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docProps/custom.xml" ContentType="application/vnd.openxmlformats-officedocument.custom-properties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8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</p:sldIdLst>
  <p:sldSz cx="7556500" cy="10693400"/>
  <p:notesSz cx="7556500" cy="10693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>
      <p:cViewPr varScale="1">
        <p:scale>
          <a:sx n="53" d="100"/>
          <a:sy n="53" d="100"/>
        </p:scale>
        <p:origin x="-2558" y="-8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251884" y="513284"/>
            <a:ext cx="7050795" cy="9662447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0" name="Rounded Rectangle 9"/>
          <p:cNvSpPr/>
          <p:nvPr/>
        </p:nvSpPr>
        <p:spPr>
          <a:xfrm>
            <a:off x="345923" y="676971"/>
            <a:ext cx="6864655" cy="4847675"/>
          </a:xfrm>
          <a:prstGeom prst="roundRect">
            <a:avLst>
              <a:gd name="adj" fmla="val 4578"/>
            </a:avLst>
          </a:prstGeom>
          <a:gradFill rotWithShape="1">
            <a:gsLst>
              <a:gs pos="0">
                <a:schemeClr val="bg1">
                  <a:tint val="75000"/>
                  <a:satMod val="150000"/>
                </a:schemeClr>
              </a:gs>
              <a:gs pos="55000">
                <a:schemeClr val="bg1">
                  <a:shade val="75000"/>
                  <a:satMod val="100000"/>
                </a:schemeClr>
              </a:gs>
              <a:gs pos="100000">
                <a:schemeClr val="bg1">
                  <a:shade val="35000"/>
                  <a:satMod val="100000"/>
                </a:schemeClr>
              </a:gs>
            </a:gsLst>
            <a:path path="circle">
              <a:fillToRect l="50000" t="175000" r="50000" b="-75000"/>
            </a:path>
          </a:gra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596964" y="2838173"/>
            <a:ext cx="6423025" cy="2851573"/>
          </a:xfrm>
        </p:spPr>
        <p:txBody>
          <a:bodyPr lIns="45720" rIns="45720" bIns="45720"/>
          <a:lstStyle>
            <a:lvl1pPr algn="r">
              <a:defRPr sz="4500" b="1">
                <a:solidFill>
                  <a:schemeClr val="accent1">
                    <a:tint val="88000"/>
                    <a:satMod val="150000"/>
                  </a:schemeClr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20" name="Subtitle 19"/>
          <p:cNvSpPr>
            <a:spLocks noGrp="1"/>
          </p:cNvSpPr>
          <p:nvPr>
            <p:ph type="subTitle" idx="1"/>
          </p:nvPr>
        </p:nvSpPr>
        <p:spPr>
          <a:xfrm>
            <a:off x="596964" y="5745920"/>
            <a:ext cx="6423025" cy="1425787"/>
          </a:xfrm>
        </p:spPr>
        <p:txBody>
          <a:bodyPr lIns="182880" tIns="0"/>
          <a:lstStyle>
            <a:lvl1pPr marL="36576" indent="0" algn="r">
              <a:spcBef>
                <a:spcPts val="0"/>
              </a:spcBef>
              <a:buNone/>
              <a:defRPr sz="2000">
                <a:solidFill>
                  <a:schemeClr val="bg2">
                    <a:shade val="25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19" name="Date Placeholder 18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11/13/2019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wipe dir="d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5607" y="7770537"/>
            <a:ext cx="6763068" cy="1639655"/>
          </a:xfrm>
        </p:spPr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15607" y="826956"/>
            <a:ext cx="6763068" cy="6530103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11/13/2019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wipe dir="d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478462" y="831716"/>
            <a:ext cx="1637242" cy="8198272"/>
          </a:xfrm>
        </p:spPr>
        <p:txBody>
          <a:bodyPr vert="eaVert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40796" y="831713"/>
            <a:ext cx="4911725" cy="8198275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11/13/2019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wipe dir="d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5607" y="7770537"/>
            <a:ext cx="6763068" cy="1639655"/>
          </a:xfrm>
        </p:spPr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5607" y="826956"/>
            <a:ext cx="6763068" cy="6530103"/>
          </a:xfrm>
        </p:spPr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11/13/2019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wipe dir="d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251884" y="513284"/>
            <a:ext cx="7050795" cy="9662447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1" name="Rounded Rectangle 10"/>
          <p:cNvSpPr/>
          <p:nvPr/>
        </p:nvSpPr>
        <p:spPr>
          <a:xfrm>
            <a:off x="345923" y="676972"/>
            <a:ext cx="6864655" cy="6769257"/>
          </a:xfrm>
          <a:prstGeom prst="roundRect">
            <a:avLst>
              <a:gd name="adj" fmla="val 2127"/>
            </a:avLst>
          </a:prstGeom>
          <a:gradFill rotWithShape="1">
            <a:gsLst>
              <a:gs pos="0">
                <a:schemeClr val="bg1">
                  <a:tint val="75000"/>
                  <a:satMod val="150000"/>
                </a:schemeClr>
              </a:gs>
              <a:gs pos="55000">
                <a:schemeClr val="bg1">
                  <a:shade val="75000"/>
                  <a:satMod val="100000"/>
                </a:schemeClr>
              </a:gs>
              <a:gs pos="100000">
                <a:schemeClr val="bg1">
                  <a:shade val="35000"/>
                  <a:satMod val="100000"/>
                </a:schemeClr>
              </a:gs>
            </a:gsLst>
            <a:path path="circle">
              <a:fillToRect l="50000" t="175000" r="50000" b="-75000"/>
            </a:path>
          </a:gra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7034" y="7684990"/>
            <a:ext cx="6763068" cy="1055082"/>
          </a:xfrm>
        </p:spPr>
        <p:txBody>
          <a:bodyPr lIns="91440" bIns="0" anchor="b"/>
          <a:lstStyle>
            <a:lvl1pPr algn="l">
              <a:buNone/>
              <a:defRPr sz="3600" b="0" cap="none" baseline="0">
                <a:solidFill>
                  <a:schemeClr val="bg2">
                    <a:shade val="25000"/>
                  </a:schemeClr>
                </a:solidFill>
                <a:effectLst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7034" y="8770029"/>
            <a:ext cx="6763068" cy="655862"/>
          </a:xfrm>
        </p:spPr>
        <p:txBody>
          <a:bodyPr lIns="118872" tIns="0" anchor="t"/>
          <a:lstStyle>
            <a:lvl1pPr marL="0" marR="36576" indent="0" algn="l"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1">
                    <a:shade val="50000"/>
                    <a:satMod val="110000"/>
                  </a:schemeClr>
                </a:solidFill>
                <a:effectLst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11/13/2019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wipe dir="d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25055" y="826956"/>
            <a:ext cx="3249295" cy="6843776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929777" y="826956"/>
            <a:ext cx="3249295" cy="6843776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11/13/2019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wipe dir="d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5607" y="7770537"/>
            <a:ext cx="6763068" cy="1639655"/>
          </a:xfrm>
        </p:spPr>
        <p:txBody>
          <a:bodyPr anchor="b"/>
          <a:lstStyle>
            <a:lvl1pPr>
              <a:defRPr b="1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1803" y="903494"/>
            <a:ext cx="3249295" cy="1235186"/>
          </a:xfrm>
        </p:spPr>
        <p:txBody>
          <a:bodyPr lIns="146304" anchor="ctr"/>
          <a:lstStyle>
            <a:lvl1pPr marL="0" indent="0" algn="l">
              <a:buNone/>
              <a:defRPr sz="2400" b="1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3844501" y="903494"/>
            <a:ext cx="3249295" cy="1235186"/>
          </a:xfrm>
        </p:spPr>
        <p:txBody>
          <a:bodyPr lIns="137160" anchor="ctr"/>
          <a:lstStyle>
            <a:lvl1pPr marL="0" indent="0" algn="l">
              <a:buNone/>
              <a:defRPr sz="2400" b="1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501803" y="2257496"/>
            <a:ext cx="3249295" cy="5441752"/>
          </a:xfrm>
        </p:spPr>
        <p:txBody>
          <a:bodyPr anchor="t"/>
          <a:lstStyle>
            <a:lvl1pPr algn="l">
              <a:defRPr sz="2400"/>
            </a:lvl1pPr>
            <a:lvl2pPr algn="l">
              <a:defRPr sz="2000"/>
            </a:lvl2pPr>
            <a:lvl3pPr algn="l">
              <a:defRPr sz="1800"/>
            </a:lvl3pPr>
            <a:lvl4pPr algn="l">
              <a:defRPr sz="1600"/>
            </a:lvl4pPr>
            <a:lvl5pPr algn="l"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44501" y="2257496"/>
            <a:ext cx="3249295" cy="5441752"/>
          </a:xfrm>
        </p:spPr>
        <p:txBody>
          <a:bodyPr anchor="t"/>
          <a:lstStyle>
            <a:lvl1pPr algn="l">
              <a:defRPr sz="2400"/>
            </a:lvl1pPr>
            <a:lvl2pPr algn="l">
              <a:defRPr sz="2000"/>
            </a:lvl2pPr>
            <a:lvl3pPr algn="l">
              <a:defRPr sz="1800"/>
            </a:lvl3pPr>
            <a:lvl4pPr algn="l">
              <a:defRPr sz="1600"/>
            </a:lvl4pPr>
            <a:lvl5pPr algn="l"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11/13/2019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wipe dir="d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11/13/2019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wipe dir="d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251884" y="513284"/>
            <a:ext cx="7050795" cy="9662447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11/13/2019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wipe dir="d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7189" y="831709"/>
            <a:ext cx="2455863" cy="1425787"/>
          </a:xfrm>
        </p:spPr>
        <p:txBody>
          <a:bodyPr anchor="b"/>
          <a:lstStyle>
            <a:lvl1pPr algn="l">
              <a:buNone/>
              <a:defRPr sz="2200" b="1">
                <a:solidFill>
                  <a:schemeClr val="accent1"/>
                </a:solidFill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577241" y="2257499"/>
            <a:ext cx="2455863" cy="6558419"/>
          </a:xfrm>
        </p:spPr>
        <p:txBody>
          <a:bodyPr lIns="91440"/>
          <a:lstStyle>
            <a:lvl1pPr marL="18288" marR="18288" indent="0"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>
              <a:buNone/>
              <a:defRPr sz="1200">
                <a:solidFill>
                  <a:schemeClr val="tx1"/>
                </a:solidFill>
              </a:defRPr>
            </a:lvl2pPr>
            <a:lvl3pPr>
              <a:buNone/>
              <a:defRPr sz="1000">
                <a:solidFill>
                  <a:schemeClr val="tx1"/>
                </a:solidFill>
              </a:defRPr>
            </a:lvl3pPr>
            <a:lvl4pPr>
              <a:buNone/>
              <a:defRPr sz="900">
                <a:solidFill>
                  <a:schemeClr val="tx1"/>
                </a:solidFill>
              </a:defRPr>
            </a:lvl4pPr>
            <a:lvl5pPr>
              <a:buNone/>
              <a:defRPr sz="900">
                <a:solidFill>
                  <a:schemeClr val="tx1"/>
                </a:solidFill>
              </a:defRPr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629190" y="1450335"/>
            <a:ext cx="3823006" cy="7366568"/>
          </a:xfrm>
        </p:spPr>
        <p:txBody>
          <a:bodyPr/>
          <a:lstStyle>
            <a:lvl1pPr>
              <a:defRPr sz="2800">
                <a:solidFill>
                  <a:schemeClr val="tx1"/>
                </a:solidFill>
              </a:defRPr>
            </a:lvl1pPr>
            <a:lvl2pPr>
              <a:defRPr sz="2600">
                <a:solidFill>
                  <a:schemeClr val="tx1"/>
                </a:solidFill>
              </a:defRPr>
            </a:lvl2pPr>
            <a:lvl3pPr>
              <a:defRPr sz="2400">
                <a:solidFill>
                  <a:schemeClr val="tx1"/>
                </a:solidFill>
              </a:defRPr>
            </a:lvl3pPr>
            <a:lvl4pPr>
              <a:defRPr sz="2000">
                <a:solidFill>
                  <a:schemeClr val="tx1"/>
                </a:solidFill>
              </a:defRPr>
            </a:lvl4pPr>
            <a:lvl5pPr>
              <a:defRPr sz="2000">
                <a:solidFill>
                  <a:schemeClr val="tx1"/>
                </a:solidFill>
              </a:defRPr>
            </a:lvl5pPr>
            <a:lvl6pPr>
              <a:buNone/>
              <a:defRPr/>
            </a:lvl6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11/13/2019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wipe dir="d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251884" y="513284"/>
            <a:ext cx="7050795" cy="9662447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1" name="Round Single Corner Rectangle 10"/>
          <p:cNvSpPr/>
          <p:nvPr/>
        </p:nvSpPr>
        <p:spPr>
          <a:xfrm>
            <a:off x="5289550" y="676971"/>
            <a:ext cx="1921028" cy="6772487"/>
          </a:xfrm>
          <a:prstGeom prst="round1Rect">
            <a:avLst>
              <a:gd name="adj" fmla="val 2748"/>
            </a:avLst>
          </a:prstGeom>
          <a:solidFill>
            <a:srgbClr val="1C1C1C"/>
          </a:soli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7825" y="7815095"/>
            <a:ext cx="6800850" cy="1639655"/>
          </a:xfrm>
        </p:spPr>
        <p:txBody>
          <a:bodyPr anchor="t"/>
          <a:lstStyle>
            <a:lvl1pPr algn="l">
              <a:buNone/>
              <a:defRPr sz="3600" b="0">
                <a:solidFill>
                  <a:schemeClr val="bg2">
                    <a:shade val="25000"/>
                  </a:schemeClr>
                </a:solidFill>
                <a:effectLst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White">
          <a:xfrm>
            <a:off x="5340713" y="831709"/>
            <a:ext cx="1851343" cy="6566789"/>
          </a:xfrm>
        </p:spPr>
        <p:txBody>
          <a:bodyPr lIns="91440"/>
          <a:lstStyle>
            <a:lvl1pPr marL="45720" indent="0" algn="l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>
              <a:defRPr sz="1200">
                <a:solidFill>
                  <a:srgbClr val="FFFFFF"/>
                </a:solidFill>
              </a:defRPr>
            </a:lvl2pPr>
            <a:lvl3pPr>
              <a:defRPr sz="1000">
                <a:solidFill>
                  <a:srgbClr val="FFFFFF"/>
                </a:solidFill>
              </a:defRPr>
            </a:lvl3pPr>
            <a:lvl4pPr>
              <a:defRPr sz="900">
                <a:solidFill>
                  <a:srgbClr val="FFFFFF"/>
                </a:solidFill>
              </a:defRPr>
            </a:lvl4pPr>
            <a:lvl5pPr>
              <a:defRPr sz="900">
                <a:solidFill>
                  <a:srgbClr val="FFFFFF"/>
                </a:solidFill>
              </a:defRPr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11/13/2019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48306" y="679475"/>
            <a:ext cx="4896612" cy="6772487"/>
          </a:xfrm>
          <a:prstGeom prst="snipRoundRect">
            <a:avLst>
              <a:gd name="adj1" fmla="val 1040"/>
              <a:gd name="adj2" fmla="val 0"/>
            </a:avLst>
          </a:prstGeom>
          <a:solidFill>
            <a:schemeClr val="bg2">
              <a:shade val="1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n-US" smtClean="0"/>
              <a:t>Click icon to add picture</a:t>
            </a:r>
            <a:endParaRPr kumimoji="0" lang="en-US"/>
          </a:p>
        </p:txBody>
      </p:sp>
    </p:spTree>
  </p:cSld>
  <p:clrMapOvr>
    <a:masterClrMapping/>
  </p:clrMapOvr>
  <p:transition spd="med">
    <p:wipe dir="d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251884" y="513284"/>
            <a:ext cx="7050795" cy="9662447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Rounded Rectangle 8"/>
          <p:cNvSpPr/>
          <p:nvPr/>
        </p:nvSpPr>
        <p:spPr>
          <a:xfrm>
            <a:off x="345923" y="676971"/>
            <a:ext cx="6864655" cy="8554720"/>
          </a:xfrm>
          <a:prstGeom prst="roundRect">
            <a:avLst>
              <a:gd name="adj" fmla="val 2127"/>
            </a:avLst>
          </a:prstGeom>
          <a:gradFill rotWithShape="1">
            <a:gsLst>
              <a:gs pos="0">
                <a:schemeClr val="bg1">
                  <a:tint val="75000"/>
                  <a:satMod val="150000"/>
                </a:schemeClr>
              </a:gs>
              <a:gs pos="55000">
                <a:schemeClr val="bg1">
                  <a:shade val="75000"/>
                  <a:satMod val="100000"/>
                </a:schemeClr>
              </a:gs>
              <a:gs pos="100000">
                <a:schemeClr val="bg1">
                  <a:shade val="35000"/>
                  <a:satMod val="100000"/>
                </a:schemeClr>
              </a:gs>
            </a:gsLst>
            <a:path path="circle">
              <a:fillToRect l="50000" t="175000" r="50000" b="-75000"/>
            </a:path>
          </a:gra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3" name="Title Placeholder 12"/>
          <p:cNvSpPr>
            <a:spLocks noGrp="1"/>
          </p:cNvSpPr>
          <p:nvPr>
            <p:ph type="title"/>
          </p:nvPr>
        </p:nvSpPr>
        <p:spPr>
          <a:xfrm>
            <a:off x="415607" y="7773827"/>
            <a:ext cx="6763068" cy="1639655"/>
          </a:xfrm>
          <a:prstGeom prst="rect">
            <a:avLst/>
          </a:prstGeom>
        </p:spPr>
        <p:txBody>
          <a:bodyPr vert="horz" anchor="b">
            <a:normAutofit/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15607" y="826956"/>
            <a:ext cx="6763068" cy="6530103"/>
          </a:xfrm>
          <a:prstGeom prst="rect">
            <a:avLst/>
          </a:prstGeom>
        </p:spPr>
        <p:txBody>
          <a:bodyPr vert="horz" lIns="182880" tIns="91440"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25" name="Date Placeholder 24"/>
          <p:cNvSpPr>
            <a:spLocks noGrp="1"/>
          </p:cNvSpPr>
          <p:nvPr>
            <p:ph type="dt" sz="half" idx="2"/>
          </p:nvPr>
        </p:nvSpPr>
        <p:spPr>
          <a:xfrm>
            <a:off x="3120716" y="9529998"/>
            <a:ext cx="1889125" cy="5693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bg2">
                    <a:shade val="50000"/>
                  </a:schemeClr>
                </a:solidFill>
              </a:defRPr>
            </a:lvl1pPr>
            <a:extLst/>
          </a:lstStyle>
          <a:p>
            <a:fld id="{1D8BD707-D9CF-40AE-B4C6-C98DA3205C09}" type="datetimeFigureOut">
              <a:rPr lang="en-US" smtClean="0"/>
              <a:pPr/>
              <a:t>11/13/2019</a:t>
            </a:fld>
            <a:endParaRPr lang="en-US"/>
          </a:p>
        </p:txBody>
      </p:sp>
      <p:sp>
        <p:nvSpPr>
          <p:cNvPr id="18" name="Footer Placeholder 17"/>
          <p:cNvSpPr>
            <a:spLocks noGrp="1"/>
          </p:cNvSpPr>
          <p:nvPr>
            <p:ph type="ftr" sz="quarter" idx="3"/>
          </p:nvPr>
        </p:nvSpPr>
        <p:spPr>
          <a:xfrm>
            <a:off x="5009841" y="9529998"/>
            <a:ext cx="1889125" cy="5693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bg2">
                    <a:shade val="50000"/>
                  </a:schemeClr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6898966" y="9529998"/>
            <a:ext cx="377825" cy="5693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bg2">
                    <a:shade val="50000"/>
                  </a:schemeClr>
                </a:solidFill>
              </a:defRPr>
            </a:lvl1pPr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83" r:id="rId1"/>
    <p:sldLayoutId id="2147483884" r:id="rId2"/>
    <p:sldLayoutId id="2147483885" r:id="rId3"/>
    <p:sldLayoutId id="2147483886" r:id="rId4"/>
    <p:sldLayoutId id="2147483887" r:id="rId5"/>
    <p:sldLayoutId id="2147483888" r:id="rId6"/>
    <p:sldLayoutId id="2147483889" r:id="rId7"/>
    <p:sldLayoutId id="2147483890" r:id="rId8"/>
    <p:sldLayoutId id="2147483891" r:id="rId9"/>
    <p:sldLayoutId id="2147483892" r:id="rId10"/>
    <p:sldLayoutId id="2147483893" r:id="rId11"/>
  </p:sldLayoutIdLst>
  <p:transition spd="med">
    <p:wipe dir="d"/>
  </p:transition>
  <p:txStyles>
    <p:titleStyle>
      <a:lvl1pPr algn="l" rtl="0" eaLnBrk="1" latinLnBrk="0" hangingPunct="1">
        <a:spcBef>
          <a:spcPct val="0"/>
        </a:spcBef>
        <a:buNone/>
        <a:defRPr kumimoji="0" sz="3600" b="1" kern="1200">
          <a:solidFill>
            <a:schemeClr val="accent1">
              <a:tint val="88000"/>
              <a:satMod val="150000"/>
            </a:schemeClr>
          </a:solidFill>
          <a:effectLst>
            <a:outerShdw blurRad="53975" dist="22860" dir="5400000" algn="tl" rotWithShape="0">
              <a:srgbClr val="000000">
                <a:alpha val="5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265176" indent="-265176" algn="l" rtl="0" eaLnBrk="1" latinLnBrk="0" hangingPunct="1">
        <a:spcBef>
          <a:spcPts val="250"/>
        </a:spcBef>
        <a:buClr>
          <a:schemeClr val="accent1"/>
        </a:buClr>
        <a:buSzPct val="80000"/>
        <a:buFont typeface="Wingdings 2"/>
        <a:buChar char=""/>
        <a:defRPr kumimoji="0" sz="28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548640" indent="-201168" algn="l" rtl="0" eaLnBrk="1" latinLnBrk="0" hangingPunct="1">
        <a:spcBef>
          <a:spcPts val="250"/>
        </a:spcBef>
        <a:buClr>
          <a:schemeClr val="accent1"/>
        </a:buClr>
        <a:buSzPct val="100000"/>
        <a:buFont typeface="Verdana"/>
        <a:buChar char="◦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786384" indent="-182880" algn="l" rtl="0" eaLnBrk="1" latinLnBrk="0" hangingPunct="1">
        <a:spcBef>
          <a:spcPts val="250"/>
        </a:spcBef>
        <a:buClr>
          <a:schemeClr val="accent2">
            <a:tint val="85000"/>
            <a:satMod val="285000"/>
          </a:schemeClr>
        </a:buClr>
        <a:buSzPct val="100000"/>
        <a:buFont typeface="Wingdings 2"/>
        <a:buChar char=""/>
        <a:defRPr kumimoji="0"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024128" indent="-182880" algn="l" rtl="0" eaLnBrk="1" latinLnBrk="0" hangingPunct="1">
        <a:spcBef>
          <a:spcPts val="230"/>
        </a:spcBef>
        <a:buClr>
          <a:schemeClr val="accent2">
            <a:tint val="85000"/>
            <a:satMod val="285000"/>
          </a:schemeClr>
        </a:buClr>
        <a:buSzPct val="112000"/>
        <a:buFont typeface="Verdana"/>
        <a:buChar char="◦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rtl="0" eaLnBrk="1" latinLnBrk="0" hangingPunct="1">
        <a:spcBef>
          <a:spcPts val="250"/>
        </a:spcBef>
        <a:buClr>
          <a:schemeClr val="accent3">
            <a:tint val="85000"/>
            <a:satMod val="275000"/>
          </a:schemeClr>
        </a:buClr>
        <a:buSzPct val="100000"/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490472" indent="-182880" algn="l" rtl="0" eaLnBrk="1" latinLnBrk="0" hangingPunct="1">
        <a:spcBef>
          <a:spcPts val="250"/>
        </a:spcBef>
        <a:buClr>
          <a:schemeClr val="accent3">
            <a:tint val="85000"/>
            <a:satMod val="275000"/>
          </a:schemeClr>
        </a:buClr>
        <a:buSzPct val="100000"/>
        <a:buFont typeface="Verdana"/>
        <a:buChar char="◦"/>
        <a:defRPr kumimoji="0" sz="17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700784" indent="-182880" algn="l" rtl="0" eaLnBrk="1" latinLnBrk="0" hangingPunct="1">
        <a:spcBef>
          <a:spcPts val="255"/>
        </a:spcBef>
        <a:buClr>
          <a:schemeClr val="accent3">
            <a:tint val="85000"/>
            <a:satMod val="275000"/>
          </a:schemeClr>
        </a:buClr>
        <a:buSzPct val="100000"/>
        <a:buFont typeface="Wingdings 2"/>
        <a:buChar char="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82880" algn="l" rtl="0" eaLnBrk="1" latinLnBrk="0" hangingPunct="1">
        <a:spcBef>
          <a:spcPts val="257"/>
        </a:spcBef>
        <a:buClr>
          <a:schemeClr val="accent3">
            <a:tint val="85000"/>
            <a:satMod val="275000"/>
          </a:schemeClr>
        </a:buClr>
        <a:buSzPct val="100000"/>
        <a:buFont typeface="Verdana"/>
        <a:buChar char="◦"/>
        <a:defRPr kumimoji="0" sz="15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148840" indent="-182880" algn="l" rtl="0" eaLnBrk="1" latinLnBrk="0" hangingPunct="1">
        <a:spcBef>
          <a:spcPts val="255"/>
        </a:spcBef>
        <a:buClr>
          <a:schemeClr val="accent3">
            <a:tint val="85000"/>
            <a:satMod val="275000"/>
          </a:schemeClr>
        </a:buClr>
        <a:buSzPct val="100000"/>
        <a:buFont typeface="Wingdings 2"/>
        <a:buChar char="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26" Type="http://schemas.openxmlformats.org/officeDocument/2006/relationships/image" Target="../media/image26.png"/><Relationship Id="rId39" Type="http://schemas.openxmlformats.org/officeDocument/2006/relationships/image" Target="../media/image39.png"/><Relationship Id="rId3" Type="http://schemas.openxmlformats.org/officeDocument/2006/relationships/image" Target="../media/image3.png"/><Relationship Id="rId21" Type="http://schemas.openxmlformats.org/officeDocument/2006/relationships/image" Target="../media/image21.png"/><Relationship Id="rId34" Type="http://schemas.openxmlformats.org/officeDocument/2006/relationships/image" Target="../media/image34.png"/><Relationship Id="rId42" Type="http://schemas.openxmlformats.org/officeDocument/2006/relationships/image" Target="../media/image42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5" Type="http://schemas.openxmlformats.org/officeDocument/2006/relationships/image" Target="../media/image25.png"/><Relationship Id="rId33" Type="http://schemas.openxmlformats.org/officeDocument/2006/relationships/image" Target="../media/image33.png"/><Relationship Id="rId38" Type="http://schemas.openxmlformats.org/officeDocument/2006/relationships/image" Target="../media/image38.png"/><Relationship Id="rId46" Type="http://schemas.openxmlformats.org/officeDocument/2006/relationships/image" Target="../media/image46.pn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29" Type="http://schemas.openxmlformats.org/officeDocument/2006/relationships/image" Target="../media/image29.png"/><Relationship Id="rId41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24" Type="http://schemas.openxmlformats.org/officeDocument/2006/relationships/image" Target="../media/image24.png"/><Relationship Id="rId32" Type="http://schemas.openxmlformats.org/officeDocument/2006/relationships/image" Target="../media/image32.png"/><Relationship Id="rId37" Type="http://schemas.openxmlformats.org/officeDocument/2006/relationships/image" Target="../media/image37.png"/><Relationship Id="rId40" Type="http://schemas.openxmlformats.org/officeDocument/2006/relationships/image" Target="../media/image40.png"/><Relationship Id="rId45" Type="http://schemas.openxmlformats.org/officeDocument/2006/relationships/image" Target="../media/image45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23" Type="http://schemas.openxmlformats.org/officeDocument/2006/relationships/image" Target="../media/image23.png"/><Relationship Id="rId28" Type="http://schemas.openxmlformats.org/officeDocument/2006/relationships/image" Target="../media/image28.png"/><Relationship Id="rId36" Type="http://schemas.openxmlformats.org/officeDocument/2006/relationships/image" Target="../media/image36.png"/><Relationship Id="rId10" Type="http://schemas.openxmlformats.org/officeDocument/2006/relationships/image" Target="../media/image10.png"/><Relationship Id="rId19" Type="http://schemas.openxmlformats.org/officeDocument/2006/relationships/image" Target="../media/image19.png"/><Relationship Id="rId31" Type="http://schemas.openxmlformats.org/officeDocument/2006/relationships/image" Target="../media/image31.png"/><Relationship Id="rId44" Type="http://schemas.openxmlformats.org/officeDocument/2006/relationships/image" Target="../media/image44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Relationship Id="rId22" Type="http://schemas.openxmlformats.org/officeDocument/2006/relationships/image" Target="../media/image22.png"/><Relationship Id="rId27" Type="http://schemas.openxmlformats.org/officeDocument/2006/relationships/image" Target="../media/image27.png"/><Relationship Id="rId30" Type="http://schemas.openxmlformats.org/officeDocument/2006/relationships/image" Target="../media/image30.png"/><Relationship Id="rId35" Type="http://schemas.openxmlformats.org/officeDocument/2006/relationships/image" Target="../media/image35.png"/><Relationship Id="rId43" Type="http://schemas.openxmlformats.org/officeDocument/2006/relationships/image" Target="../media/image43.png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20.png"/><Relationship Id="rId18" Type="http://schemas.openxmlformats.org/officeDocument/2006/relationships/image" Target="../media/image425.png"/><Relationship Id="rId26" Type="http://schemas.openxmlformats.org/officeDocument/2006/relationships/image" Target="../media/image431.png"/><Relationship Id="rId39" Type="http://schemas.openxmlformats.org/officeDocument/2006/relationships/image" Target="../media/image441.png"/><Relationship Id="rId21" Type="http://schemas.openxmlformats.org/officeDocument/2006/relationships/image" Target="../media/image428.png"/><Relationship Id="rId34" Type="http://schemas.openxmlformats.org/officeDocument/2006/relationships/image" Target="../media/image438.png"/><Relationship Id="rId42" Type="http://schemas.openxmlformats.org/officeDocument/2006/relationships/image" Target="../media/image444.png"/><Relationship Id="rId47" Type="http://schemas.openxmlformats.org/officeDocument/2006/relationships/image" Target="../media/image447.png"/><Relationship Id="rId50" Type="http://schemas.openxmlformats.org/officeDocument/2006/relationships/image" Target="../media/image448.png"/><Relationship Id="rId55" Type="http://schemas.openxmlformats.org/officeDocument/2006/relationships/image" Target="../media/image255.png"/><Relationship Id="rId63" Type="http://schemas.openxmlformats.org/officeDocument/2006/relationships/image" Target="../media/image455.png"/><Relationship Id="rId68" Type="http://schemas.openxmlformats.org/officeDocument/2006/relationships/image" Target="../media/image460.png"/><Relationship Id="rId76" Type="http://schemas.openxmlformats.org/officeDocument/2006/relationships/image" Target="../media/image466.png"/><Relationship Id="rId7" Type="http://schemas.openxmlformats.org/officeDocument/2006/relationships/image" Target="../media/image414.png"/><Relationship Id="rId71" Type="http://schemas.openxmlformats.org/officeDocument/2006/relationships/image" Target="../media/image463.png"/><Relationship Id="rId2" Type="http://schemas.openxmlformats.org/officeDocument/2006/relationships/image" Target="../media/image410.png"/><Relationship Id="rId16" Type="http://schemas.openxmlformats.org/officeDocument/2006/relationships/image" Target="../media/image423.png"/><Relationship Id="rId29" Type="http://schemas.openxmlformats.org/officeDocument/2006/relationships/image" Target="../media/image433.png"/><Relationship Id="rId11" Type="http://schemas.openxmlformats.org/officeDocument/2006/relationships/image" Target="../media/image418.png"/><Relationship Id="rId24" Type="http://schemas.openxmlformats.org/officeDocument/2006/relationships/image" Target="../media/image430.png"/><Relationship Id="rId32" Type="http://schemas.openxmlformats.org/officeDocument/2006/relationships/image" Target="../media/image436.png"/><Relationship Id="rId37" Type="http://schemas.openxmlformats.org/officeDocument/2006/relationships/image" Target="../media/image440.png"/><Relationship Id="rId40" Type="http://schemas.openxmlformats.org/officeDocument/2006/relationships/image" Target="../media/image442.png"/><Relationship Id="rId45" Type="http://schemas.openxmlformats.org/officeDocument/2006/relationships/image" Target="../media/image446.png"/><Relationship Id="rId53" Type="http://schemas.openxmlformats.org/officeDocument/2006/relationships/image" Target="../media/image450.png"/><Relationship Id="rId58" Type="http://schemas.openxmlformats.org/officeDocument/2006/relationships/image" Target="../media/image403.png"/><Relationship Id="rId66" Type="http://schemas.openxmlformats.org/officeDocument/2006/relationships/image" Target="../media/image458.png"/><Relationship Id="rId74" Type="http://schemas.openxmlformats.org/officeDocument/2006/relationships/image" Target="../media/image406.png"/><Relationship Id="rId79" Type="http://schemas.openxmlformats.org/officeDocument/2006/relationships/image" Target="../media/image265.png"/><Relationship Id="rId5" Type="http://schemas.openxmlformats.org/officeDocument/2006/relationships/image" Target="../media/image412.png"/><Relationship Id="rId61" Type="http://schemas.openxmlformats.org/officeDocument/2006/relationships/image" Target="../media/image405.png"/><Relationship Id="rId82" Type="http://schemas.openxmlformats.org/officeDocument/2006/relationships/image" Target="../media/image470.png"/><Relationship Id="rId10" Type="http://schemas.openxmlformats.org/officeDocument/2006/relationships/image" Target="../media/image417.png"/><Relationship Id="rId19" Type="http://schemas.openxmlformats.org/officeDocument/2006/relationships/image" Target="../media/image426.png"/><Relationship Id="rId31" Type="http://schemas.openxmlformats.org/officeDocument/2006/relationships/image" Target="../media/image435.png"/><Relationship Id="rId44" Type="http://schemas.openxmlformats.org/officeDocument/2006/relationships/image" Target="../media/image245.png"/><Relationship Id="rId52" Type="http://schemas.openxmlformats.org/officeDocument/2006/relationships/image" Target="../media/image449.png"/><Relationship Id="rId60" Type="http://schemas.openxmlformats.org/officeDocument/2006/relationships/image" Target="../media/image453.png"/><Relationship Id="rId65" Type="http://schemas.openxmlformats.org/officeDocument/2006/relationships/image" Target="../media/image457.png"/><Relationship Id="rId73" Type="http://schemas.openxmlformats.org/officeDocument/2006/relationships/image" Target="../media/image465.png"/><Relationship Id="rId78" Type="http://schemas.openxmlformats.org/officeDocument/2006/relationships/image" Target="../media/image467.png"/><Relationship Id="rId81" Type="http://schemas.openxmlformats.org/officeDocument/2006/relationships/image" Target="../media/image469.png"/><Relationship Id="rId4" Type="http://schemas.openxmlformats.org/officeDocument/2006/relationships/image" Target="../media/image215.png"/><Relationship Id="rId9" Type="http://schemas.openxmlformats.org/officeDocument/2006/relationships/image" Target="../media/image416.png"/><Relationship Id="rId14" Type="http://schemas.openxmlformats.org/officeDocument/2006/relationships/image" Target="../media/image421.png"/><Relationship Id="rId22" Type="http://schemas.openxmlformats.org/officeDocument/2006/relationships/image" Target="../media/image429.png"/><Relationship Id="rId27" Type="http://schemas.openxmlformats.org/officeDocument/2006/relationships/image" Target="../media/image432.png"/><Relationship Id="rId30" Type="http://schemas.openxmlformats.org/officeDocument/2006/relationships/image" Target="../media/image434.png"/><Relationship Id="rId35" Type="http://schemas.openxmlformats.org/officeDocument/2006/relationships/image" Target="../media/image394.png"/><Relationship Id="rId43" Type="http://schemas.openxmlformats.org/officeDocument/2006/relationships/image" Target="../media/image445.png"/><Relationship Id="rId48" Type="http://schemas.openxmlformats.org/officeDocument/2006/relationships/image" Target="../media/image248.png"/><Relationship Id="rId56" Type="http://schemas.openxmlformats.org/officeDocument/2006/relationships/image" Target="../media/image402.png"/><Relationship Id="rId64" Type="http://schemas.openxmlformats.org/officeDocument/2006/relationships/image" Target="../media/image456.png"/><Relationship Id="rId69" Type="http://schemas.openxmlformats.org/officeDocument/2006/relationships/image" Target="../media/image461.png"/><Relationship Id="rId77" Type="http://schemas.openxmlformats.org/officeDocument/2006/relationships/image" Target="../media/image264.png"/><Relationship Id="rId8" Type="http://schemas.openxmlformats.org/officeDocument/2006/relationships/image" Target="../media/image415.png"/><Relationship Id="rId51" Type="http://schemas.openxmlformats.org/officeDocument/2006/relationships/image" Target="../media/image252.png"/><Relationship Id="rId72" Type="http://schemas.openxmlformats.org/officeDocument/2006/relationships/image" Target="../media/image464.png"/><Relationship Id="rId80" Type="http://schemas.openxmlformats.org/officeDocument/2006/relationships/image" Target="../media/image468.png"/><Relationship Id="rId3" Type="http://schemas.openxmlformats.org/officeDocument/2006/relationships/image" Target="../media/image411.png"/><Relationship Id="rId12" Type="http://schemas.openxmlformats.org/officeDocument/2006/relationships/image" Target="../media/image419.png"/><Relationship Id="rId17" Type="http://schemas.openxmlformats.org/officeDocument/2006/relationships/image" Target="../media/image424.png"/><Relationship Id="rId25" Type="http://schemas.openxmlformats.org/officeDocument/2006/relationships/image" Target="../media/image232.png"/><Relationship Id="rId33" Type="http://schemas.openxmlformats.org/officeDocument/2006/relationships/image" Target="../media/image437.png"/><Relationship Id="rId38" Type="http://schemas.openxmlformats.org/officeDocument/2006/relationships/image" Target="../media/image239.png"/><Relationship Id="rId46" Type="http://schemas.openxmlformats.org/officeDocument/2006/relationships/image" Target="../media/image246.png"/><Relationship Id="rId59" Type="http://schemas.openxmlformats.org/officeDocument/2006/relationships/image" Target="../media/image452.png"/><Relationship Id="rId67" Type="http://schemas.openxmlformats.org/officeDocument/2006/relationships/image" Target="../media/image459.png"/><Relationship Id="rId20" Type="http://schemas.openxmlformats.org/officeDocument/2006/relationships/image" Target="../media/image427.png"/><Relationship Id="rId41" Type="http://schemas.openxmlformats.org/officeDocument/2006/relationships/image" Target="../media/image443.png"/><Relationship Id="rId54" Type="http://schemas.openxmlformats.org/officeDocument/2006/relationships/image" Target="../media/image254.png"/><Relationship Id="rId62" Type="http://schemas.openxmlformats.org/officeDocument/2006/relationships/image" Target="../media/image454.png"/><Relationship Id="rId70" Type="http://schemas.openxmlformats.org/officeDocument/2006/relationships/image" Target="../media/image462.png"/><Relationship Id="rId75" Type="http://schemas.openxmlformats.org/officeDocument/2006/relationships/image" Target="../media/image407.png"/><Relationship Id="rId83" Type="http://schemas.openxmlformats.org/officeDocument/2006/relationships/image" Target="../media/image47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3.png"/><Relationship Id="rId15" Type="http://schemas.openxmlformats.org/officeDocument/2006/relationships/image" Target="../media/image422.png"/><Relationship Id="rId23" Type="http://schemas.openxmlformats.org/officeDocument/2006/relationships/image" Target="../media/image217.png"/><Relationship Id="rId28" Type="http://schemas.openxmlformats.org/officeDocument/2006/relationships/image" Target="../media/image234.png"/><Relationship Id="rId36" Type="http://schemas.openxmlformats.org/officeDocument/2006/relationships/image" Target="../media/image439.png"/><Relationship Id="rId49" Type="http://schemas.openxmlformats.org/officeDocument/2006/relationships/image" Target="../media/image399.png"/><Relationship Id="rId57" Type="http://schemas.openxmlformats.org/officeDocument/2006/relationships/image" Target="../media/image451.png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82.png"/><Relationship Id="rId18" Type="http://schemas.openxmlformats.org/officeDocument/2006/relationships/image" Target="../media/image487.png"/><Relationship Id="rId26" Type="http://schemas.openxmlformats.org/officeDocument/2006/relationships/image" Target="../media/image495.png"/><Relationship Id="rId39" Type="http://schemas.openxmlformats.org/officeDocument/2006/relationships/image" Target="../media/image508.png"/><Relationship Id="rId21" Type="http://schemas.openxmlformats.org/officeDocument/2006/relationships/image" Target="../media/image490.png"/><Relationship Id="rId34" Type="http://schemas.openxmlformats.org/officeDocument/2006/relationships/image" Target="../media/image503.png"/><Relationship Id="rId42" Type="http://schemas.openxmlformats.org/officeDocument/2006/relationships/image" Target="../media/image511.png"/><Relationship Id="rId47" Type="http://schemas.openxmlformats.org/officeDocument/2006/relationships/image" Target="../media/image516.png"/><Relationship Id="rId50" Type="http://schemas.openxmlformats.org/officeDocument/2006/relationships/image" Target="../media/image519.png"/><Relationship Id="rId55" Type="http://schemas.openxmlformats.org/officeDocument/2006/relationships/image" Target="../media/image524.png"/><Relationship Id="rId7" Type="http://schemas.openxmlformats.org/officeDocument/2006/relationships/image" Target="../media/image476.png"/><Relationship Id="rId12" Type="http://schemas.openxmlformats.org/officeDocument/2006/relationships/image" Target="../media/image481.png"/><Relationship Id="rId17" Type="http://schemas.openxmlformats.org/officeDocument/2006/relationships/image" Target="../media/image486.png"/><Relationship Id="rId25" Type="http://schemas.openxmlformats.org/officeDocument/2006/relationships/image" Target="../media/image494.png"/><Relationship Id="rId33" Type="http://schemas.openxmlformats.org/officeDocument/2006/relationships/image" Target="../media/image502.png"/><Relationship Id="rId38" Type="http://schemas.openxmlformats.org/officeDocument/2006/relationships/image" Target="../media/image507.png"/><Relationship Id="rId46" Type="http://schemas.openxmlformats.org/officeDocument/2006/relationships/image" Target="../media/image515.png"/><Relationship Id="rId2" Type="http://schemas.openxmlformats.org/officeDocument/2006/relationships/image" Target="../media/image2.png"/><Relationship Id="rId16" Type="http://schemas.openxmlformats.org/officeDocument/2006/relationships/image" Target="../media/image485.png"/><Relationship Id="rId20" Type="http://schemas.openxmlformats.org/officeDocument/2006/relationships/image" Target="../media/image489.png"/><Relationship Id="rId29" Type="http://schemas.openxmlformats.org/officeDocument/2006/relationships/image" Target="../media/image498.png"/><Relationship Id="rId41" Type="http://schemas.openxmlformats.org/officeDocument/2006/relationships/image" Target="../media/image510.png"/><Relationship Id="rId54" Type="http://schemas.openxmlformats.org/officeDocument/2006/relationships/image" Target="../media/image5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5.png"/><Relationship Id="rId11" Type="http://schemas.openxmlformats.org/officeDocument/2006/relationships/image" Target="../media/image480.png"/><Relationship Id="rId24" Type="http://schemas.openxmlformats.org/officeDocument/2006/relationships/image" Target="../media/image493.png"/><Relationship Id="rId32" Type="http://schemas.openxmlformats.org/officeDocument/2006/relationships/image" Target="../media/image501.png"/><Relationship Id="rId37" Type="http://schemas.openxmlformats.org/officeDocument/2006/relationships/image" Target="../media/image506.png"/><Relationship Id="rId40" Type="http://schemas.openxmlformats.org/officeDocument/2006/relationships/image" Target="../media/image509.png"/><Relationship Id="rId45" Type="http://schemas.openxmlformats.org/officeDocument/2006/relationships/image" Target="../media/image514.png"/><Relationship Id="rId53" Type="http://schemas.openxmlformats.org/officeDocument/2006/relationships/image" Target="../media/image522.png"/><Relationship Id="rId5" Type="http://schemas.openxmlformats.org/officeDocument/2006/relationships/image" Target="../media/image474.png"/><Relationship Id="rId15" Type="http://schemas.openxmlformats.org/officeDocument/2006/relationships/image" Target="../media/image484.png"/><Relationship Id="rId23" Type="http://schemas.openxmlformats.org/officeDocument/2006/relationships/image" Target="../media/image492.png"/><Relationship Id="rId28" Type="http://schemas.openxmlformats.org/officeDocument/2006/relationships/image" Target="../media/image497.png"/><Relationship Id="rId36" Type="http://schemas.openxmlformats.org/officeDocument/2006/relationships/image" Target="../media/image505.png"/><Relationship Id="rId49" Type="http://schemas.openxmlformats.org/officeDocument/2006/relationships/image" Target="../media/image518.png"/><Relationship Id="rId10" Type="http://schemas.openxmlformats.org/officeDocument/2006/relationships/image" Target="../media/image479.png"/><Relationship Id="rId19" Type="http://schemas.openxmlformats.org/officeDocument/2006/relationships/image" Target="../media/image488.png"/><Relationship Id="rId31" Type="http://schemas.openxmlformats.org/officeDocument/2006/relationships/image" Target="../media/image500.png"/><Relationship Id="rId44" Type="http://schemas.openxmlformats.org/officeDocument/2006/relationships/image" Target="../media/image513.png"/><Relationship Id="rId52" Type="http://schemas.openxmlformats.org/officeDocument/2006/relationships/image" Target="../media/image521.png"/><Relationship Id="rId4" Type="http://schemas.openxmlformats.org/officeDocument/2006/relationships/image" Target="../media/image473.png"/><Relationship Id="rId9" Type="http://schemas.openxmlformats.org/officeDocument/2006/relationships/image" Target="../media/image478.png"/><Relationship Id="rId14" Type="http://schemas.openxmlformats.org/officeDocument/2006/relationships/image" Target="../media/image483.png"/><Relationship Id="rId22" Type="http://schemas.openxmlformats.org/officeDocument/2006/relationships/image" Target="../media/image491.png"/><Relationship Id="rId27" Type="http://schemas.openxmlformats.org/officeDocument/2006/relationships/image" Target="../media/image496.png"/><Relationship Id="rId30" Type="http://schemas.openxmlformats.org/officeDocument/2006/relationships/image" Target="../media/image499.png"/><Relationship Id="rId35" Type="http://schemas.openxmlformats.org/officeDocument/2006/relationships/image" Target="../media/image504.png"/><Relationship Id="rId43" Type="http://schemas.openxmlformats.org/officeDocument/2006/relationships/image" Target="../media/image512.png"/><Relationship Id="rId48" Type="http://schemas.openxmlformats.org/officeDocument/2006/relationships/image" Target="../media/image517.png"/><Relationship Id="rId8" Type="http://schemas.openxmlformats.org/officeDocument/2006/relationships/image" Target="../media/image477.png"/><Relationship Id="rId51" Type="http://schemas.openxmlformats.org/officeDocument/2006/relationships/image" Target="../media/image520.png"/><Relationship Id="rId3" Type="http://schemas.openxmlformats.org/officeDocument/2006/relationships/image" Target="../media/image47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6.png"/><Relationship Id="rId7" Type="http://schemas.openxmlformats.org/officeDocument/2006/relationships/image" Target="../media/image530.png"/><Relationship Id="rId2" Type="http://schemas.openxmlformats.org/officeDocument/2006/relationships/image" Target="../media/image5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9.png"/><Relationship Id="rId5" Type="http://schemas.openxmlformats.org/officeDocument/2006/relationships/image" Target="../media/image528.png"/><Relationship Id="rId4" Type="http://schemas.openxmlformats.org/officeDocument/2006/relationships/image" Target="../media/image52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7.png"/><Relationship Id="rId13" Type="http://schemas.openxmlformats.org/officeDocument/2006/relationships/image" Target="../media/image542.png"/><Relationship Id="rId3" Type="http://schemas.openxmlformats.org/officeDocument/2006/relationships/image" Target="../media/image532.png"/><Relationship Id="rId7" Type="http://schemas.openxmlformats.org/officeDocument/2006/relationships/image" Target="../media/image536.png"/><Relationship Id="rId12" Type="http://schemas.openxmlformats.org/officeDocument/2006/relationships/image" Target="../media/image541.png"/><Relationship Id="rId17" Type="http://schemas.openxmlformats.org/officeDocument/2006/relationships/image" Target="../media/image546.jpeg"/><Relationship Id="rId2" Type="http://schemas.openxmlformats.org/officeDocument/2006/relationships/image" Target="../media/image531.png"/><Relationship Id="rId16" Type="http://schemas.openxmlformats.org/officeDocument/2006/relationships/image" Target="../media/image54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5.png"/><Relationship Id="rId11" Type="http://schemas.openxmlformats.org/officeDocument/2006/relationships/image" Target="../media/image540.png"/><Relationship Id="rId5" Type="http://schemas.openxmlformats.org/officeDocument/2006/relationships/image" Target="../media/image534.png"/><Relationship Id="rId15" Type="http://schemas.openxmlformats.org/officeDocument/2006/relationships/image" Target="../media/image544.png"/><Relationship Id="rId10" Type="http://schemas.openxmlformats.org/officeDocument/2006/relationships/image" Target="../media/image539.png"/><Relationship Id="rId4" Type="http://schemas.openxmlformats.org/officeDocument/2006/relationships/image" Target="../media/image533.png"/><Relationship Id="rId9" Type="http://schemas.openxmlformats.org/officeDocument/2006/relationships/image" Target="../media/image538.png"/><Relationship Id="rId14" Type="http://schemas.openxmlformats.org/officeDocument/2006/relationships/image" Target="../media/image543.png"/></Relationships>
</file>

<file path=ppt/slides/_rels/slide1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57.png"/><Relationship Id="rId18" Type="http://schemas.openxmlformats.org/officeDocument/2006/relationships/image" Target="../media/image562.png"/><Relationship Id="rId26" Type="http://schemas.openxmlformats.org/officeDocument/2006/relationships/image" Target="../media/image570.png"/><Relationship Id="rId39" Type="http://schemas.openxmlformats.org/officeDocument/2006/relationships/image" Target="../media/image583.png"/><Relationship Id="rId21" Type="http://schemas.openxmlformats.org/officeDocument/2006/relationships/image" Target="../media/image565.png"/><Relationship Id="rId34" Type="http://schemas.openxmlformats.org/officeDocument/2006/relationships/image" Target="../media/image578.png"/><Relationship Id="rId42" Type="http://schemas.openxmlformats.org/officeDocument/2006/relationships/image" Target="../media/image586.png"/><Relationship Id="rId47" Type="http://schemas.openxmlformats.org/officeDocument/2006/relationships/image" Target="../media/image591.png"/><Relationship Id="rId50" Type="http://schemas.openxmlformats.org/officeDocument/2006/relationships/image" Target="../media/image594.png"/><Relationship Id="rId55" Type="http://schemas.openxmlformats.org/officeDocument/2006/relationships/image" Target="../media/image599.png"/><Relationship Id="rId63" Type="http://schemas.openxmlformats.org/officeDocument/2006/relationships/image" Target="../media/image607.png"/><Relationship Id="rId7" Type="http://schemas.openxmlformats.org/officeDocument/2006/relationships/image" Target="../media/image551.png"/><Relationship Id="rId2" Type="http://schemas.openxmlformats.org/officeDocument/2006/relationships/image" Target="../media/image140.png"/><Relationship Id="rId16" Type="http://schemas.openxmlformats.org/officeDocument/2006/relationships/image" Target="../media/image560.png"/><Relationship Id="rId20" Type="http://schemas.openxmlformats.org/officeDocument/2006/relationships/image" Target="../media/image564.png"/><Relationship Id="rId29" Type="http://schemas.openxmlformats.org/officeDocument/2006/relationships/image" Target="../media/image573.png"/><Relationship Id="rId41" Type="http://schemas.openxmlformats.org/officeDocument/2006/relationships/image" Target="../media/image585.png"/><Relationship Id="rId54" Type="http://schemas.openxmlformats.org/officeDocument/2006/relationships/image" Target="../media/image598.png"/><Relationship Id="rId62" Type="http://schemas.openxmlformats.org/officeDocument/2006/relationships/image" Target="../media/image60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0.png"/><Relationship Id="rId11" Type="http://schemas.openxmlformats.org/officeDocument/2006/relationships/image" Target="../media/image555.png"/><Relationship Id="rId24" Type="http://schemas.openxmlformats.org/officeDocument/2006/relationships/image" Target="../media/image568.png"/><Relationship Id="rId32" Type="http://schemas.openxmlformats.org/officeDocument/2006/relationships/image" Target="../media/image576.png"/><Relationship Id="rId37" Type="http://schemas.openxmlformats.org/officeDocument/2006/relationships/image" Target="../media/image581.png"/><Relationship Id="rId40" Type="http://schemas.openxmlformats.org/officeDocument/2006/relationships/image" Target="../media/image584.png"/><Relationship Id="rId45" Type="http://schemas.openxmlformats.org/officeDocument/2006/relationships/image" Target="../media/image589.png"/><Relationship Id="rId53" Type="http://schemas.openxmlformats.org/officeDocument/2006/relationships/image" Target="../media/image597.png"/><Relationship Id="rId58" Type="http://schemas.openxmlformats.org/officeDocument/2006/relationships/image" Target="../media/image602.png"/><Relationship Id="rId5" Type="http://schemas.openxmlformats.org/officeDocument/2006/relationships/image" Target="../media/image549.png"/><Relationship Id="rId15" Type="http://schemas.openxmlformats.org/officeDocument/2006/relationships/image" Target="../media/image559.png"/><Relationship Id="rId23" Type="http://schemas.openxmlformats.org/officeDocument/2006/relationships/image" Target="../media/image567.png"/><Relationship Id="rId28" Type="http://schemas.openxmlformats.org/officeDocument/2006/relationships/image" Target="../media/image572.png"/><Relationship Id="rId36" Type="http://schemas.openxmlformats.org/officeDocument/2006/relationships/image" Target="../media/image580.png"/><Relationship Id="rId49" Type="http://schemas.openxmlformats.org/officeDocument/2006/relationships/image" Target="../media/image593.png"/><Relationship Id="rId57" Type="http://schemas.openxmlformats.org/officeDocument/2006/relationships/image" Target="../media/image601.png"/><Relationship Id="rId61" Type="http://schemas.openxmlformats.org/officeDocument/2006/relationships/image" Target="../media/image605.png"/><Relationship Id="rId10" Type="http://schemas.openxmlformats.org/officeDocument/2006/relationships/image" Target="../media/image554.png"/><Relationship Id="rId19" Type="http://schemas.openxmlformats.org/officeDocument/2006/relationships/image" Target="../media/image563.png"/><Relationship Id="rId31" Type="http://schemas.openxmlformats.org/officeDocument/2006/relationships/image" Target="../media/image575.png"/><Relationship Id="rId44" Type="http://schemas.openxmlformats.org/officeDocument/2006/relationships/image" Target="../media/image588.png"/><Relationship Id="rId52" Type="http://schemas.openxmlformats.org/officeDocument/2006/relationships/image" Target="../media/image596.png"/><Relationship Id="rId60" Type="http://schemas.openxmlformats.org/officeDocument/2006/relationships/image" Target="../media/image604.png"/><Relationship Id="rId4" Type="http://schemas.openxmlformats.org/officeDocument/2006/relationships/image" Target="../media/image548.png"/><Relationship Id="rId9" Type="http://schemas.openxmlformats.org/officeDocument/2006/relationships/image" Target="../media/image553.png"/><Relationship Id="rId14" Type="http://schemas.openxmlformats.org/officeDocument/2006/relationships/image" Target="../media/image558.png"/><Relationship Id="rId22" Type="http://schemas.openxmlformats.org/officeDocument/2006/relationships/image" Target="../media/image566.png"/><Relationship Id="rId27" Type="http://schemas.openxmlformats.org/officeDocument/2006/relationships/image" Target="../media/image571.png"/><Relationship Id="rId30" Type="http://schemas.openxmlformats.org/officeDocument/2006/relationships/image" Target="../media/image574.png"/><Relationship Id="rId35" Type="http://schemas.openxmlformats.org/officeDocument/2006/relationships/image" Target="../media/image579.png"/><Relationship Id="rId43" Type="http://schemas.openxmlformats.org/officeDocument/2006/relationships/image" Target="../media/image587.png"/><Relationship Id="rId48" Type="http://schemas.openxmlformats.org/officeDocument/2006/relationships/image" Target="../media/image592.png"/><Relationship Id="rId56" Type="http://schemas.openxmlformats.org/officeDocument/2006/relationships/image" Target="../media/image600.png"/><Relationship Id="rId64" Type="http://schemas.openxmlformats.org/officeDocument/2006/relationships/image" Target="../media/image608.jpeg"/><Relationship Id="rId8" Type="http://schemas.openxmlformats.org/officeDocument/2006/relationships/image" Target="../media/image552.png"/><Relationship Id="rId51" Type="http://schemas.openxmlformats.org/officeDocument/2006/relationships/image" Target="../media/image595.png"/><Relationship Id="rId3" Type="http://schemas.openxmlformats.org/officeDocument/2006/relationships/image" Target="../media/image547.png"/><Relationship Id="rId12" Type="http://schemas.openxmlformats.org/officeDocument/2006/relationships/image" Target="../media/image556.png"/><Relationship Id="rId17" Type="http://schemas.openxmlformats.org/officeDocument/2006/relationships/image" Target="../media/image561.png"/><Relationship Id="rId25" Type="http://schemas.openxmlformats.org/officeDocument/2006/relationships/image" Target="../media/image569.png"/><Relationship Id="rId33" Type="http://schemas.openxmlformats.org/officeDocument/2006/relationships/image" Target="../media/image577.png"/><Relationship Id="rId38" Type="http://schemas.openxmlformats.org/officeDocument/2006/relationships/image" Target="../media/image582.png"/><Relationship Id="rId46" Type="http://schemas.openxmlformats.org/officeDocument/2006/relationships/image" Target="../media/image590.png"/><Relationship Id="rId59" Type="http://schemas.openxmlformats.org/officeDocument/2006/relationships/image" Target="../media/image60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5.png"/><Relationship Id="rId13" Type="http://schemas.openxmlformats.org/officeDocument/2006/relationships/image" Target="../media/image620.png"/><Relationship Id="rId18" Type="http://schemas.openxmlformats.org/officeDocument/2006/relationships/image" Target="../media/image625.png"/><Relationship Id="rId26" Type="http://schemas.openxmlformats.org/officeDocument/2006/relationships/image" Target="../media/image633.png"/><Relationship Id="rId3" Type="http://schemas.openxmlformats.org/officeDocument/2006/relationships/image" Target="../media/image610.png"/><Relationship Id="rId21" Type="http://schemas.openxmlformats.org/officeDocument/2006/relationships/image" Target="../media/image628.png"/><Relationship Id="rId34" Type="http://schemas.openxmlformats.org/officeDocument/2006/relationships/image" Target="../media/image641.png"/><Relationship Id="rId7" Type="http://schemas.openxmlformats.org/officeDocument/2006/relationships/image" Target="../media/image614.png"/><Relationship Id="rId12" Type="http://schemas.openxmlformats.org/officeDocument/2006/relationships/image" Target="../media/image619.png"/><Relationship Id="rId17" Type="http://schemas.openxmlformats.org/officeDocument/2006/relationships/image" Target="../media/image624.png"/><Relationship Id="rId25" Type="http://schemas.openxmlformats.org/officeDocument/2006/relationships/image" Target="../media/image632.png"/><Relationship Id="rId33" Type="http://schemas.openxmlformats.org/officeDocument/2006/relationships/image" Target="../media/image640.png"/><Relationship Id="rId2" Type="http://schemas.openxmlformats.org/officeDocument/2006/relationships/image" Target="../media/image609.png"/><Relationship Id="rId16" Type="http://schemas.openxmlformats.org/officeDocument/2006/relationships/image" Target="../media/image623.jpeg"/><Relationship Id="rId20" Type="http://schemas.openxmlformats.org/officeDocument/2006/relationships/image" Target="../media/image627.png"/><Relationship Id="rId29" Type="http://schemas.openxmlformats.org/officeDocument/2006/relationships/image" Target="../media/image6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3.png"/><Relationship Id="rId11" Type="http://schemas.openxmlformats.org/officeDocument/2006/relationships/image" Target="../media/image618.png"/><Relationship Id="rId24" Type="http://schemas.openxmlformats.org/officeDocument/2006/relationships/image" Target="../media/image631.png"/><Relationship Id="rId32" Type="http://schemas.openxmlformats.org/officeDocument/2006/relationships/image" Target="../media/image639.png"/><Relationship Id="rId5" Type="http://schemas.openxmlformats.org/officeDocument/2006/relationships/image" Target="../media/image612.png"/><Relationship Id="rId15" Type="http://schemas.openxmlformats.org/officeDocument/2006/relationships/image" Target="../media/image622.png"/><Relationship Id="rId23" Type="http://schemas.openxmlformats.org/officeDocument/2006/relationships/image" Target="../media/image630.png"/><Relationship Id="rId28" Type="http://schemas.openxmlformats.org/officeDocument/2006/relationships/image" Target="../media/image635.png"/><Relationship Id="rId10" Type="http://schemas.openxmlformats.org/officeDocument/2006/relationships/image" Target="../media/image617.png"/><Relationship Id="rId19" Type="http://schemas.openxmlformats.org/officeDocument/2006/relationships/image" Target="../media/image626.png"/><Relationship Id="rId31" Type="http://schemas.openxmlformats.org/officeDocument/2006/relationships/image" Target="../media/image638.png"/><Relationship Id="rId4" Type="http://schemas.openxmlformats.org/officeDocument/2006/relationships/image" Target="../media/image611.png"/><Relationship Id="rId9" Type="http://schemas.openxmlformats.org/officeDocument/2006/relationships/image" Target="../media/image616.png"/><Relationship Id="rId14" Type="http://schemas.openxmlformats.org/officeDocument/2006/relationships/image" Target="../media/image621.png"/><Relationship Id="rId22" Type="http://schemas.openxmlformats.org/officeDocument/2006/relationships/image" Target="../media/image629.png"/><Relationship Id="rId27" Type="http://schemas.openxmlformats.org/officeDocument/2006/relationships/image" Target="../media/image634.png"/><Relationship Id="rId30" Type="http://schemas.openxmlformats.org/officeDocument/2006/relationships/image" Target="../media/image63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8.png"/><Relationship Id="rId13" Type="http://schemas.openxmlformats.org/officeDocument/2006/relationships/image" Target="../media/image653.png"/><Relationship Id="rId18" Type="http://schemas.openxmlformats.org/officeDocument/2006/relationships/image" Target="../media/image658.png"/><Relationship Id="rId26" Type="http://schemas.openxmlformats.org/officeDocument/2006/relationships/image" Target="../media/image666.png"/><Relationship Id="rId3" Type="http://schemas.openxmlformats.org/officeDocument/2006/relationships/image" Target="../media/image643.png"/><Relationship Id="rId21" Type="http://schemas.openxmlformats.org/officeDocument/2006/relationships/image" Target="../media/image661.png"/><Relationship Id="rId7" Type="http://schemas.openxmlformats.org/officeDocument/2006/relationships/image" Target="../media/image647.png"/><Relationship Id="rId12" Type="http://schemas.openxmlformats.org/officeDocument/2006/relationships/image" Target="../media/image652.png"/><Relationship Id="rId17" Type="http://schemas.openxmlformats.org/officeDocument/2006/relationships/image" Target="../media/image657.png"/><Relationship Id="rId25" Type="http://schemas.openxmlformats.org/officeDocument/2006/relationships/image" Target="../media/image665.png"/><Relationship Id="rId33" Type="http://schemas.openxmlformats.org/officeDocument/2006/relationships/image" Target="../media/image673.jpeg"/><Relationship Id="rId2" Type="http://schemas.openxmlformats.org/officeDocument/2006/relationships/image" Target="../media/image642.png"/><Relationship Id="rId16" Type="http://schemas.openxmlformats.org/officeDocument/2006/relationships/image" Target="../media/image656.png"/><Relationship Id="rId20" Type="http://schemas.openxmlformats.org/officeDocument/2006/relationships/image" Target="../media/image660.png"/><Relationship Id="rId29" Type="http://schemas.openxmlformats.org/officeDocument/2006/relationships/image" Target="../media/image66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6.png"/><Relationship Id="rId11" Type="http://schemas.openxmlformats.org/officeDocument/2006/relationships/image" Target="../media/image651.png"/><Relationship Id="rId24" Type="http://schemas.openxmlformats.org/officeDocument/2006/relationships/image" Target="../media/image664.png"/><Relationship Id="rId32" Type="http://schemas.openxmlformats.org/officeDocument/2006/relationships/image" Target="../media/image672.png"/><Relationship Id="rId5" Type="http://schemas.openxmlformats.org/officeDocument/2006/relationships/image" Target="../media/image645.png"/><Relationship Id="rId15" Type="http://schemas.openxmlformats.org/officeDocument/2006/relationships/image" Target="../media/image655.png"/><Relationship Id="rId23" Type="http://schemas.openxmlformats.org/officeDocument/2006/relationships/image" Target="../media/image663.png"/><Relationship Id="rId28" Type="http://schemas.openxmlformats.org/officeDocument/2006/relationships/image" Target="../media/image668.png"/><Relationship Id="rId10" Type="http://schemas.openxmlformats.org/officeDocument/2006/relationships/image" Target="../media/image650.png"/><Relationship Id="rId19" Type="http://schemas.openxmlformats.org/officeDocument/2006/relationships/image" Target="../media/image659.png"/><Relationship Id="rId31" Type="http://schemas.openxmlformats.org/officeDocument/2006/relationships/image" Target="../media/image671.png"/><Relationship Id="rId4" Type="http://schemas.openxmlformats.org/officeDocument/2006/relationships/image" Target="../media/image644.png"/><Relationship Id="rId9" Type="http://schemas.openxmlformats.org/officeDocument/2006/relationships/image" Target="../media/image649.png"/><Relationship Id="rId14" Type="http://schemas.openxmlformats.org/officeDocument/2006/relationships/image" Target="../media/image654.png"/><Relationship Id="rId22" Type="http://schemas.openxmlformats.org/officeDocument/2006/relationships/image" Target="../media/image662.png"/><Relationship Id="rId27" Type="http://schemas.openxmlformats.org/officeDocument/2006/relationships/image" Target="../media/image667.png"/><Relationship Id="rId30" Type="http://schemas.openxmlformats.org/officeDocument/2006/relationships/image" Target="../media/image67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0.jpeg"/><Relationship Id="rId3" Type="http://schemas.openxmlformats.org/officeDocument/2006/relationships/image" Target="../media/image675.png"/><Relationship Id="rId7" Type="http://schemas.openxmlformats.org/officeDocument/2006/relationships/image" Target="../media/image679.png"/><Relationship Id="rId2" Type="http://schemas.openxmlformats.org/officeDocument/2006/relationships/image" Target="../media/image67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8.png"/><Relationship Id="rId5" Type="http://schemas.openxmlformats.org/officeDocument/2006/relationships/image" Target="../media/image677.png"/><Relationship Id="rId4" Type="http://schemas.openxmlformats.org/officeDocument/2006/relationships/image" Target="../media/image67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7.png"/><Relationship Id="rId13" Type="http://schemas.openxmlformats.org/officeDocument/2006/relationships/image" Target="../media/image692.png"/><Relationship Id="rId3" Type="http://schemas.openxmlformats.org/officeDocument/2006/relationships/image" Target="../media/image682.png"/><Relationship Id="rId7" Type="http://schemas.openxmlformats.org/officeDocument/2006/relationships/image" Target="../media/image686.png"/><Relationship Id="rId12" Type="http://schemas.openxmlformats.org/officeDocument/2006/relationships/image" Target="../media/image691.png"/><Relationship Id="rId2" Type="http://schemas.openxmlformats.org/officeDocument/2006/relationships/image" Target="../media/image68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5.png"/><Relationship Id="rId11" Type="http://schemas.openxmlformats.org/officeDocument/2006/relationships/image" Target="../media/image690.png"/><Relationship Id="rId5" Type="http://schemas.openxmlformats.org/officeDocument/2006/relationships/image" Target="../media/image684.png"/><Relationship Id="rId10" Type="http://schemas.openxmlformats.org/officeDocument/2006/relationships/image" Target="../media/image689.png"/><Relationship Id="rId4" Type="http://schemas.openxmlformats.org/officeDocument/2006/relationships/image" Target="../media/image683.png"/><Relationship Id="rId9" Type="http://schemas.openxmlformats.org/officeDocument/2006/relationships/image" Target="../media/image68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9.png"/><Relationship Id="rId13" Type="http://schemas.openxmlformats.org/officeDocument/2006/relationships/image" Target="../media/image704.png"/><Relationship Id="rId3" Type="http://schemas.openxmlformats.org/officeDocument/2006/relationships/image" Target="../media/image694.png"/><Relationship Id="rId7" Type="http://schemas.openxmlformats.org/officeDocument/2006/relationships/image" Target="../media/image698.png"/><Relationship Id="rId12" Type="http://schemas.openxmlformats.org/officeDocument/2006/relationships/image" Target="../media/image703.png"/><Relationship Id="rId17" Type="http://schemas.openxmlformats.org/officeDocument/2006/relationships/image" Target="../media/image708.jpeg"/><Relationship Id="rId2" Type="http://schemas.openxmlformats.org/officeDocument/2006/relationships/image" Target="../media/image693.png"/><Relationship Id="rId16" Type="http://schemas.openxmlformats.org/officeDocument/2006/relationships/image" Target="../media/image70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7.png"/><Relationship Id="rId11" Type="http://schemas.openxmlformats.org/officeDocument/2006/relationships/image" Target="../media/image702.png"/><Relationship Id="rId5" Type="http://schemas.openxmlformats.org/officeDocument/2006/relationships/image" Target="../media/image696.png"/><Relationship Id="rId15" Type="http://schemas.openxmlformats.org/officeDocument/2006/relationships/image" Target="../media/image706.png"/><Relationship Id="rId10" Type="http://schemas.openxmlformats.org/officeDocument/2006/relationships/image" Target="../media/image701.png"/><Relationship Id="rId4" Type="http://schemas.openxmlformats.org/officeDocument/2006/relationships/image" Target="../media/image695.png"/><Relationship Id="rId9" Type="http://schemas.openxmlformats.org/officeDocument/2006/relationships/image" Target="../media/image700.png"/><Relationship Id="rId14" Type="http://schemas.openxmlformats.org/officeDocument/2006/relationships/image" Target="../media/image70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8.png"/><Relationship Id="rId18" Type="http://schemas.openxmlformats.org/officeDocument/2006/relationships/image" Target="../media/image63.jpe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12" Type="http://schemas.openxmlformats.org/officeDocument/2006/relationships/image" Target="../media/image57.png"/><Relationship Id="rId17" Type="http://schemas.openxmlformats.org/officeDocument/2006/relationships/image" Target="../media/image62.png"/><Relationship Id="rId2" Type="http://schemas.openxmlformats.org/officeDocument/2006/relationships/image" Target="../media/image47.png"/><Relationship Id="rId16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5" Type="http://schemas.openxmlformats.org/officeDocument/2006/relationships/image" Target="../media/image50.png"/><Relationship Id="rId15" Type="http://schemas.openxmlformats.org/officeDocument/2006/relationships/image" Target="../media/image60.png"/><Relationship Id="rId10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Relationship Id="rId14" Type="http://schemas.openxmlformats.org/officeDocument/2006/relationships/image" Target="../media/image59.png"/></Relationships>
</file>

<file path=ppt/slides/_rels/slide2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20.png"/><Relationship Id="rId18" Type="http://schemas.openxmlformats.org/officeDocument/2006/relationships/image" Target="../media/image725.png"/><Relationship Id="rId26" Type="http://schemas.openxmlformats.org/officeDocument/2006/relationships/image" Target="../media/image733.png"/><Relationship Id="rId39" Type="http://schemas.openxmlformats.org/officeDocument/2006/relationships/image" Target="../media/image746.png"/><Relationship Id="rId21" Type="http://schemas.openxmlformats.org/officeDocument/2006/relationships/image" Target="../media/image728.png"/><Relationship Id="rId34" Type="http://schemas.openxmlformats.org/officeDocument/2006/relationships/image" Target="../media/image741.png"/><Relationship Id="rId42" Type="http://schemas.openxmlformats.org/officeDocument/2006/relationships/image" Target="../media/image749.png"/><Relationship Id="rId47" Type="http://schemas.openxmlformats.org/officeDocument/2006/relationships/image" Target="../media/image754.png"/><Relationship Id="rId50" Type="http://schemas.openxmlformats.org/officeDocument/2006/relationships/image" Target="../media/image757.png"/><Relationship Id="rId55" Type="http://schemas.openxmlformats.org/officeDocument/2006/relationships/image" Target="../media/image762.png"/><Relationship Id="rId63" Type="http://schemas.openxmlformats.org/officeDocument/2006/relationships/image" Target="../media/image770.png"/><Relationship Id="rId68" Type="http://schemas.openxmlformats.org/officeDocument/2006/relationships/image" Target="../media/image775.png"/><Relationship Id="rId7" Type="http://schemas.openxmlformats.org/officeDocument/2006/relationships/image" Target="../media/image714.png"/><Relationship Id="rId71" Type="http://schemas.openxmlformats.org/officeDocument/2006/relationships/image" Target="../media/image778.png"/><Relationship Id="rId2" Type="http://schemas.openxmlformats.org/officeDocument/2006/relationships/image" Target="../media/image709.png"/><Relationship Id="rId16" Type="http://schemas.openxmlformats.org/officeDocument/2006/relationships/image" Target="../media/image723.png"/><Relationship Id="rId29" Type="http://schemas.openxmlformats.org/officeDocument/2006/relationships/image" Target="../media/image736.png"/><Relationship Id="rId11" Type="http://schemas.openxmlformats.org/officeDocument/2006/relationships/image" Target="../media/image718.png"/><Relationship Id="rId24" Type="http://schemas.openxmlformats.org/officeDocument/2006/relationships/image" Target="../media/image731.png"/><Relationship Id="rId32" Type="http://schemas.openxmlformats.org/officeDocument/2006/relationships/image" Target="../media/image739.png"/><Relationship Id="rId37" Type="http://schemas.openxmlformats.org/officeDocument/2006/relationships/image" Target="../media/image744.png"/><Relationship Id="rId40" Type="http://schemas.openxmlformats.org/officeDocument/2006/relationships/image" Target="../media/image747.png"/><Relationship Id="rId45" Type="http://schemas.openxmlformats.org/officeDocument/2006/relationships/image" Target="../media/image752.png"/><Relationship Id="rId53" Type="http://schemas.openxmlformats.org/officeDocument/2006/relationships/image" Target="../media/image760.png"/><Relationship Id="rId58" Type="http://schemas.openxmlformats.org/officeDocument/2006/relationships/image" Target="../media/image765.png"/><Relationship Id="rId66" Type="http://schemas.openxmlformats.org/officeDocument/2006/relationships/image" Target="../media/image773.png"/><Relationship Id="rId74" Type="http://schemas.openxmlformats.org/officeDocument/2006/relationships/image" Target="../media/image781.jpeg"/><Relationship Id="rId5" Type="http://schemas.openxmlformats.org/officeDocument/2006/relationships/image" Target="../media/image712.png"/><Relationship Id="rId15" Type="http://schemas.openxmlformats.org/officeDocument/2006/relationships/image" Target="../media/image722.png"/><Relationship Id="rId23" Type="http://schemas.openxmlformats.org/officeDocument/2006/relationships/image" Target="../media/image730.png"/><Relationship Id="rId28" Type="http://schemas.openxmlformats.org/officeDocument/2006/relationships/image" Target="../media/image735.png"/><Relationship Id="rId36" Type="http://schemas.openxmlformats.org/officeDocument/2006/relationships/image" Target="../media/image743.png"/><Relationship Id="rId49" Type="http://schemas.openxmlformats.org/officeDocument/2006/relationships/image" Target="../media/image756.png"/><Relationship Id="rId57" Type="http://schemas.openxmlformats.org/officeDocument/2006/relationships/image" Target="../media/image764.png"/><Relationship Id="rId61" Type="http://schemas.openxmlformats.org/officeDocument/2006/relationships/image" Target="../media/image768.png"/><Relationship Id="rId10" Type="http://schemas.openxmlformats.org/officeDocument/2006/relationships/image" Target="../media/image717.png"/><Relationship Id="rId19" Type="http://schemas.openxmlformats.org/officeDocument/2006/relationships/image" Target="../media/image726.png"/><Relationship Id="rId31" Type="http://schemas.openxmlformats.org/officeDocument/2006/relationships/image" Target="../media/image738.png"/><Relationship Id="rId44" Type="http://schemas.openxmlformats.org/officeDocument/2006/relationships/image" Target="../media/image751.png"/><Relationship Id="rId52" Type="http://schemas.openxmlformats.org/officeDocument/2006/relationships/image" Target="../media/image759.png"/><Relationship Id="rId60" Type="http://schemas.openxmlformats.org/officeDocument/2006/relationships/image" Target="../media/image767.png"/><Relationship Id="rId65" Type="http://schemas.openxmlformats.org/officeDocument/2006/relationships/image" Target="../media/image772.png"/><Relationship Id="rId73" Type="http://schemas.openxmlformats.org/officeDocument/2006/relationships/image" Target="../media/image780.png"/><Relationship Id="rId4" Type="http://schemas.openxmlformats.org/officeDocument/2006/relationships/image" Target="../media/image711.png"/><Relationship Id="rId9" Type="http://schemas.openxmlformats.org/officeDocument/2006/relationships/image" Target="../media/image716.png"/><Relationship Id="rId14" Type="http://schemas.openxmlformats.org/officeDocument/2006/relationships/image" Target="../media/image721.png"/><Relationship Id="rId22" Type="http://schemas.openxmlformats.org/officeDocument/2006/relationships/image" Target="../media/image729.png"/><Relationship Id="rId27" Type="http://schemas.openxmlformats.org/officeDocument/2006/relationships/image" Target="../media/image734.png"/><Relationship Id="rId30" Type="http://schemas.openxmlformats.org/officeDocument/2006/relationships/image" Target="../media/image737.png"/><Relationship Id="rId35" Type="http://schemas.openxmlformats.org/officeDocument/2006/relationships/image" Target="../media/image742.png"/><Relationship Id="rId43" Type="http://schemas.openxmlformats.org/officeDocument/2006/relationships/image" Target="../media/image750.png"/><Relationship Id="rId48" Type="http://schemas.openxmlformats.org/officeDocument/2006/relationships/image" Target="../media/image755.png"/><Relationship Id="rId56" Type="http://schemas.openxmlformats.org/officeDocument/2006/relationships/image" Target="../media/image763.png"/><Relationship Id="rId64" Type="http://schemas.openxmlformats.org/officeDocument/2006/relationships/image" Target="../media/image771.png"/><Relationship Id="rId69" Type="http://schemas.openxmlformats.org/officeDocument/2006/relationships/image" Target="../media/image776.png"/><Relationship Id="rId8" Type="http://schemas.openxmlformats.org/officeDocument/2006/relationships/image" Target="../media/image715.png"/><Relationship Id="rId51" Type="http://schemas.openxmlformats.org/officeDocument/2006/relationships/image" Target="../media/image758.png"/><Relationship Id="rId72" Type="http://schemas.openxmlformats.org/officeDocument/2006/relationships/image" Target="../media/image779.png"/><Relationship Id="rId3" Type="http://schemas.openxmlformats.org/officeDocument/2006/relationships/image" Target="../media/image710.png"/><Relationship Id="rId12" Type="http://schemas.openxmlformats.org/officeDocument/2006/relationships/image" Target="../media/image719.png"/><Relationship Id="rId17" Type="http://schemas.openxmlformats.org/officeDocument/2006/relationships/image" Target="../media/image724.png"/><Relationship Id="rId25" Type="http://schemas.openxmlformats.org/officeDocument/2006/relationships/image" Target="../media/image732.png"/><Relationship Id="rId33" Type="http://schemas.openxmlformats.org/officeDocument/2006/relationships/image" Target="../media/image740.png"/><Relationship Id="rId38" Type="http://schemas.openxmlformats.org/officeDocument/2006/relationships/image" Target="../media/image745.png"/><Relationship Id="rId46" Type="http://schemas.openxmlformats.org/officeDocument/2006/relationships/image" Target="../media/image753.png"/><Relationship Id="rId59" Type="http://schemas.openxmlformats.org/officeDocument/2006/relationships/image" Target="../media/image766.png"/><Relationship Id="rId67" Type="http://schemas.openxmlformats.org/officeDocument/2006/relationships/image" Target="../media/image774.png"/><Relationship Id="rId20" Type="http://schemas.openxmlformats.org/officeDocument/2006/relationships/image" Target="../media/image727.png"/><Relationship Id="rId41" Type="http://schemas.openxmlformats.org/officeDocument/2006/relationships/image" Target="../media/image748.png"/><Relationship Id="rId54" Type="http://schemas.openxmlformats.org/officeDocument/2006/relationships/image" Target="../media/image761.png"/><Relationship Id="rId62" Type="http://schemas.openxmlformats.org/officeDocument/2006/relationships/image" Target="../media/image769.png"/><Relationship Id="rId70" Type="http://schemas.openxmlformats.org/officeDocument/2006/relationships/image" Target="../media/image77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8.png"/><Relationship Id="rId13" Type="http://schemas.openxmlformats.org/officeDocument/2006/relationships/image" Target="../media/image793.png"/><Relationship Id="rId3" Type="http://schemas.openxmlformats.org/officeDocument/2006/relationships/image" Target="../media/image783.png"/><Relationship Id="rId7" Type="http://schemas.openxmlformats.org/officeDocument/2006/relationships/image" Target="../media/image787.png"/><Relationship Id="rId12" Type="http://schemas.openxmlformats.org/officeDocument/2006/relationships/image" Target="../media/image792.png"/><Relationship Id="rId2" Type="http://schemas.openxmlformats.org/officeDocument/2006/relationships/image" Target="../media/image78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6.png"/><Relationship Id="rId11" Type="http://schemas.openxmlformats.org/officeDocument/2006/relationships/image" Target="../media/image791.png"/><Relationship Id="rId5" Type="http://schemas.openxmlformats.org/officeDocument/2006/relationships/image" Target="../media/image785.png"/><Relationship Id="rId10" Type="http://schemas.openxmlformats.org/officeDocument/2006/relationships/image" Target="../media/image790.png"/><Relationship Id="rId4" Type="http://schemas.openxmlformats.org/officeDocument/2006/relationships/image" Target="../media/image784.png"/><Relationship Id="rId9" Type="http://schemas.openxmlformats.org/officeDocument/2006/relationships/image" Target="../media/image789.png"/><Relationship Id="rId14" Type="http://schemas.openxmlformats.org/officeDocument/2006/relationships/image" Target="../media/image79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6.png"/><Relationship Id="rId2" Type="http://schemas.openxmlformats.org/officeDocument/2006/relationships/image" Target="../media/image79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99.jpeg"/><Relationship Id="rId5" Type="http://schemas.openxmlformats.org/officeDocument/2006/relationships/image" Target="../media/image798.png"/><Relationship Id="rId4" Type="http://schemas.openxmlformats.org/officeDocument/2006/relationships/image" Target="../media/image79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6.png"/><Relationship Id="rId13" Type="http://schemas.openxmlformats.org/officeDocument/2006/relationships/image" Target="../media/image811.jpeg"/><Relationship Id="rId3" Type="http://schemas.openxmlformats.org/officeDocument/2006/relationships/image" Target="../media/image801.png"/><Relationship Id="rId7" Type="http://schemas.openxmlformats.org/officeDocument/2006/relationships/image" Target="../media/image805.png"/><Relationship Id="rId12" Type="http://schemas.openxmlformats.org/officeDocument/2006/relationships/image" Target="../media/image810.png"/><Relationship Id="rId2" Type="http://schemas.openxmlformats.org/officeDocument/2006/relationships/image" Target="../media/image80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04.png"/><Relationship Id="rId11" Type="http://schemas.openxmlformats.org/officeDocument/2006/relationships/image" Target="../media/image809.png"/><Relationship Id="rId5" Type="http://schemas.openxmlformats.org/officeDocument/2006/relationships/image" Target="../media/image803.png"/><Relationship Id="rId10" Type="http://schemas.openxmlformats.org/officeDocument/2006/relationships/image" Target="../media/image808.png"/><Relationship Id="rId4" Type="http://schemas.openxmlformats.org/officeDocument/2006/relationships/image" Target="../media/image802.png"/><Relationship Id="rId9" Type="http://schemas.openxmlformats.org/officeDocument/2006/relationships/image" Target="../media/image80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8.png"/><Relationship Id="rId13" Type="http://schemas.openxmlformats.org/officeDocument/2006/relationships/image" Target="../media/image823.png"/><Relationship Id="rId3" Type="http://schemas.openxmlformats.org/officeDocument/2006/relationships/image" Target="../media/image813.png"/><Relationship Id="rId7" Type="http://schemas.openxmlformats.org/officeDocument/2006/relationships/image" Target="../media/image817.png"/><Relationship Id="rId12" Type="http://schemas.openxmlformats.org/officeDocument/2006/relationships/image" Target="../media/image822.png"/><Relationship Id="rId2" Type="http://schemas.openxmlformats.org/officeDocument/2006/relationships/image" Target="../media/image812.png"/><Relationship Id="rId16" Type="http://schemas.openxmlformats.org/officeDocument/2006/relationships/image" Target="../media/image8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16.png"/><Relationship Id="rId11" Type="http://schemas.openxmlformats.org/officeDocument/2006/relationships/image" Target="../media/image821.png"/><Relationship Id="rId5" Type="http://schemas.openxmlformats.org/officeDocument/2006/relationships/image" Target="../media/image815.png"/><Relationship Id="rId15" Type="http://schemas.openxmlformats.org/officeDocument/2006/relationships/image" Target="../media/image825.png"/><Relationship Id="rId10" Type="http://schemas.openxmlformats.org/officeDocument/2006/relationships/image" Target="../media/image820.png"/><Relationship Id="rId4" Type="http://schemas.openxmlformats.org/officeDocument/2006/relationships/image" Target="../media/image814.png"/><Relationship Id="rId9" Type="http://schemas.openxmlformats.org/officeDocument/2006/relationships/image" Target="../media/image819.png"/><Relationship Id="rId14" Type="http://schemas.openxmlformats.org/officeDocument/2006/relationships/image" Target="../media/image82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8.png"/><Relationship Id="rId2" Type="http://schemas.openxmlformats.org/officeDocument/2006/relationships/image" Target="../media/image8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2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1.png"/><Relationship Id="rId2" Type="http://schemas.openxmlformats.org/officeDocument/2006/relationships/image" Target="../media/image83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33.jpeg"/><Relationship Id="rId4" Type="http://schemas.openxmlformats.org/officeDocument/2006/relationships/image" Target="../media/image832.jpe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0.png"/><Relationship Id="rId13" Type="http://schemas.openxmlformats.org/officeDocument/2006/relationships/image" Target="../media/image845.png"/><Relationship Id="rId18" Type="http://schemas.openxmlformats.org/officeDocument/2006/relationships/image" Target="../media/image850.png"/><Relationship Id="rId3" Type="http://schemas.openxmlformats.org/officeDocument/2006/relationships/image" Target="../media/image835.png"/><Relationship Id="rId21" Type="http://schemas.openxmlformats.org/officeDocument/2006/relationships/image" Target="../media/image853.png"/><Relationship Id="rId7" Type="http://schemas.openxmlformats.org/officeDocument/2006/relationships/image" Target="../media/image839.png"/><Relationship Id="rId12" Type="http://schemas.openxmlformats.org/officeDocument/2006/relationships/image" Target="../media/image844.png"/><Relationship Id="rId17" Type="http://schemas.openxmlformats.org/officeDocument/2006/relationships/image" Target="../media/image849.png"/><Relationship Id="rId2" Type="http://schemas.openxmlformats.org/officeDocument/2006/relationships/image" Target="../media/image834.png"/><Relationship Id="rId16" Type="http://schemas.openxmlformats.org/officeDocument/2006/relationships/image" Target="../media/image848.png"/><Relationship Id="rId20" Type="http://schemas.openxmlformats.org/officeDocument/2006/relationships/image" Target="../media/image8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38.png"/><Relationship Id="rId11" Type="http://schemas.openxmlformats.org/officeDocument/2006/relationships/image" Target="../media/image843.png"/><Relationship Id="rId5" Type="http://schemas.openxmlformats.org/officeDocument/2006/relationships/image" Target="../media/image837.png"/><Relationship Id="rId15" Type="http://schemas.openxmlformats.org/officeDocument/2006/relationships/image" Target="../media/image847.png"/><Relationship Id="rId10" Type="http://schemas.openxmlformats.org/officeDocument/2006/relationships/image" Target="../media/image842.png"/><Relationship Id="rId19" Type="http://schemas.openxmlformats.org/officeDocument/2006/relationships/image" Target="../media/image851.png"/><Relationship Id="rId4" Type="http://schemas.openxmlformats.org/officeDocument/2006/relationships/image" Target="../media/image836.png"/><Relationship Id="rId9" Type="http://schemas.openxmlformats.org/officeDocument/2006/relationships/image" Target="../media/image841.png"/><Relationship Id="rId14" Type="http://schemas.openxmlformats.org/officeDocument/2006/relationships/image" Target="../media/image846.png"/><Relationship Id="rId22" Type="http://schemas.openxmlformats.org/officeDocument/2006/relationships/image" Target="../media/image854.jpe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1.png"/><Relationship Id="rId13" Type="http://schemas.openxmlformats.org/officeDocument/2006/relationships/image" Target="../media/image866.png"/><Relationship Id="rId18" Type="http://schemas.openxmlformats.org/officeDocument/2006/relationships/image" Target="../media/image871.png"/><Relationship Id="rId3" Type="http://schemas.openxmlformats.org/officeDocument/2006/relationships/image" Target="../media/image856.png"/><Relationship Id="rId7" Type="http://schemas.openxmlformats.org/officeDocument/2006/relationships/image" Target="../media/image860.png"/><Relationship Id="rId12" Type="http://schemas.openxmlformats.org/officeDocument/2006/relationships/image" Target="../media/image865.png"/><Relationship Id="rId17" Type="http://schemas.openxmlformats.org/officeDocument/2006/relationships/image" Target="../media/image870.png"/><Relationship Id="rId2" Type="http://schemas.openxmlformats.org/officeDocument/2006/relationships/image" Target="../media/image855.png"/><Relationship Id="rId16" Type="http://schemas.openxmlformats.org/officeDocument/2006/relationships/image" Target="../media/image86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59.png"/><Relationship Id="rId11" Type="http://schemas.openxmlformats.org/officeDocument/2006/relationships/image" Target="../media/image864.png"/><Relationship Id="rId5" Type="http://schemas.openxmlformats.org/officeDocument/2006/relationships/image" Target="../media/image858.png"/><Relationship Id="rId15" Type="http://schemas.openxmlformats.org/officeDocument/2006/relationships/image" Target="../media/image868.png"/><Relationship Id="rId10" Type="http://schemas.openxmlformats.org/officeDocument/2006/relationships/image" Target="../media/image863.png"/><Relationship Id="rId19" Type="http://schemas.openxmlformats.org/officeDocument/2006/relationships/image" Target="../media/image872.jpeg"/><Relationship Id="rId4" Type="http://schemas.openxmlformats.org/officeDocument/2006/relationships/image" Target="../media/image857.png"/><Relationship Id="rId9" Type="http://schemas.openxmlformats.org/officeDocument/2006/relationships/image" Target="../media/image862.png"/><Relationship Id="rId14" Type="http://schemas.openxmlformats.org/officeDocument/2006/relationships/image" Target="../media/image867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9.png"/><Relationship Id="rId13" Type="http://schemas.openxmlformats.org/officeDocument/2006/relationships/image" Target="../media/image884.png"/><Relationship Id="rId18" Type="http://schemas.openxmlformats.org/officeDocument/2006/relationships/image" Target="../media/image889.png"/><Relationship Id="rId3" Type="http://schemas.openxmlformats.org/officeDocument/2006/relationships/image" Target="../media/image874.png"/><Relationship Id="rId7" Type="http://schemas.openxmlformats.org/officeDocument/2006/relationships/image" Target="../media/image878.png"/><Relationship Id="rId12" Type="http://schemas.openxmlformats.org/officeDocument/2006/relationships/image" Target="../media/image883.png"/><Relationship Id="rId17" Type="http://schemas.openxmlformats.org/officeDocument/2006/relationships/image" Target="../media/image888.png"/><Relationship Id="rId2" Type="http://schemas.openxmlformats.org/officeDocument/2006/relationships/image" Target="../media/image873.png"/><Relationship Id="rId16" Type="http://schemas.openxmlformats.org/officeDocument/2006/relationships/image" Target="../media/image887.png"/><Relationship Id="rId20" Type="http://schemas.openxmlformats.org/officeDocument/2006/relationships/image" Target="../media/image89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77.png"/><Relationship Id="rId11" Type="http://schemas.openxmlformats.org/officeDocument/2006/relationships/image" Target="../media/image882.png"/><Relationship Id="rId5" Type="http://schemas.openxmlformats.org/officeDocument/2006/relationships/image" Target="../media/image876.png"/><Relationship Id="rId15" Type="http://schemas.openxmlformats.org/officeDocument/2006/relationships/image" Target="../media/image886.png"/><Relationship Id="rId10" Type="http://schemas.openxmlformats.org/officeDocument/2006/relationships/image" Target="../media/image881.png"/><Relationship Id="rId19" Type="http://schemas.openxmlformats.org/officeDocument/2006/relationships/image" Target="../media/image890.png"/><Relationship Id="rId4" Type="http://schemas.openxmlformats.org/officeDocument/2006/relationships/image" Target="../media/image875.png"/><Relationship Id="rId9" Type="http://schemas.openxmlformats.org/officeDocument/2006/relationships/image" Target="../media/image880.png"/><Relationship Id="rId14" Type="http://schemas.openxmlformats.org/officeDocument/2006/relationships/image" Target="../media/image885.png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5.png"/><Relationship Id="rId18" Type="http://schemas.openxmlformats.org/officeDocument/2006/relationships/image" Target="../media/image80.png"/><Relationship Id="rId26" Type="http://schemas.openxmlformats.org/officeDocument/2006/relationships/image" Target="../media/image88.png"/><Relationship Id="rId39" Type="http://schemas.openxmlformats.org/officeDocument/2006/relationships/image" Target="../media/image101.png"/><Relationship Id="rId21" Type="http://schemas.openxmlformats.org/officeDocument/2006/relationships/image" Target="../media/image83.png"/><Relationship Id="rId34" Type="http://schemas.openxmlformats.org/officeDocument/2006/relationships/image" Target="../media/image96.png"/><Relationship Id="rId42" Type="http://schemas.openxmlformats.org/officeDocument/2006/relationships/image" Target="../media/image104.png"/><Relationship Id="rId47" Type="http://schemas.openxmlformats.org/officeDocument/2006/relationships/image" Target="../media/image109.png"/><Relationship Id="rId50" Type="http://schemas.openxmlformats.org/officeDocument/2006/relationships/image" Target="../media/image112.png"/><Relationship Id="rId55" Type="http://schemas.openxmlformats.org/officeDocument/2006/relationships/image" Target="../media/image117.png"/><Relationship Id="rId63" Type="http://schemas.openxmlformats.org/officeDocument/2006/relationships/image" Target="../media/image125.png"/><Relationship Id="rId68" Type="http://schemas.openxmlformats.org/officeDocument/2006/relationships/image" Target="../media/image130.png"/><Relationship Id="rId76" Type="http://schemas.openxmlformats.org/officeDocument/2006/relationships/image" Target="../media/image138.png"/><Relationship Id="rId7" Type="http://schemas.openxmlformats.org/officeDocument/2006/relationships/image" Target="../media/image69.png"/><Relationship Id="rId71" Type="http://schemas.openxmlformats.org/officeDocument/2006/relationships/image" Target="../media/image133.png"/><Relationship Id="rId2" Type="http://schemas.openxmlformats.org/officeDocument/2006/relationships/image" Target="../media/image64.png"/><Relationship Id="rId16" Type="http://schemas.openxmlformats.org/officeDocument/2006/relationships/image" Target="../media/image78.png"/><Relationship Id="rId29" Type="http://schemas.openxmlformats.org/officeDocument/2006/relationships/image" Target="../media/image91.png"/><Relationship Id="rId11" Type="http://schemas.openxmlformats.org/officeDocument/2006/relationships/image" Target="../media/image73.png"/><Relationship Id="rId24" Type="http://schemas.openxmlformats.org/officeDocument/2006/relationships/image" Target="../media/image86.png"/><Relationship Id="rId32" Type="http://schemas.openxmlformats.org/officeDocument/2006/relationships/image" Target="../media/image94.png"/><Relationship Id="rId37" Type="http://schemas.openxmlformats.org/officeDocument/2006/relationships/image" Target="../media/image99.png"/><Relationship Id="rId40" Type="http://schemas.openxmlformats.org/officeDocument/2006/relationships/image" Target="../media/image102.png"/><Relationship Id="rId45" Type="http://schemas.openxmlformats.org/officeDocument/2006/relationships/image" Target="../media/image107.png"/><Relationship Id="rId53" Type="http://schemas.openxmlformats.org/officeDocument/2006/relationships/image" Target="../media/image115.png"/><Relationship Id="rId58" Type="http://schemas.openxmlformats.org/officeDocument/2006/relationships/image" Target="../media/image120.png"/><Relationship Id="rId66" Type="http://schemas.openxmlformats.org/officeDocument/2006/relationships/image" Target="../media/image128.png"/><Relationship Id="rId74" Type="http://schemas.openxmlformats.org/officeDocument/2006/relationships/image" Target="../media/image136.png"/><Relationship Id="rId5" Type="http://schemas.openxmlformats.org/officeDocument/2006/relationships/image" Target="../media/image67.png"/><Relationship Id="rId15" Type="http://schemas.openxmlformats.org/officeDocument/2006/relationships/image" Target="../media/image77.png"/><Relationship Id="rId23" Type="http://schemas.openxmlformats.org/officeDocument/2006/relationships/image" Target="../media/image85.png"/><Relationship Id="rId28" Type="http://schemas.openxmlformats.org/officeDocument/2006/relationships/image" Target="../media/image90.png"/><Relationship Id="rId36" Type="http://schemas.openxmlformats.org/officeDocument/2006/relationships/image" Target="../media/image98.png"/><Relationship Id="rId49" Type="http://schemas.openxmlformats.org/officeDocument/2006/relationships/image" Target="../media/image111.png"/><Relationship Id="rId57" Type="http://schemas.openxmlformats.org/officeDocument/2006/relationships/image" Target="../media/image119.png"/><Relationship Id="rId61" Type="http://schemas.openxmlformats.org/officeDocument/2006/relationships/image" Target="../media/image123.png"/><Relationship Id="rId10" Type="http://schemas.openxmlformats.org/officeDocument/2006/relationships/image" Target="../media/image72.png"/><Relationship Id="rId19" Type="http://schemas.openxmlformats.org/officeDocument/2006/relationships/image" Target="../media/image81.png"/><Relationship Id="rId31" Type="http://schemas.openxmlformats.org/officeDocument/2006/relationships/image" Target="../media/image93.png"/><Relationship Id="rId44" Type="http://schemas.openxmlformats.org/officeDocument/2006/relationships/image" Target="../media/image106.png"/><Relationship Id="rId52" Type="http://schemas.openxmlformats.org/officeDocument/2006/relationships/image" Target="../media/image114.png"/><Relationship Id="rId60" Type="http://schemas.openxmlformats.org/officeDocument/2006/relationships/image" Target="../media/image122.png"/><Relationship Id="rId65" Type="http://schemas.openxmlformats.org/officeDocument/2006/relationships/image" Target="../media/image127.png"/><Relationship Id="rId73" Type="http://schemas.openxmlformats.org/officeDocument/2006/relationships/image" Target="../media/image135.png"/><Relationship Id="rId4" Type="http://schemas.openxmlformats.org/officeDocument/2006/relationships/image" Target="../media/image66.png"/><Relationship Id="rId9" Type="http://schemas.openxmlformats.org/officeDocument/2006/relationships/image" Target="../media/image71.png"/><Relationship Id="rId14" Type="http://schemas.openxmlformats.org/officeDocument/2006/relationships/image" Target="../media/image76.png"/><Relationship Id="rId22" Type="http://schemas.openxmlformats.org/officeDocument/2006/relationships/image" Target="../media/image84.png"/><Relationship Id="rId27" Type="http://schemas.openxmlformats.org/officeDocument/2006/relationships/image" Target="../media/image89.png"/><Relationship Id="rId30" Type="http://schemas.openxmlformats.org/officeDocument/2006/relationships/image" Target="../media/image92.png"/><Relationship Id="rId35" Type="http://schemas.openxmlformats.org/officeDocument/2006/relationships/image" Target="../media/image97.png"/><Relationship Id="rId43" Type="http://schemas.openxmlformats.org/officeDocument/2006/relationships/image" Target="../media/image105.png"/><Relationship Id="rId48" Type="http://schemas.openxmlformats.org/officeDocument/2006/relationships/image" Target="../media/image110.png"/><Relationship Id="rId56" Type="http://schemas.openxmlformats.org/officeDocument/2006/relationships/image" Target="../media/image118.png"/><Relationship Id="rId64" Type="http://schemas.openxmlformats.org/officeDocument/2006/relationships/image" Target="../media/image126.png"/><Relationship Id="rId69" Type="http://schemas.openxmlformats.org/officeDocument/2006/relationships/image" Target="../media/image131.png"/><Relationship Id="rId77" Type="http://schemas.openxmlformats.org/officeDocument/2006/relationships/image" Target="../media/image139.png"/><Relationship Id="rId8" Type="http://schemas.openxmlformats.org/officeDocument/2006/relationships/image" Target="../media/image70.png"/><Relationship Id="rId51" Type="http://schemas.openxmlformats.org/officeDocument/2006/relationships/image" Target="../media/image113.png"/><Relationship Id="rId72" Type="http://schemas.openxmlformats.org/officeDocument/2006/relationships/image" Target="../media/image134.png"/><Relationship Id="rId3" Type="http://schemas.openxmlformats.org/officeDocument/2006/relationships/image" Target="../media/image65.png"/><Relationship Id="rId12" Type="http://schemas.openxmlformats.org/officeDocument/2006/relationships/image" Target="../media/image74.png"/><Relationship Id="rId17" Type="http://schemas.openxmlformats.org/officeDocument/2006/relationships/image" Target="../media/image79.png"/><Relationship Id="rId25" Type="http://schemas.openxmlformats.org/officeDocument/2006/relationships/image" Target="../media/image87.png"/><Relationship Id="rId33" Type="http://schemas.openxmlformats.org/officeDocument/2006/relationships/image" Target="../media/image95.png"/><Relationship Id="rId38" Type="http://schemas.openxmlformats.org/officeDocument/2006/relationships/image" Target="../media/image100.png"/><Relationship Id="rId46" Type="http://schemas.openxmlformats.org/officeDocument/2006/relationships/image" Target="../media/image108.png"/><Relationship Id="rId59" Type="http://schemas.openxmlformats.org/officeDocument/2006/relationships/image" Target="../media/image121.png"/><Relationship Id="rId67" Type="http://schemas.openxmlformats.org/officeDocument/2006/relationships/image" Target="../media/image129.png"/><Relationship Id="rId20" Type="http://schemas.openxmlformats.org/officeDocument/2006/relationships/image" Target="../media/image82.png"/><Relationship Id="rId41" Type="http://schemas.openxmlformats.org/officeDocument/2006/relationships/image" Target="../media/image103.png"/><Relationship Id="rId54" Type="http://schemas.openxmlformats.org/officeDocument/2006/relationships/image" Target="../media/image116.png"/><Relationship Id="rId62" Type="http://schemas.openxmlformats.org/officeDocument/2006/relationships/image" Target="../media/image124.png"/><Relationship Id="rId70" Type="http://schemas.openxmlformats.org/officeDocument/2006/relationships/image" Target="../media/image132.png"/><Relationship Id="rId75" Type="http://schemas.openxmlformats.org/officeDocument/2006/relationships/image" Target="../media/image1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png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51.png"/><Relationship Id="rId18" Type="http://schemas.openxmlformats.org/officeDocument/2006/relationships/image" Target="../media/image156.png"/><Relationship Id="rId26" Type="http://schemas.openxmlformats.org/officeDocument/2006/relationships/image" Target="../media/image164.png"/><Relationship Id="rId39" Type="http://schemas.openxmlformats.org/officeDocument/2006/relationships/image" Target="../media/image177.png"/><Relationship Id="rId21" Type="http://schemas.openxmlformats.org/officeDocument/2006/relationships/image" Target="../media/image159.png"/><Relationship Id="rId34" Type="http://schemas.openxmlformats.org/officeDocument/2006/relationships/image" Target="../media/image172.png"/><Relationship Id="rId42" Type="http://schemas.openxmlformats.org/officeDocument/2006/relationships/image" Target="../media/image180.png"/><Relationship Id="rId47" Type="http://schemas.openxmlformats.org/officeDocument/2006/relationships/image" Target="../media/image185.png"/><Relationship Id="rId50" Type="http://schemas.openxmlformats.org/officeDocument/2006/relationships/image" Target="../media/image188.png"/><Relationship Id="rId55" Type="http://schemas.openxmlformats.org/officeDocument/2006/relationships/image" Target="../media/image193.png"/><Relationship Id="rId63" Type="http://schemas.openxmlformats.org/officeDocument/2006/relationships/image" Target="../media/image201.png"/><Relationship Id="rId68" Type="http://schemas.openxmlformats.org/officeDocument/2006/relationships/image" Target="../media/image206.png"/><Relationship Id="rId7" Type="http://schemas.openxmlformats.org/officeDocument/2006/relationships/image" Target="../media/image145.png"/><Relationship Id="rId71" Type="http://schemas.openxmlformats.org/officeDocument/2006/relationships/image" Target="../media/image209.png"/><Relationship Id="rId2" Type="http://schemas.openxmlformats.org/officeDocument/2006/relationships/image" Target="../media/image140.png"/><Relationship Id="rId16" Type="http://schemas.openxmlformats.org/officeDocument/2006/relationships/image" Target="../media/image154.png"/><Relationship Id="rId29" Type="http://schemas.openxmlformats.org/officeDocument/2006/relationships/image" Target="../media/image167.png"/><Relationship Id="rId11" Type="http://schemas.openxmlformats.org/officeDocument/2006/relationships/image" Target="../media/image149.png"/><Relationship Id="rId24" Type="http://schemas.openxmlformats.org/officeDocument/2006/relationships/image" Target="../media/image162.png"/><Relationship Id="rId32" Type="http://schemas.openxmlformats.org/officeDocument/2006/relationships/image" Target="../media/image170.png"/><Relationship Id="rId37" Type="http://schemas.openxmlformats.org/officeDocument/2006/relationships/image" Target="../media/image175.png"/><Relationship Id="rId40" Type="http://schemas.openxmlformats.org/officeDocument/2006/relationships/image" Target="../media/image178.png"/><Relationship Id="rId45" Type="http://schemas.openxmlformats.org/officeDocument/2006/relationships/image" Target="../media/image183.png"/><Relationship Id="rId53" Type="http://schemas.openxmlformats.org/officeDocument/2006/relationships/image" Target="../media/image191.png"/><Relationship Id="rId58" Type="http://schemas.openxmlformats.org/officeDocument/2006/relationships/image" Target="../media/image196.png"/><Relationship Id="rId66" Type="http://schemas.openxmlformats.org/officeDocument/2006/relationships/image" Target="../media/image204.png"/><Relationship Id="rId74" Type="http://schemas.openxmlformats.org/officeDocument/2006/relationships/image" Target="../media/image212.png"/><Relationship Id="rId5" Type="http://schemas.openxmlformats.org/officeDocument/2006/relationships/image" Target="../media/image143.png"/><Relationship Id="rId15" Type="http://schemas.openxmlformats.org/officeDocument/2006/relationships/image" Target="../media/image153.png"/><Relationship Id="rId23" Type="http://schemas.openxmlformats.org/officeDocument/2006/relationships/image" Target="../media/image161.png"/><Relationship Id="rId28" Type="http://schemas.openxmlformats.org/officeDocument/2006/relationships/image" Target="../media/image166.png"/><Relationship Id="rId36" Type="http://schemas.openxmlformats.org/officeDocument/2006/relationships/image" Target="../media/image174.png"/><Relationship Id="rId49" Type="http://schemas.openxmlformats.org/officeDocument/2006/relationships/image" Target="../media/image187.png"/><Relationship Id="rId57" Type="http://schemas.openxmlformats.org/officeDocument/2006/relationships/image" Target="../media/image195.png"/><Relationship Id="rId61" Type="http://schemas.openxmlformats.org/officeDocument/2006/relationships/image" Target="../media/image199.png"/><Relationship Id="rId10" Type="http://schemas.openxmlformats.org/officeDocument/2006/relationships/image" Target="../media/image148.png"/><Relationship Id="rId19" Type="http://schemas.openxmlformats.org/officeDocument/2006/relationships/image" Target="../media/image157.png"/><Relationship Id="rId31" Type="http://schemas.openxmlformats.org/officeDocument/2006/relationships/image" Target="../media/image169.png"/><Relationship Id="rId44" Type="http://schemas.openxmlformats.org/officeDocument/2006/relationships/image" Target="../media/image182.png"/><Relationship Id="rId52" Type="http://schemas.openxmlformats.org/officeDocument/2006/relationships/image" Target="../media/image190.png"/><Relationship Id="rId60" Type="http://schemas.openxmlformats.org/officeDocument/2006/relationships/image" Target="../media/image198.png"/><Relationship Id="rId65" Type="http://schemas.openxmlformats.org/officeDocument/2006/relationships/image" Target="../media/image203.png"/><Relationship Id="rId73" Type="http://schemas.openxmlformats.org/officeDocument/2006/relationships/image" Target="../media/image211.png"/><Relationship Id="rId4" Type="http://schemas.openxmlformats.org/officeDocument/2006/relationships/image" Target="../media/image142.png"/><Relationship Id="rId9" Type="http://schemas.openxmlformats.org/officeDocument/2006/relationships/image" Target="../media/image147.png"/><Relationship Id="rId14" Type="http://schemas.openxmlformats.org/officeDocument/2006/relationships/image" Target="../media/image152.png"/><Relationship Id="rId22" Type="http://schemas.openxmlformats.org/officeDocument/2006/relationships/image" Target="../media/image160.png"/><Relationship Id="rId27" Type="http://schemas.openxmlformats.org/officeDocument/2006/relationships/image" Target="../media/image165.png"/><Relationship Id="rId30" Type="http://schemas.openxmlformats.org/officeDocument/2006/relationships/image" Target="../media/image168.png"/><Relationship Id="rId35" Type="http://schemas.openxmlformats.org/officeDocument/2006/relationships/image" Target="../media/image173.png"/><Relationship Id="rId43" Type="http://schemas.openxmlformats.org/officeDocument/2006/relationships/image" Target="../media/image181.png"/><Relationship Id="rId48" Type="http://schemas.openxmlformats.org/officeDocument/2006/relationships/image" Target="../media/image186.png"/><Relationship Id="rId56" Type="http://schemas.openxmlformats.org/officeDocument/2006/relationships/image" Target="../media/image194.png"/><Relationship Id="rId64" Type="http://schemas.openxmlformats.org/officeDocument/2006/relationships/image" Target="../media/image202.png"/><Relationship Id="rId69" Type="http://schemas.openxmlformats.org/officeDocument/2006/relationships/image" Target="../media/image207.png"/><Relationship Id="rId8" Type="http://schemas.openxmlformats.org/officeDocument/2006/relationships/image" Target="../media/image146.png"/><Relationship Id="rId51" Type="http://schemas.openxmlformats.org/officeDocument/2006/relationships/image" Target="../media/image189.png"/><Relationship Id="rId72" Type="http://schemas.openxmlformats.org/officeDocument/2006/relationships/image" Target="../media/image210.png"/><Relationship Id="rId3" Type="http://schemas.openxmlformats.org/officeDocument/2006/relationships/image" Target="../media/image141.png"/><Relationship Id="rId12" Type="http://schemas.openxmlformats.org/officeDocument/2006/relationships/image" Target="../media/image150.png"/><Relationship Id="rId17" Type="http://schemas.openxmlformats.org/officeDocument/2006/relationships/image" Target="../media/image155.png"/><Relationship Id="rId25" Type="http://schemas.openxmlformats.org/officeDocument/2006/relationships/image" Target="../media/image163.png"/><Relationship Id="rId33" Type="http://schemas.openxmlformats.org/officeDocument/2006/relationships/image" Target="../media/image171.png"/><Relationship Id="rId38" Type="http://schemas.openxmlformats.org/officeDocument/2006/relationships/image" Target="../media/image176.png"/><Relationship Id="rId46" Type="http://schemas.openxmlformats.org/officeDocument/2006/relationships/image" Target="../media/image184.png"/><Relationship Id="rId59" Type="http://schemas.openxmlformats.org/officeDocument/2006/relationships/image" Target="../media/image197.png"/><Relationship Id="rId67" Type="http://schemas.openxmlformats.org/officeDocument/2006/relationships/image" Target="../media/image205.png"/><Relationship Id="rId20" Type="http://schemas.openxmlformats.org/officeDocument/2006/relationships/image" Target="../media/image158.png"/><Relationship Id="rId41" Type="http://schemas.openxmlformats.org/officeDocument/2006/relationships/image" Target="../media/image179.png"/><Relationship Id="rId54" Type="http://schemas.openxmlformats.org/officeDocument/2006/relationships/image" Target="../media/image192.png"/><Relationship Id="rId62" Type="http://schemas.openxmlformats.org/officeDocument/2006/relationships/image" Target="../media/image200.png"/><Relationship Id="rId70" Type="http://schemas.openxmlformats.org/officeDocument/2006/relationships/image" Target="../media/image20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9.png"/><Relationship Id="rId3" Type="http://schemas.openxmlformats.org/officeDocument/2006/relationships/image" Target="../media/image214.png"/><Relationship Id="rId7" Type="http://schemas.openxmlformats.org/officeDocument/2006/relationships/image" Target="../media/image218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7.png"/><Relationship Id="rId5" Type="http://schemas.openxmlformats.org/officeDocument/2006/relationships/image" Target="../media/image216.png"/><Relationship Id="rId10" Type="http://schemas.openxmlformats.org/officeDocument/2006/relationships/image" Target="../media/image221.png"/><Relationship Id="rId4" Type="http://schemas.openxmlformats.org/officeDocument/2006/relationships/image" Target="../media/image215.png"/><Relationship Id="rId9" Type="http://schemas.openxmlformats.org/officeDocument/2006/relationships/image" Target="../media/image22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8.png"/><Relationship Id="rId13" Type="http://schemas.openxmlformats.org/officeDocument/2006/relationships/image" Target="../media/image233.png"/><Relationship Id="rId18" Type="http://schemas.openxmlformats.org/officeDocument/2006/relationships/image" Target="../media/image238.png"/><Relationship Id="rId26" Type="http://schemas.openxmlformats.org/officeDocument/2006/relationships/image" Target="../media/image246.png"/><Relationship Id="rId39" Type="http://schemas.openxmlformats.org/officeDocument/2006/relationships/image" Target="../media/image259.png"/><Relationship Id="rId3" Type="http://schemas.openxmlformats.org/officeDocument/2006/relationships/image" Target="../media/image223.png"/><Relationship Id="rId21" Type="http://schemas.openxmlformats.org/officeDocument/2006/relationships/image" Target="../media/image241.png"/><Relationship Id="rId34" Type="http://schemas.openxmlformats.org/officeDocument/2006/relationships/image" Target="../media/image254.png"/><Relationship Id="rId42" Type="http://schemas.openxmlformats.org/officeDocument/2006/relationships/image" Target="../media/image262.png"/><Relationship Id="rId47" Type="http://schemas.openxmlformats.org/officeDocument/2006/relationships/image" Target="../media/image267.png"/><Relationship Id="rId7" Type="http://schemas.openxmlformats.org/officeDocument/2006/relationships/image" Target="../media/image227.png"/><Relationship Id="rId12" Type="http://schemas.openxmlformats.org/officeDocument/2006/relationships/image" Target="../media/image232.png"/><Relationship Id="rId17" Type="http://schemas.openxmlformats.org/officeDocument/2006/relationships/image" Target="../media/image237.png"/><Relationship Id="rId25" Type="http://schemas.openxmlformats.org/officeDocument/2006/relationships/image" Target="../media/image245.png"/><Relationship Id="rId33" Type="http://schemas.openxmlformats.org/officeDocument/2006/relationships/image" Target="../media/image253.png"/><Relationship Id="rId38" Type="http://schemas.openxmlformats.org/officeDocument/2006/relationships/image" Target="../media/image258.png"/><Relationship Id="rId46" Type="http://schemas.openxmlformats.org/officeDocument/2006/relationships/image" Target="../media/image266.png"/><Relationship Id="rId2" Type="http://schemas.openxmlformats.org/officeDocument/2006/relationships/image" Target="../media/image222.png"/><Relationship Id="rId16" Type="http://schemas.openxmlformats.org/officeDocument/2006/relationships/image" Target="../media/image236.png"/><Relationship Id="rId20" Type="http://schemas.openxmlformats.org/officeDocument/2006/relationships/image" Target="../media/image240.png"/><Relationship Id="rId29" Type="http://schemas.openxmlformats.org/officeDocument/2006/relationships/image" Target="../media/image249.png"/><Relationship Id="rId41" Type="http://schemas.openxmlformats.org/officeDocument/2006/relationships/image" Target="../media/image26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6.png"/><Relationship Id="rId11" Type="http://schemas.openxmlformats.org/officeDocument/2006/relationships/image" Target="../media/image231.png"/><Relationship Id="rId24" Type="http://schemas.openxmlformats.org/officeDocument/2006/relationships/image" Target="../media/image244.png"/><Relationship Id="rId32" Type="http://schemas.openxmlformats.org/officeDocument/2006/relationships/image" Target="../media/image252.png"/><Relationship Id="rId37" Type="http://schemas.openxmlformats.org/officeDocument/2006/relationships/image" Target="../media/image257.png"/><Relationship Id="rId40" Type="http://schemas.openxmlformats.org/officeDocument/2006/relationships/image" Target="../media/image260.png"/><Relationship Id="rId45" Type="http://schemas.openxmlformats.org/officeDocument/2006/relationships/image" Target="../media/image265.png"/><Relationship Id="rId5" Type="http://schemas.openxmlformats.org/officeDocument/2006/relationships/image" Target="../media/image225.png"/><Relationship Id="rId15" Type="http://schemas.openxmlformats.org/officeDocument/2006/relationships/image" Target="../media/image235.png"/><Relationship Id="rId23" Type="http://schemas.openxmlformats.org/officeDocument/2006/relationships/image" Target="../media/image243.png"/><Relationship Id="rId28" Type="http://schemas.openxmlformats.org/officeDocument/2006/relationships/image" Target="../media/image248.png"/><Relationship Id="rId36" Type="http://schemas.openxmlformats.org/officeDocument/2006/relationships/image" Target="../media/image256.png"/><Relationship Id="rId10" Type="http://schemas.openxmlformats.org/officeDocument/2006/relationships/image" Target="../media/image230.png"/><Relationship Id="rId19" Type="http://schemas.openxmlformats.org/officeDocument/2006/relationships/image" Target="../media/image239.png"/><Relationship Id="rId31" Type="http://schemas.openxmlformats.org/officeDocument/2006/relationships/image" Target="../media/image251.png"/><Relationship Id="rId44" Type="http://schemas.openxmlformats.org/officeDocument/2006/relationships/image" Target="../media/image264.png"/><Relationship Id="rId4" Type="http://schemas.openxmlformats.org/officeDocument/2006/relationships/image" Target="../media/image224.png"/><Relationship Id="rId9" Type="http://schemas.openxmlformats.org/officeDocument/2006/relationships/image" Target="../media/image229.png"/><Relationship Id="rId14" Type="http://schemas.openxmlformats.org/officeDocument/2006/relationships/image" Target="../media/image234.png"/><Relationship Id="rId22" Type="http://schemas.openxmlformats.org/officeDocument/2006/relationships/image" Target="../media/image242.png"/><Relationship Id="rId27" Type="http://schemas.openxmlformats.org/officeDocument/2006/relationships/image" Target="../media/image247.png"/><Relationship Id="rId30" Type="http://schemas.openxmlformats.org/officeDocument/2006/relationships/image" Target="../media/image250.png"/><Relationship Id="rId35" Type="http://schemas.openxmlformats.org/officeDocument/2006/relationships/image" Target="../media/image255.png"/><Relationship Id="rId43" Type="http://schemas.openxmlformats.org/officeDocument/2006/relationships/image" Target="../media/image263.png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79.png"/><Relationship Id="rId18" Type="http://schemas.openxmlformats.org/officeDocument/2006/relationships/image" Target="../media/image284.png"/><Relationship Id="rId26" Type="http://schemas.openxmlformats.org/officeDocument/2006/relationships/image" Target="../media/image292.png"/><Relationship Id="rId39" Type="http://schemas.openxmlformats.org/officeDocument/2006/relationships/image" Target="../media/image305.png"/><Relationship Id="rId21" Type="http://schemas.openxmlformats.org/officeDocument/2006/relationships/image" Target="../media/image287.png"/><Relationship Id="rId34" Type="http://schemas.openxmlformats.org/officeDocument/2006/relationships/image" Target="../media/image300.png"/><Relationship Id="rId42" Type="http://schemas.openxmlformats.org/officeDocument/2006/relationships/image" Target="../media/image308.png"/><Relationship Id="rId47" Type="http://schemas.openxmlformats.org/officeDocument/2006/relationships/image" Target="../media/image313.png"/><Relationship Id="rId50" Type="http://schemas.openxmlformats.org/officeDocument/2006/relationships/image" Target="../media/image316.png"/><Relationship Id="rId55" Type="http://schemas.openxmlformats.org/officeDocument/2006/relationships/image" Target="../media/image321.png"/><Relationship Id="rId63" Type="http://schemas.openxmlformats.org/officeDocument/2006/relationships/image" Target="../media/image329.png"/><Relationship Id="rId68" Type="http://schemas.openxmlformats.org/officeDocument/2006/relationships/image" Target="../media/image334.png"/><Relationship Id="rId76" Type="http://schemas.openxmlformats.org/officeDocument/2006/relationships/image" Target="../media/image342.png"/><Relationship Id="rId84" Type="http://schemas.openxmlformats.org/officeDocument/2006/relationships/image" Target="../media/image350.png"/><Relationship Id="rId89" Type="http://schemas.openxmlformats.org/officeDocument/2006/relationships/image" Target="../media/image355.png"/><Relationship Id="rId7" Type="http://schemas.openxmlformats.org/officeDocument/2006/relationships/image" Target="../media/image273.png"/><Relationship Id="rId71" Type="http://schemas.openxmlformats.org/officeDocument/2006/relationships/image" Target="../media/image337.png"/><Relationship Id="rId2" Type="http://schemas.openxmlformats.org/officeDocument/2006/relationships/image" Target="../media/image268.png"/><Relationship Id="rId16" Type="http://schemas.openxmlformats.org/officeDocument/2006/relationships/image" Target="../media/image282.png"/><Relationship Id="rId29" Type="http://schemas.openxmlformats.org/officeDocument/2006/relationships/image" Target="../media/image295.png"/><Relationship Id="rId11" Type="http://schemas.openxmlformats.org/officeDocument/2006/relationships/image" Target="../media/image277.png"/><Relationship Id="rId24" Type="http://schemas.openxmlformats.org/officeDocument/2006/relationships/image" Target="../media/image290.png"/><Relationship Id="rId32" Type="http://schemas.openxmlformats.org/officeDocument/2006/relationships/image" Target="../media/image298.png"/><Relationship Id="rId37" Type="http://schemas.openxmlformats.org/officeDocument/2006/relationships/image" Target="../media/image303.png"/><Relationship Id="rId40" Type="http://schemas.openxmlformats.org/officeDocument/2006/relationships/image" Target="../media/image306.png"/><Relationship Id="rId45" Type="http://schemas.openxmlformats.org/officeDocument/2006/relationships/image" Target="../media/image311.png"/><Relationship Id="rId53" Type="http://schemas.openxmlformats.org/officeDocument/2006/relationships/image" Target="../media/image319.png"/><Relationship Id="rId58" Type="http://schemas.openxmlformats.org/officeDocument/2006/relationships/image" Target="../media/image324.png"/><Relationship Id="rId66" Type="http://schemas.openxmlformats.org/officeDocument/2006/relationships/image" Target="../media/image332.png"/><Relationship Id="rId74" Type="http://schemas.openxmlformats.org/officeDocument/2006/relationships/image" Target="../media/image340.png"/><Relationship Id="rId79" Type="http://schemas.openxmlformats.org/officeDocument/2006/relationships/image" Target="../media/image345.png"/><Relationship Id="rId87" Type="http://schemas.openxmlformats.org/officeDocument/2006/relationships/image" Target="../media/image353.png"/><Relationship Id="rId5" Type="http://schemas.openxmlformats.org/officeDocument/2006/relationships/image" Target="../media/image271.png"/><Relationship Id="rId61" Type="http://schemas.openxmlformats.org/officeDocument/2006/relationships/image" Target="../media/image327.png"/><Relationship Id="rId82" Type="http://schemas.openxmlformats.org/officeDocument/2006/relationships/image" Target="../media/image348.png"/><Relationship Id="rId19" Type="http://schemas.openxmlformats.org/officeDocument/2006/relationships/image" Target="../media/image285.png"/><Relationship Id="rId4" Type="http://schemas.openxmlformats.org/officeDocument/2006/relationships/image" Target="../media/image270.png"/><Relationship Id="rId9" Type="http://schemas.openxmlformats.org/officeDocument/2006/relationships/image" Target="../media/image275.png"/><Relationship Id="rId14" Type="http://schemas.openxmlformats.org/officeDocument/2006/relationships/image" Target="../media/image280.png"/><Relationship Id="rId22" Type="http://schemas.openxmlformats.org/officeDocument/2006/relationships/image" Target="../media/image288.png"/><Relationship Id="rId27" Type="http://schemas.openxmlformats.org/officeDocument/2006/relationships/image" Target="../media/image293.png"/><Relationship Id="rId30" Type="http://schemas.openxmlformats.org/officeDocument/2006/relationships/image" Target="../media/image296.png"/><Relationship Id="rId35" Type="http://schemas.openxmlformats.org/officeDocument/2006/relationships/image" Target="../media/image301.png"/><Relationship Id="rId43" Type="http://schemas.openxmlformats.org/officeDocument/2006/relationships/image" Target="../media/image309.png"/><Relationship Id="rId48" Type="http://schemas.openxmlformats.org/officeDocument/2006/relationships/image" Target="../media/image314.png"/><Relationship Id="rId56" Type="http://schemas.openxmlformats.org/officeDocument/2006/relationships/image" Target="../media/image322.png"/><Relationship Id="rId64" Type="http://schemas.openxmlformats.org/officeDocument/2006/relationships/image" Target="../media/image330.png"/><Relationship Id="rId69" Type="http://schemas.openxmlformats.org/officeDocument/2006/relationships/image" Target="../media/image335.png"/><Relationship Id="rId77" Type="http://schemas.openxmlformats.org/officeDocument/2006/relationships/image" Target="../media/image343.png"/><Relationship Id="rId8" Type="http://schemas.openxmlformats.org/officeDocument/2006/relationships/image" Target="../media/image274.png"/><Relationship Id="rId51" Type="http://schemas.openxmlformats.org/officeDocument/2006/relationships/image" Target="../media/image317.png"/><Relationship Id="rId72" Type="http://schemas.openxmlformats.org/officeDocument/2006/relationships/image" Target="../media/image338.png"/><Relationship Id="rId80" Type="http://schemas.openxmlformats.org/officeDocument/2006/relationships/image" Target="../media/image346.png"/><Relationship Id="rId85" Type="http://schemas.openxmlformats.org/officeDocument/2006/relationships/image" Target="../media/image351.png"/><Relationship Id="rId3" Type="http://schemas.openxmlformats.org/officeDocument/2006/relationships/image" Target="../media/image269.png"/><Relationship Id="rId12" Type="http://schemas.openxmlformats.org/officeDocument/2006/relationships/image" Target="../media/image278.png"/><Relationship Id="rId17" Type="http://schemas.openxmlformats.org/officeDocument/2006/relationships/image" Target="../media/image283.png"/><Relationship Id="rId25" Type="http://schemas.openxmlformats.org/officeDocument/2006/relationships/image" Target="../media/image291.png"/><Relationship Id="rId33" Type="http://schemas.openxmlformats.org/officeDocument/2006/relationships/image" Target="../media/image299.png"/><Relationship Id="rId38" Type="http://schemas.openxmlformats.org/officeDocument/2006/relationships/image" Target="../media/image304.png"/><Relationship Id="rId46" Type="http://schemas.openxmlformats.org/officeDocument/2006/relationships/image" Target="../media/image312.png"/><Relationship Id="rId59" Type="http://schemas.openxmlformats.org/officeDocument/2006/relationships/image" Target="../media/image325.png"/><Relationship Id="rId67" Type="http://schemas.openxmlformats.org/officeDocument/2006/relationships/image" Target="../media/image333.png"/><Relationship Id="rId20" Type="http://schemas.openxmlformats.org/officeDocument/2006/relationships/image" Target="../media/image286.png"/><Relationship Id="rId41" Type="http://schemas.openxmlformats.org/officeDocument/2006/relationships/image" Target="../media/image307.png"/><Relationship Id="rId54" Type="http://schemas.openxmlformats.org/officeDocument/2006/relationships/image" Target="../media/image320.png"/><Relationship Id="rId62" Type="http://schemas.openxmlformats.org/officeDocument/2006/relationships/image" Target="../media/image328.png"/><Relationship Id="rId70" Type="http://schemas.openxmlformats.org/officeDocument/2006/relationships/image" Target="../media/image336.png"/><Relationship Id="rId75" Type="http://schemas.openxmlformats.org/officeDocument/2006/relationships/image" Target="../media/image341.png"/><Relationship Id="rId83" Type="http://schemas.openxmlformats.org/officeDocument/2006/relationships/image" Target="../media/image349.png"/><Relationship Id="rId88" Type="http://schemas.openxmlformats.org/officeDocument/2006/relationships/image" Target="../media/image3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2.png"/><Relationship Id="rId15" Type="http://schemas.openxmlformats.org/officeDocument/2006/relationships/image" Target="../media/image281.png"/><Relationship Id="rId23" Type="http://schemas.openxmlformats.org/officeDocument/2006/relationships/image" Target="../media/image289.png"/><Relationship Id="rId28" Type="http://schemas.openxmlformats.org/officeDocument/2006/relationships/image" Target="../media/image294.png"/><Relationship Id="rId36" Type="http://schemas.openxmlformats.org/officeDocument/2006/relationships/image" Target="../media/image302.png"/><Relationship Id="rId49" Type="http://schemas.openxmlformats.org/officeDocument/2006/relationships/image" Target="../media/image315.png"/><Relationship Id="rId57" Type="http://schemas.openxmlformats.org/officeDocument/2006/relationships/image" Target="../media/image323.png"/><Relationship Id="rId10" Type="http://schemas.openxmlformats.org/officeDocument/2006/relationships/image" Target="../media/image276.png"/><Relationship Id="rId31" Type="http://schemas.openxmlformats.org/officeDocument/2006/relationships/image" Target="../media/image297.png"/><Relationship Id="rId44" Type="http://schemas.openxmlformats.org/officeDocument/2006/relationships/image" Target="../media/image310.png"/><Relationship Id="rId52" Type="http://schemas.openxmlformats.org/officeDocument/2006/relationships/image" Target="../media/image318.png"/><Relationship Id="rId60" Type="http://schemas.openxmlformats.org/officeDocument/2006/relationships/image" Target="../media/image326.png"/><Relationship Id="rId65" Type="http://schemas.openxmlformats.org/officeDocument/2006/relationships/image" Target="../media/image331.png"/><Relationship Id="rId73" Type="http://schemas.openxmlformats.org/officeDocument/2006/relationships/image" Target="../media/image339.png"/><Relationship Id="rId78" Type="http://schemas.openxmlformats.org/officeDocument/2006/relationships/image" Target="../media/image344.png"/><Relationship Id="rId81" Type="http://schemas.openxmlformats.org/officeDocument/2006/relationships/image" Target="../media/image347.png"/><Relationship Id="rId86" Type="http://schemas.openxmlformats.org/officeDocument/2006/relationships/image" Target="../media/image35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2.png"/><Relationship Id="rId13" Type="http://schemas.openxmlformats.org/officeDocument/2006/relationships/image" Target="../media/image367.png"/><Relationship Id="rId18" Type="http://schemas.openxmlformats.org/officeDocument/2006/relationships/image" Target="../media/image372.png"/><Relationship Id="rId26" Type="http://schemas.openxmlformats.org/officeDocument/2006/relationships/image" Target="../media/image380.png"/><Relationship Id="rId3" Type="http://schemas.openxmlformats.org/officeDocument/2006/relationships/image" Target="../media/image357.png"/><Relationship Id="rId21" Type="http://schemas.openxmlformats.org/officeDocument/2006/relationships/image" Target="../media/image375.png"/><Relationship Id="rId7" Type="http://schemas.openxmlformats.org/officeDocument/2006/relationships/image" Target="../media/image361.png"/><Relationship Id="rId12" Type="http://schemas.openxmlformats.org/officeDocument/2006/relationships/image" Target="../media/image366.png"/><Relationship Id="rId17" Type="http://schemas.openxmlformats.org/officeDocument/2006/relationships/image" Target="../media/image371.png"/><Relationship Id="rId25" Type="http://schemas.openxmlformats.org/officeDocument/2006/relationships/image" Target="../media/image379.png"/><Relationship Id="rId33" Type="http://schemas.openxmlformats.org/officeDocument/2006/relationships/image" Target="../media/image387.png"/><Relationship Id="rId2" Type="http://schemas.openxmlformats.org/officeDocument/2006/relationships/image" Target="../media/image356.png"/><Relationship Id="rId16" Type="http://schemas.openxmlformats.org/officeDocument/2006/relationships/image" Target="../media/image370.png"/><Relationship Id="rId20" Type="http://schemas.openxmlformats.org/officeDocument/2006/relationships/image" Target="../media/image374.png"/><Relationship Id="rId29" Type="http://schemas.openxmlformats.org/officeDocument/2006/relationships/image" Target="../media/image38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0.png"/><Relationship Id="rId11" Type="http://schemas.openxmlformats.org/officeDocument/2006/relationships/image" Target="../media/image365.png"/><Relationship Id="rId24" Type="http://schemas.openxmlformats.org/officeDocument/2006/relationships/image" Target="../media/image378.png"/><Relationship Id="rId32" Type="http://schemas.openxmlformats.org/officeDocument/2006/relationships/image" Target="../media/image386.png"/><Relationship Id="rId5" Type="http://schemas.openxmlformats.org/officeDocument/2006/relationships/image" Target="../media/image359.png"/><Relationship Id="rId15" Type="http://schemas.openxmlformats.org/officeDocument/2006/relationships/image" Target="../media/image369.png"/><Relationship Id="rId23" Type="http://schemas.openxmlformats.org/officeDocument/2006/relationships/image" Target="../media/image377.png"/><Relationship Id="rId28" Type="http://schemas.openxmlformats.org/officeDocument/2006/relationships/image" Target="../media/image382.png"/><Relationship Id="rId10" Type="http://schemas.openxmlformats.org/officeDocument/2006/relationships/image" Target="../media/image364.png"/><Relationship Id="rId19" Type="http://schemas.openxmlformats.org/officeDocument/2006/relationships/image" Target="../media/image373.png"/><Relationship Id="rId31" Type="http://schemas.openxmlformats.org/officeDocument/2006/relationships/image" Target="../media/image385.png"/><Relationship Id="rId4" Type="http://schemas.openxmlformats.org/officeDocument/2006/relationships/image" Target="../media/image358.png"/><Relationship Id="rId9" Type="http://schemas.openxmlformats.org/officeDocument/2006/relationships/image" Target="../media/image363.png"/><Relationship Id="rId14" Type="http://schemas.openxmlformats.org/officeDocument/2006/relationships/image" Target="../media/image368.png"/><Relationship Id="rId22" Type="http://schemas.openxmlformats.org/officeDocument/2006/relationships/image" Target="../media/image376.png"/><Relationship Id="rId27" Type="http://schemas.openxmlformats.org/officeDocument/2006/relationships/image" Target="../media/image381.png"/><Relationship Id="rId30" Type="http://schemas.openxmlformats.org/officeDocument/2006/relationships/image" Target="../media/image38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3.png"/><Relationship Id="rId13" Type="http://schemas.openxmlformats.org/officeDocument/2006/relationships/image" Target="../media/image394.png"/><Relationship Id="rId18" Type="http://schemas.openxmlformats.org/officeDocument/2006/relationships/image" Target="../media/image245.png"/><Relationship Id="rId26" Type="http://schemas.openxmlformats.org/officeDocument/2006/relationships/image" Target="../media/image254.png"/><Relationship Id="rId3" Type="http://schemas.openxmlformats.org/officeDocument/2006/relationships/image" Target="../media/image389.png"/><Relationship Id="rId21" Type="http://schemas.openxmlformats.org/officeDocument/2006/relationships/image" Target="../media/image248.png"/><Relationship Id="rId34" Type="http://schemas.openxmlformats.org/officeDocument/2006/relationships/image" Target="../media/image408.png"/><Relationship Id="rId7" Type="http://schemas.openxmlformats.org/officeDocument/2006/relationships/image" Target="../media/image232.png"/><Relationship Id="rId12" Type="http://schemas.openxmlformats.org/officeDocument/2006/relationships/image" Target="../media/image237.png"/><Relationship Id="rId17" Type="http://schemas.openxmlformats.org/officeDocument/2006/relationships/image" Target="../media/image242.png"/><Relationship Id="rId25" Type="http://schemas.openxmlformats.org/officeDocument/2006/relationships/image" Target="../media/image401.png"/><Relationship Id="rId33" Type="http://schemas.openxmlformats.org/officeDocument/2006/relationships/image" Target="../media/image407.png"/><Relationship Id="rId2" Type="http://schemas.openxmlformats.org/officeDocument/2006/relationships/image" Target="../media/image388.png"/><Relationship Id="rId16" Type="http://schemas.openxmlformats.org/officeDocument/2006/relationships/image" Target="../media/image396.png"/><Relationship Id="rId20" Type="http://schemas.openxmlformats.org/officeDocument/2006/relationships/image" Target="../media/image398.png"/><Relationship Id="rId29" Type="http://schemas.openxmlformats.org/officeDocument/2006/relationships/image" Target="../media/image40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1.png"/><Relationship Id="rId11" Type="http://schemas.openxmlformats.org/officeDocument/2006/relationships/image" Target="../media/image393.png"/><Relationship Id="rId24" Type="http://schemas.openxmlformats.org/officeDocument/2006/relationships/image" Target="../media/image252.png"/><Relationship Id="rId32" Type="http://schemas.openxmlformats.org/officeDocument/2006/relationships/image" Target="../media/image406.png"/><Relationship Id="rId5" Type="http://schemas.openxmlformats.org/officeDocument/2006/relationships/image" Target="../media/image217.png"/><Relationship Id="rId15" Type="http://schemas.openxmlformats.org/officeDocument/2006/relationships/image" Target="../media/image395.png"/><Relationship Id="rId23" Type="http://schemas.openxmlformats.org/officeDocument/2006/relationships/image" Target="../media/image400.png"/><Relationship Id="rId28" Type="http://schemas.openxmlformats.org/officeDocument/2006/relationships/image" Target="../media/image402.png"/><Relationship Id="rId36" Type="http://schemas.openxmlformats.org/officeDocument/2006/relationships/image" Target="../media/image409.png"/><Relationship Id="rId10" Type="http://schemas.openxmlformats.org/officeDocument/2006/relationships/image" Target="../media/image392.png"/><Relationship Id="rId19" Type="http://schemas.openxmlformats.org/officeDocument/2006/relationships/image" Target="../media/image397.png"/><Relationship Id="rId31" Type="http://schemas.openxmlformats.org/officeDocument/2006/relationships/image" Target="../media/image405.png"/><Relationship Id="rId4" Type="http://schemas.openxmlformats.org/officeDocument/2006/relationships/image" Target="../media/image390.png"/><Relationship Id="rId9" Type="http://schemas.openxmlformats.org/officeDocument/2006/relationships/image" Target="../media/image234.png"/><Relationship Id="rId14" Type="http://schemas.openxmlformats.org/officeDocument/2006/relationships/image" Target="../media/image239.png"/><Relationship Id="rId22" Type="http://schemas.openxmlformats.org/officeDocument/2006/relationships/image" Target="../media/image399.png"/><Relationship Id="rId27" Type="http://schemas.openxmlformats.org/officeDocument/2006/relationships/image" Target="../media/image255.png"/><Relationship Id="rId30" Type="http://schemas.openxmlformats.org/officeDocument/2006/relationships/image" Target="../media/image404.png"/><Relationship Id="rId35" Type="http://schemas.openxmlformats.org/officeDocument/2006/relationships/image" Target="../media/image26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043738" y="10411015"/>
            <a:ext cx="183165" cy="762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62357" y="1308353"/>
            <a:ext cx="6449695" cy="0"/>
          </a:xfrm>
          <a:custGeom>
            <a:avLst/>
            <a:gdLst/>
            <a:ahLst/>
            <a:cxnLst/>
            <a:rect l="l" t="t" r="r" b="b"/>
            <a:pathLst>
              <a:path w="6449695">
                <a:moveTo>
                  <a:pt x="0" y="0"/>
                </a:moveTo>
                <a:lnTo>
                  <a:pt x="6449568" y="0"/>
                </a:lnTo>
              </a:path>
            </a:pathLst>
          </a:custGeom>
          <a:ln w="10668">
            <a:solidFill>
              <a:srgbClr val="EDEDE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62357" y="1489709"/>
            <a:ext cx="6449695" cy="0"/>
          </a:xfrm>
          <a:custGeom>
            <a:avLst/>
            <a:gdLst/>
            <a:ahLst/>
            <a:cxnLst/>
            <a:rect l="l" t="t" r="r" b="b"/>
            <a:pathLst>
              <a:path w="6449695">
                <a:moveTo>
                  <a:pt x="0" y="0"/>
                </a:moveTo>
                <a:lnTo>
                  <a:pt x="6449568" y="0"/>
                </a:lnTo>
              </a:path>
            </a:pathLst>
          </a:custGeom>
          <a:ln w="10668">
            <a:solidFill>
              <a:srgbClr val="EDEDE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76834" y="929925"/>
            <a:ext cx="131445" cy="0"/>
          </a:xfrm>
          <a:custGeom>
            <a:avLst/>
            <a:gdLst/>
            <a:ahLst/>
            <a:cxnLst/>
            <a:rect l="l" t="t" r="r" b="b"/>
            <a:pathLst>
              <a:path w="131445">
                <a:moveTo>
                  <a:pt x="0" y="0"/>
                </a:moveTo>
                <a:lnTo>
                  <a:pt x="131159" y="0"/>
                </a:lnTo>
              </a:path>
            </a:pathLst>
          </a:custGeom>
          <a:ln w="304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76833" y="945165"/>
            <a:ext cx="35560" cy="40641"/>
          </a:xfrm>
          <a:custGeom>
            <a:avLst/>
            <a:gdLst/>
            <a:ahLst/>
            <a:cxnLst/>
            <a:rect l="l" t="t" r="r" b="b"/>
            <a:pathLst>
              <a:path w="35559" h="40640">
                <a:moveTo>
                  <a:pt x="0" y="0"/>
                </a:moveTo>
                <a:lnTo>
                  <a:pt x="35052" y="0"/>
                </a:lnTo>
                <a:lnTo>
                  <a:pt x="35052" y="40640"/>
                </a:lnTo>
                <a:lnTo>
                  <a:pt x="0" y="4064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6834" y="1001044"/>
            <a:ext cx="125095" cy="0"/>
          </a:xfrm>
          <a:custGeom>
            <a:avLst/>
            <a:gdLst/>
            <a:ahLst/>
            <a:cxnLst/>
            <a:rect l="l" t="t" r="r" b="b"/>
            <a:pathLst>
              <a:path w="125095">
                <a:moveTo>
                  <a:pt x="0" y="0"/>
                </a:moveTo>
                <a:lnTo>
                  <a:pt x="125063" y="0"/>
                </a:lnTo>
              </a:path>
            </a:pathLst>
          </a:custGeom>
          <a:ln w="304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76833" y="1016285"/>
            <a:ext cx="35560" cy="46990"/>
          </a:xfrm>
          <a:custGeom>
            <a:avLst/>
            <a:gdLst/>
            <a:ahLst/>
            <a:cxnLst/>
            <a:rect l="l" t="t" r="r" b="b"/>
            <a:pathLst>
              <a:path w="35559" h="46990">
                <a:moveTo>
                  <a:pt x="0" y="0"/>
                </a:moveTo>
                <a:lnTo>
                  <a:pt x="35052" y="0"/>
                </a:lnTo>
                <a:lnTo>
                  <a:pt x="35052" y="46990"/>
                </a:lnTo>
                <a:lnTo>
                  <a:pt x="0" y="4699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76833" y="1078515"/>
            <a:ext cx="134620" cy="0"/>
          </a:xfrm>
          <a:custGeom>
            <a:avLst/>
            <a:gdLst/>
            <a:ahLst/>
            <a:cxnLst/>
            <a:rect l="l" t="t" r="r" b="b"/>
            <a:pathLst>
              <a:path w="134620">
                <a:moveTo>
                  <a:pt x="0" y="0"/>
                </a:moveTo>
                <a:lnTo>
                  <a:pt x="134302" y="0"/>
                </a:lnTo>
              </a:path>
            </a:pathLst>
          </a:custGeom>
          <a:ln w="304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41617" y="915257"/>
            <a:ext cx="340233" cy="17849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153573" y="912209"/>
            <a:ext cx="222789" cy="18459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400841" y="962502"/>
            <a:ext cx="83915" cy="13125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568673" y="916939"/>
            <a:ext cx="413575" cy="17986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008156" y="962502"/>
            <a:ext cx="117443" cy="13125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229422" y="915257"/>
            <a:ext cx="135826" cy="17849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392679" y="962501"/>
            <a:ext cx="209073" cy="13430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621654" y="915258"/>
            <a:ext cx="125069" cy="18154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780253" y="915258"/>
            <a:ext cx="33655" cy="32384"/>
          </a:xfrm>
          <a:custGeom>
            <a:avLst/>
            <a:gdLst/>
            <a:ahLst/>
            <a:cxnLst/>
            <a:rect l="l" t="t" r="r" b="b"/>
            <a:pathLst>
              <a:path w="33655" h="32384">
                <a:moveTo>
                  <a:pt x="33623" y="32004"/>
                </a:moveTo>
                <a:lnTo>
                  <a:pt x="0" y="32004"/>
                </a:lnTo>
                <a:lnTo>
                  <a:pt x="0" y="0"/>
                </a:lnTo>
                <a:lnTo>
                  <a:pt x="33623" y="0"/>
                </a:lnTo>
                <a:lnTo>
                  <a:pt x="33623" y="320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797063" y="965550"/>
            <a:ext cx="0" cy="128269"/>
          </a:xfrm>
          <a:custGeom>
            <a:avLst/>
            <a:gdLst/>
            <a:ahLst/>
            <a:cxnLst/>
            <a:rect l="l" t="t" r="r" b="b"/>
            <a:pathLst>
              <a:path h="128269">
                <a:moveTo>
                  <a:pt x="0" y="0"/>
                </a:moveTo>
                <a:lnTo>
                  <a:pt x="0" y="128206"/>
                </a:lnTo>
              </a:path>
            </a:pathLst>
          </a:custGeom>
          <a:ln w="336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841308" y="919830"/>
            <a:ext cx="207549" cy="17697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070194" y="915258"/>
            <a:ext cx="33655" cy="32384"/>
          </a:xfrm>
          <a:custGeom>
            <a:avLst/>
            <a:gdLst/>
            <a:ahLst/>
            <a:cxnLst/>
            <a:rect l="l" t="t" r="r" b="b"/>
            <a:pathLst>
              <a:path w="33655" h="32384">
                <a:moveTo>
                  <a:pt x="33623" y="32004"/>
                </a:moveTo>
                <a:lnTo>
                  <a:pt x="0" y="32004"/>
                </a:lnTo>
                <a:lnTo>
                  <a:pt x="0" y="0"/>
                </a:lnTo>
                <a:lnTo>
                  <a:pt x="33623" y="0"/>
                </a:lnTo>
                <a:lnTo>
                  <a:pt x="33623" y="320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087004" y="965550"/>
            <a:ext cx="0" cy="128269"/>
          </a:xfrm>
          <a:custGeom>
            <a:avLst/>
            <a:gdLst/>
            <a:ahLst/>
            <a:cxnLst/>
            <a:rect l="l" t="t" r="r" b="b"/>
            <a:pathLst>
              <a:path h="128269">
                <a:moveTo>
                  <a:pt x="0" y="0"/>
                </a:moveTo>
                <a:lnTo>
                  <a:pt x="0" y="128206"/>
                </a:lnTo>
              </a:path>
            </a:pathLst>
          </a:custGeom>
          <a:ln w="336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131248" y="962501"/>
            <a:ext cx="132778" cy="13430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289935" y="962502"/>
            <a:ext cx="117538" cy="13125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57784" y="1959864"/>
            <a:ext cx="1979676" cy="12534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584704" y="2070353"/>
            <a:ext cx="160020" cy="0"/>
          </a:xfrm>
          <a:custGeom>
            <a:avLst/>
            <a:gdLst/>
            <a:ahLst/>
            <a:cxnLst/>
            <a:rect l="l" t="t" r="r" b="b"/>
            <a:pathLst>
              <a:path w="160019">
                <a:moveTo>
                  <a:pt x="0" y="0"/>
                </a:moveTo>
                <a:lnTo>
                  <a:pt x="160020" y="0"/>
                </a:lnTo>
              </a:path>
            </a:pathLst>
          </a:custGeom>
          <a:ln w="1066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790444" y="2070353"/>
            <a:ext cx="2597150" cy="0"/>
          </a:xfrm>
          <a:custGeom>
            <a:avLst/>
            <a:gdLst/>
            <a:ahLst/>
            <a:cxnLst/>
            <a:rect l="l" t="t" r="r" b="b"/>
            <a:pathLst>
              <a:path w="2597150">
                <a:moveTo>
                  <a:pt x="0" y="0"/>
                </a:moveTo>
                <a:lnTo>
                  <a:pt x="2596896" y="0"/>
                </a:lnTo>
              </a:path>
            </a:pathLst>
          </a:custGeom>
          <a:ln w="1066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375660" y="1959864"/>
            <a:ext cx="2061972" cy="125347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2539174" y="1960150"/>
            <a:ext cx="357092" cy="12506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2916079" y="1987581"/>
            <a:ext cx="18415" cy="69216"/>
          </a:xfrm>
          <a:custGeom>
            <a:avLst/>
            <a:gdLst/>
            <a:ahLst/>
            <a:cxnLst/>
            <a:rect l="l" t="t" r="r" b="b"/>
            <a:pathLst>
              <a:path w="18414" h="69214">
                <a:moveTo>
                  <a:pt x="18288" y="18383"/>
                </a:moveTo>
                <a:lnTo>
                  <a:pt x="0" y="18383"/>
                </a:lnTo>
                <a:lnTo>
                  <a:pt x="0" y="0"/>
                </a:lnTo>
                <a:lnTo>
                  <a:pt x="18288" y="0"/>
                </a:lnTo>
                <a:lnTo>
                  <a:pt x="18288" y="18383"/>
                </a:lnTo>
                <a:close/>
              </a:path>
              <a:path w="18414" h="69214">
                <a:moveTo>
                  <a:pt x="18288" y="68675"/>
                </a:moveTo>
                <a:lnTo>
                  <a:pt x="0" y="68675"/>
                </a:lnTo>
                <a:lnTo>
                  <a:pt x="0" y="50387"/>
                </a:lnTo>
                <a:lnTo>
                  <a:pt x="18288" y="50387"/>
                </a:lnTo>
                <a:lnTo>
                  <a:pt x="18288" y="6867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948082" y="1960149"/>
            <a:ext cx="36830" cy="97791"/>
          </a:xfrm>
          <a:custGeom>
            <a:avLst/>
            <a:gdLst/>
            <a:ahLst/>
            <a:cxnLst/>
            <a:rect l="l" t="t" r="r" b="b"/>
            <a:pathLst>
              <a:path w="36830" h="97789">
                <a:moveTo>
                  <a:pt x="13811" y="97631"/>
                </a:moveTo>
                <a:lnTo>
                  <a:pt x="0" y="97631"/>
                </a:lnTo>
                <a:lnTo>
                  <a:pt x="22955" y="0"/>
                </a:lnTo>
                <a:lnTo>
                  <a:pt x="36671" y="0"/>
                </a:lnTo>
                <a:lnTo>
                  <a:pt x="13811" y="9763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2984754" y="1960149"/>
            <a:ext cx="36830" cy="97791"/>
          </a:xfrm>
          <a:custGeom>
            <a:avLst/>
            <a:gdLst/>
            <a:ahLst/>
            <a:cxnLst/>
            <a:rect l="l" t="t" r="r" b="b"/>
            <a:pathLst>
              <a:path w="36830" h="97789">
                <a:moveTo>
                  <a:pt x="13716" y="97631"/>
                </a:moveTo>
                <a:lnTo>
                  <a:pt x="0" y="97631"/>
                </a:lnTo>
                <a:lnTo>
                  <a:pt x="22860" y="0"/>
                </a:lnTo>
                <a:lnTo>
                  <a:pt x="36576" y="0"/>
                </a:lnTo>
                <a:lnTo>
                  <a:pt x="13716" y="9763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3022855" y="1987581"/>
            <a:ext cx="102870" cy="69216"/>
          </a:xfrm>
          <a:custGeom>
            <a:avLst/>
            <a:gdLst/>
            <a:ahLst/>
            <a:cxnLst/>
            <a:rect l="l" t="t" r="r" b="b"/>
            <a:pathLst>
              <a:path w="102869" h="69214">
                <a:moveTo>
                  <a:pt x="39719" y="68675"/>
                </a:moveTo>
                <a:lnTo>
                  <a:pt x="21431" y="68675"/>
                </a:lnTo>
                <a:lnTo>
                  <a:pt x="0" y="0"/>
                </a:lnTo>
                <a:lnTo>
                  <a:pt x="16859" y="0"/>
                </a:lnTo>
                <a:lnTo>
                  <a:pt x="30575" y="45815"/>
                </a:lnTo>
                <a:lnTo>
                  <a:pt x="45237" y="45815"/>
                </a:lnTo>
                <a:lnTo>
                  <a:pt x="39719" y="68675"/>
                </a:lnTo>
                <a:close/>
              </a:path>
              <a:path w="102869" h="69214">
                <a:moveTo>
                  <a:pt x="45237" y="45815"/>
                </a:moveTo>
                <a:lnTo>
                  <a:pt x="30575" y="45815"/>
                </a:lnTo>
                <a:lnTo>
                  <a:pt x="42767" y="0"/>
                </a:lnTo>
                <a:lnTo>
                  <a:pt x="59531" y="0"/>
                </a:lnTo>
                <a:lnTo>
                  <a:pt x="66045" y="24479"/>
                </a:lnTo>
                <a:lnTo>
                  <a:pt x="50387" y="24479"/>
                </a:lnTo>
                <a:lnTo>
                  <a:pt x="45237" y="45815"/>
                </a:lnTo>
                <a:close/>
              </a:path>
              <a:path w="102869" h="69214">
                <a:moveTo>
                  <a:pt x="88064" y="45815"/>
                </a:moveTo>
                <a:lnTo>
                  <a:pt x="71723" y="45815"/>
                </a:lnTo>
                <a:lnTo>
                  <a:pt x="85534" y="0"/>
                </a:lnTo>
                <a:lnTo>
                  <a:pt x="102298" y="0"/>
                </a:lnTo>
                <a:lnTo>
                  <a:pt x="88064" y="45815"/>
                </a:lnTo>
                <a:close/>
              </a:path>
              <a:path w="102869" h="69214">
                <a:moveTo>
                  <a:pt x="80962" y="68675"/>
                </a:moveTo>
                <a:lnTo>
                  <a:pt x="62579" y="68675"/>
                </a:lnTo>
                <a:lnTo>
                  <a:pt x="50387" y="24479"/>
                </a:lnTo>
                <a:lnTo>
                  <a:pt x="66045" y="24479"/>
                </a:lnTo>
                <a:lnTo>
                  <a:pt x="71723" y="45815"/>
                </a:lnTo>
                <a:lnTo>
                  <a:pt x="88064" y="45815"/>
                </a:lnTo>
                <a:lnTo>
                  <a:pt x="80962" y="6867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3126581" y="1987581"/>
            <a:ext cx="102870" cy="69216"/>
          </a:xfrm>
          <a:custGeom>
            <a:avLst/>
            <a:gdLst/>
            <a:ahLst/>
            <a:cxnLst/>
            <a:rect l="l" t="t" r="r" b="b"/>
            <a:pathLst>
              <a:path w="102869" h="69214">
                <a:moveTo>
                  <a:pt x="39719" y="68675"/>
                </a:moveTo>
                <a:lnTo>
                  <a:pt x="21431" y="68675"/>
                </a:lnTo>
                <a:lnTo>
                  <a:pt x="0" y="0"/>
                </a:lnTo>
                <a:lnTo>
                  <a:pt x="16859" y="0"/>
                </a:lnTo>
                <a:lnTo>
                  <a:pt x="30575" y="45815"/>
                </a:lnTo>
                <a:lnTo>
                  <a:pt x="45237" y="45815"/>
                </a:lnTo>
                <a:lnTo>
                  <a:pt x="39719" y="68675"/>
                </a:lnTo>
                <a:close/>
              </a:path>
              <a:path w="102869" h="69214">
                <a:moveTo>
                  <a:pt x="45237" y="45815"/>
                </a:moveTo>
                <a:lnTo>
                  <a:pt x="30575" y="45815"/>
                </a:lnTo>
                <a:lnTo>
                  <a:pt x="42767" y="0"/>
                </a:lnTo>
                <a:lnTo>
                  <a:pt x="59531" y="0"/>
                </a:lnTo>
                <a:lnTo>
                  <a:pt x="66045" y="24479"/>
                </a:lnTo>
                <a:lnTo>
                  <a:pt x="50387" y="24479"/>
                </a:lnTo>
                <a:lnTo>
                  <a:pt x="45237" y="45815"/>
                </a:lnTo>
                <a:close/>
              </a:path>
              <a:path w="102869" h="69214">
                <a:moveTo>
                  <a:pt x="88064" y="45815"/>
                </a:moveTo>
                <a:lnTo>
                  <a:pt x="71723" y="45815"/>
                </a:lnTo>
                <a:lnTo>
                  <a:pt x="85534" y="0"/>
                </a:lnTo>
                <a:lnTo>
                  <a:pt x="102298" y="0"/>
                </a:lnTo>
                <a:lnTo>
                  <a:pt x="88064" y="45815"/>
                </a:lnTo>
                <a:close/>
              </a:path>
              <a:path w="102869" h="69214">
                <a:moveTo>
                  <a:pt x="80962" y="68675"/>
                </a:moveTo>
                <a:lnTo>
                  <a:pt x="62579" y="68675"/>
                </a:lnTo>
                <a:lnTo>
                  <a:pt x="50387" y="24479"/>
                </a:lnTo>
                <a:lnTo>
                  <a:pt x="66045" y="24479"/>
                </a:lnTo>
                <a:lnTo>
                  <a:pt x="71723" y="45815"/>
                </a:lnTo>
                <a:lnTo>
                  <a:pt x="88064" y="45815"/>
                </a:lnTo>
                <a:lnTo>
                  <a:pt x="80962" y="6867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3230308" y="1987581"/>
            <a:ext cx="102870" cy="69216"/>
          </a:xfrm>
          <a:custGeom>
            <a:avLst/>
            <a:gdLst/>
            <a:ahLst/>
            <a:cxnLst/>
            <a:rect l="l" t="t" r="r" b="b"/>
            <a:pathLst>
              <a:path w="102870" h="69214">
                <a:moveTo>
                  <a:pt x="39719" y="68675"/>
                </a:moveTo>
                <a:lnTo>
                  <a:pt x="21431" y="68675"/>
                </a:lnTo>
                <a:lnTo>
                  <a:pt x="0" y="0"/>
                </a:lnTo>
                <a:lnTo>
                  <a:pt x="16859" y="0"/>
                </a:lnTo>
                <a:lnTo>
                  <a:pt x="30575" y="45815"/>
                </a:lnTo>
                <a:lnTo>
                  <a:pt x="45237" y="45815"/>
                </a:lnTo>
                <a:lnTo>
                  <a:pt x="39719" y="68675"/>
                </a:lnTo>
                <a:close/>
              </a:path>
              <a:path w="102870" h="69214">
                <a:moveTo>
                  <a:pt x="45237" y="45815"/>
                </a:moveTo>
                <a:lnTo>
                  <a:pt x="30575" y="45815"/>
                </a:lnTo>
                <a:lnTo>
                  <a:pt x="42767" y="0"/>
                </a:lnTo>
                <a:lnTo>
                  <a:pt x="59531" y="0"/>
                </a:lnTo>
                <a:lnTo>
                  <a:pt x="66045" y="24479"/>
                </a:lnTo>
                <a:lnTo>
                  <a:pt x="50387" y="24479"/>
                </a:lnTo>
                <a:lnTo>
                  <a:pt x="45237" y="45815"/>
                </a:lnTo>
                <a:close/>
              </a:path>
              <a:path w="102870" h="69214">
                <a:moveTo>
                  <a:pt x="88064" y="45815"/>
                </a:moveTo>
                <a:lnTo>
                  <a:pt x="71723" y="45815"/>
                </a:lnTo>
                <a:lnTo>
                  <a:pt x="85534" y="0"/>
                </a:lnTo>
                <a:lnTo>
                  <a:pt x="102298" y="0"/>
                </a:lnTo>
                <a:lnTo>
                  <a:pt x="88064" y="45815"/>
                </a:lnTo>
                <a:close/>
              </a:path>
              <a:path w="102870" h="69214">
                <a:moveTo>
                  <a:pt x="80962" y="68675"/>
                </a:moveTo>
                <a:lnTo>
                  <a:pt x="62579" y="68675"/>
                </a:lnTo>
                <a:lnTo>
                  <a:pt x="50387" y="24479"/>
                </a:lnTo>
                <a:lnTo>
                  <a:pt x="66045" y="24479"/>
                </a:lnTo>
                <a:lnTo>
                  <a:pt x="71723" y="45815"/>
                </a:lnTo>
                <a:lnTo>
                  <a:pt x="88064" y="45815"/>
                </a:lnTo>
                <a:lnTo>
                  <a:pt x="80962" y="6867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3337560" y="2037587"/>
            <a:ext cx="20320" cy="20320"/>
          </a:xfrm>
          <a:custGeom>
            <a:avLst/>
            <a:gdLst/>
            <a:ahLst/>
            <a:cxnLst/>
            <a:rect l="l" t="t" r="r" b="b"/>
            <a:pathLst>
              <a:path w="20320" h="20319">
                <a:moveTo>
                  <a:pt x="19812" y="19812"/>
                </a:moveTo>
                <a:lnTo>
                  <a:pt x="0" y="19812"/>
                </a:lnTo>
                <a:lnTo>
                  <a:pt x="0" y="0"/>
                </a:lnTo>
                <a:lnTo>
                  <a:pt x="19812" y="0"/>
                </a:lnTo>
                <a:lnTo>
                  <a:pt x="19812" y="198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57784" y="2503265"/>
            <a:ext cx="1438656" cy="145446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57784" y="2838449"/>
            <a:ext cx="2755392" cy="122396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578358" y="2839212"/>
            <a:ext cx="0" cy="96520"/>
          </a:xfrm>
          <a:custGeom>
            <a:avLst/>
            <a:gdLst/>
            <a:ahLst/>
            <a:cxnLst/>
            <a:rect l="l" t="t" r="r" b="b"/>
            <a:pathLst>
              <a:path h="96519">
                <a:moveTo>
                  <a:pt x="0" y="0"/>
                </a:moveTo>
                <a:lnTo>
                  <a:pt x="0" y="96012"/>
                </a:lnTo>
              </a:path>
            </a:pathLst>
          </a:custGeom>
          <a:ln w="1371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557784" y="3160681"/>
            <a:ext cx="986504" cy="12506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578358" y="3162300"/>
            <a:ext cx="0" cy="96520"/>
          </a:xfrm>
          <a:custGeom>
            <a:avLst/>
            <a:gdLst/>
            <a:ahLst/>
            <a:cxnLst/>
            <a:rect l="l" t="t" r="r" b="b"/>
            <a:pathLst>
              <a:path h="96520">
                <a:moveTo>
                  <a:pt x="0" y="0"/>
                </a:moveTo>
                <a:lnTo>
                  <a:pt x="0" y="96012"/>
                </a:lnTo>
              </a:path>
            </a:pathLst>
          </a:custGeom>
          <a:ln w="1371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614934" y="3162300"/>
            <a:ext cx="0" cy="96520"/>
          </a:xfrm>
          <a:custGeom>
            <a:avLst/>
            <a:gdLst/>
            <a:ahLst/>
            <a:cxnLst/>
            <a:rect l="l" t="t" r="r" b="b"/>
            <a:pathLst>
              <a:path h="96520">
                <a:moveTo>
                  <a:pt x="0" y="0"/>
                </a:moveTo>
                <a:lnTo>
                  <a:pt x="0" y="96012"/>
                </a:lnTo>
              </a:path>
            </a:pathLst>
          </a:custGeom>
          <a:ln w="1371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557784" y="3485578"/>
            <a:ext cx="2087880" cy="125064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578358" y="3486911"/>
            <a:ext cx="0" cy="96520"/>
          </a:xfrm>
          <a:custGeom>
            <a:avLst/>
            <a:gdLst/>
            <a:ahLst/>
            <a:cxnLst/>
            <a:rect l="l" t="t" r="r" b="b"/>
            <a:pathLst>
              <a:path h="96520">
                <a:moveTo>
                  <a:pt x="0" y="0"/>
                </a:moveTo>
                <a:lnTo>
                  <a:pt x="0" y="96012"/>
                </a:lnTo>
              </a:path>
            </a:pathLst>
          </a:custGeom>
          <a:ln w="1371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614934" y="3486911"/>
            <a:ext cx="0" cy="96520"/>
          </a:xfrm>
          <a:custGeom>
            <a:avLst/>
            <a:gdLst/>
            <a:ahLst/>
            <a:cxnLst/>
            <a:rect l="l" t="t" r="r" b="b"/>
            <a:pathLst>
              <a:path h="96520">
                <a:moveTo>
                  <a:pt x="0" y="0"/>
                </a:moveTo>
                <a:lnTo>
                  <a:pt x="0" y="96012"/>
                </a:lnTo>
              </a:path>
            </a:pathLst>
          </a:custGeom>
          <a:ln w="1371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651510" y="3486911"/>
            <a:ext cx="0" cy="96520"/>
          </a:xfrm>
          <a:custGeom>
            <a:avLst/>
            <a:gdLst/>
            <a:ahLst/>
            <a:cxnLst/>
            <a:rect l="l" t="t" r="r" b="b"/>
            <a:pathLst>
              <a:path h="96520">
                <a:moveTo>
                  <a:pt x="0" y="0"/>
                </a:moveTo>
                <a:lnTo>
                  <a:pt x="0" y="96012"/>
                </a:lnTo>
              </a:path>
            </a:pathLst>
          </a:custGeom>
          <a:ln w="1371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557784" y="3810001"/>
            <a:ext cx="1325880" cy="125634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557784" y="4133850"/>
            <a:ext cx="1926336" cy="125159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557784" y="4458843"/>
            <a:ext cx="3795712" cy="125064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557785" y="4894326"/>
            <a:ext cx="899160" cy="0"/>
          </a:xfrm>
          <a:custGeom>
            <a:avLst/>
            <a:gdLst/>
            <a:ahLst/>
            <a:cxnLst/>
            <a:rect l="l" t="t" r="r" b="b"/>
            <a:pathLst>
              <a:path w="899160">
                <a:moveTo>
                  <a:pt x="0" y="0"/>
                </a:moveTo>
                <a:lnTo>
                  <a:pt x="899160" y="0"/>
                </a:lnTo>
              </a:path>
            </a:pathLst>
          </a:custGeom>
          <a:ln w="1066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558451" y="4783740"/>
            <a:ext cx="115157" cy="96107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703326" y="4783836"/>
            <a:ext cx="0" cy="96520"/>
          </a:xfrm>
          <a:custGeom>
            <a:avLst/>
            <a:gdLst/>
            <a:ahLst/>
            <a:cxnLst/>
            <a:rect l="l" t="t" r="r" b="b"/>
            <a:pathLst>
              <a:path h="96520">
                <a:moveTo>
                  <a:pt x="0" y="0"/>
                </a:moveTo>
                <a:lnTo>
                  <a:pt x="0" y="96012"/>
                </a:lnTo>
              </a:path>
            </a:pathLst>
          </a:custGeom>
          <a:ln w="1371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802672" y="4782218"/>
            <a:ext cx="84455" cy="99694"/>
          </a:xfrm>
          <a:custGeom>
            <a:avLst/>
            <a:gdLst/>
            <a:ahLst/>
            <a:cxnLst/>
            <a:rect l="l" t="t" r="r" b="b"/>
            <a:pathLst>
              <a:path w="84455" h="99695">
                <a:moveTo>
                  <a:pt x="44196" y="99155"/>
                </a:moveTo>
                <a:lnTo>
                  <a:pt x="33528" y="99155"/>
                </a:lnTo>
                <a:lnTo>
                  <a:pt x="25908" y="97631"/>
                </a:lnTo>
                <a:lnTo>
                  <a:pt x="19812" y="93059"/>
                </a:lnTo>
                <a:lnTo>
                  <a:pt x="12192" y="88487"/>
                </a:lnTo>
                <a:lnTo>
                  <a:pt x="0" y="48768"/>
                </a:lnTo>
                <a:lnTo>
                  <a:pt x="285" y="41933"/>
                </a:lnTo>
                <a:lnTo>
                  <a:pt x="21336" y="6096"/>
                </a:lnTo>
                <a:lnTo>
                  <a:pt x="28956" y="1524"/>
                </a:lnTo>
                <a:lnTo>
                  <a:pt x="36576" y="0"/>
                </a:lnTo>
                <a:lnTo>
                  <a:pt x="44196" y="0"/>
                </a:lnTo>
                <a:lnTo>
                  <a:pt x="72739" y="10668"/>
                </a:lnTo>
                <a:lnTo>
                  <a:pt x="36576" y="10668"/>
                </a:lnTo>
                <a:lnTo>
                  <a:pt x="30480" y="12192"/>
                </a:lnTo>
                <a:lnTo>
                  <a:pt x="25908" y="16764"/>
                </a:lnTo>
                <a:lnTo>
                  <a:pt x="21336" y="19812"/>
                </a:lnTo>
                <a:lnTo>
                  <a:pt x="18288" y="24384"/>
                </a:lnTo>
                <a:lnTo>
                  <a:pt x="15240" y="30480"/>
                </a:lnTo>
                <a:lnTo>
                  <a:pt x="12192" y="42672"/>
                </a:lnTo>
                <a:lnTo>
                  <a:pt x="12192" y="56388"/>
                </a:lnTo>
                <a:lnTo>
                  <a:pt x="13716" y="64008"/>
                </a:lnTo>
                <a:lnTo>
                  <a:pt x="16764" y="70199"/>
                </a:lnTo>
                <a:lnTo>
                  <a:pt x="18288" y="76295"/>
                </a:lnTo>
                <a:lnTo>
                  <a:pt x="22860" y="80867"/>
                </a:lnTo>
                <a:lnTo>
                  <a:pt x="32004" y="86963"/>
                </a:lnTo>
                <a:lnTo>
                  <a:pt x="38100" y="88487"/>
                </a:lnTo>
                <a:lnTo>
                  <a:pt x="72874" y="88487"/>
                </a:lnTo>
                <a:lnTo>
                  <a:pt x="70199" y="91535"/>
                </a:lnTo>
                <a:lnTo>
                  <a:pt x="64421" y="94654"/>
                </a:lnTo>
                <a:lnTo>
                  <a:pt x="58340" y="97059"/>
                </a:lnTo>
                <a:lnTo>
                  <a:pt x="51688" y="98607"/>
                </a:lnTo>
                <a:lnTo>
                  <a:pt x="44196" y="99155"/>
                </a:lnTo>
                <a:close/>
              </a:path>
              <a:path w="84455" h="99695">
                <a:moveTo>
                  <a:pt x="70199" y="30480"/>
                </a:moveTo>
                <a:lnTo>
                  <a:pt x="64103" y="18288"/>
                </a:lnTo>
                <a:lnTo>
                  <a:pt x="61055" y="15240"/>
                </a:lnTo>
                <a:lnTo>
                  <a:pt x="56388" y="12192"/>
                </a:lnTo>
                <a:lnTo>
                  <a:pt x="50292" y="10668"/>
                </a:lnTo>
                <a:lnTo>
                  <a:pt x="72739" y="10668"/>
                </a:lnTo>
                <a:lnTo>
                  <a:pt x="74771" y="12192"/>
                </a:lnTo>
                <a:lnTo>
                  <a:pt x="79343" y="19812"/>
                </a:lnTo>
                <a:lnTo>
                  <a:pt x="82391" y="27432"/>
                </a:lnTo>
                <a:lnTo>
                  <a:pt x="70199" y="30480"/>
                </a:lnTo>
                <a:close/>
              </a:path>
              <a:path w="84455" h="99695">
                <a:moveTo>
                  <a:pt x="72874" y="88487"/>
                </a:moveTo>
                <a:lnTo>
                  <a:pt x="50292" y="88487"/>
                </a:lnTo>
                <a:lnTo>
                  <a:pt x="56388" y="85439"/>
                </a:lnTo>
                <a:lnTo>
                  <a:pt x="61055" y="82391"/>
                </a:lnTo>
                <a:lnTo>
                  <a:pt x="65627" y="77819"/>
                </a:lnTo>
                <a:lnTo>
                  <a:pt x="70199" y="71723"/>
                </a:lnTo>
                <a:lnTo>
                  <a:pt x="71723" y="64008"/>
                </a:lnTo>
                <a:lnTo>
                  <a:pt x="83915" y="67056"/>
                </a:lnTo>
                <a:lnTo>
                  <a:pt x="81343" y="74564"/>
                </a:lnTo>
                <a:lnTo>
                  <a:pt x="78200" y="81045"/>
                </a:lnTo>
                <a:lnTo>
                  <a:pt x="74485" y="86652"/>
                </a:lnTo>
                <a:lnTo>
                  <a:pt x="72874" y="8848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895730" y="4808124"/>
            <a:ext cx="66040" cy="73659"/>
          </a:xfrm>
          <a:custGeom>
            <a:avLst/>
            <a:gdLst/>
            <a:ahLst/>
            <a:cxnLst/>
            <a:rect l="l" t="t" r="r" b="b"/>
            <a:pathLst>
              <a:path w="66040" h="73660">
                <a:moveTo>
                  <a:pt x="39719" y="73247"/>
                </a:moveTo>
                <a:lnTo>
                  <a:pt x="33528" y="73247"/>
                </a:lnTo>
                <a:lnTo>
                  <a:pt x="26074" y="72675"/>
                </a:lnTo>
                <a:lnTo>
                  <a:pt x="0" y="36576"/>
                </a:lnTo>
                <a:lnTo>
                  <a:pt x="809" y="27979"/>
                </a:lnTo>
                <a:lnTo>
                  <a:pt x="24384" y="0"/>
                </a:lnTo>
                <a:lnTo>
                  <a:pt x="42767" y="0"/>
                </a:lnTo>
                <a:lnTo>
                  <a:pt x="50387" y="3048"/>
                </a:lnTo>
                <a:lnTo>
                  <a:pt x="56483" y="10668"/>
                </a:lnTo>
                <a:lnTo>
                  <a:pt x="27432" y="10668"/>
                </a:lnTo>
                <a:lnTo>
                  <a:pt x="22860" y="12192"/>
                </a:lnTo>
                <a:lnTo>
                  <a:pt x="18288" y="16764"/>
                </a:lnTo>
                <a:lnTo>
                  <a:pt x="15240" y="21336"/>
                </a:lnTo>
                <a:lnTo>
                  <a:pt x="12192" y="27432"/>
                </a:lnTo>
                <a:lnTo>
                  <a:pt x="12192" y="45815"/>
                </a:lnTo>
                <a:lnTo>
                  <a:pt x="15240" y="51911"/>
                </a:lnTo>
                <a:lnTo>
                  <a:pt x="18288" y="56483"/>
                </a:lnTo>
                <a:lnTo>
                  <a:pt x="22860" y="61055"/>
                </a:lnTo>
                <a:lnTo>
                  <a:pt x="27432" y="64103"/>
                </a:lnTo>
                <a:lnTo>
                  <a:pt x="57245" y="64103"/>
                </a:lnTo>
                <a:lnTo>
                  <a:pt x="50387" y="68675"/>
                </a:lnTo>
                <a:lnTo>
                  <a:pt x="44291" y="71723"/>
                </a:lnTo>
                <a:lnTo>
                  <a:pt x="39719" y="73247"/>
                </a:lnTo>
                <a:close/>
              </a:path>
              <a:path w="66040" h="73660">
                <a:moveTo>
                  <a:pt x="57245" y="64103"/>
                </a:moveTo>
                <a:lnTo>
                  <a:pt x="39719" y="64103"/>
                </a:lnTo>
                <a:lnTo>
                  <a:pt x="44291" y="61055"/>
                </a:lnTo>
                <a:lnTo>
                  <a:pt x="47339" y="56483"/>
                </a:lnTo>
                <a:lnTo>
                  <a:pt x="51911" y="51911"/>
                </a:lnTo>
                <a:lnTo>
                  <a:pt x="53435" y="45815"/>
                </a:lnTo>
                <a:lnTo>
                  <a:pt x="53435" y="27432"/>
                </a:lnTo>
                <a:lnTo>
                  <a:pt x="51911" y="21336"/>
                </a:lnTo>
                <a:lnTo>
                  <a:pt x="47339" y="16764"/>
                </a:lnTo>
                <a:lnTo>
                  <a:pt x="44291" y="12192"/>
                </a:lnTo>
                <a:lnTo>
                  <a:pt x="39719" y="10668"/>
                </a:lnTo>
                <a:lnTo>
                  <a:pt x="56483" y="10668"/>
                </a:lnTo>
                <a:lnTo>
                  <a:pt x="65627" y="35052"/>
                </a:lnTo>
                <a:lnTo>
                  <a:pt x="65627" y="44291"/>
                </a:lnTo>
                <a:lnTo>
                  <a:pt x="64103" y="51911"/>
                </a:lnTo>
                <a:lnTo>
                  <a:pt x="61055" y="56483"/>
                </a:lnTo>
                <a:lnTo>
                  <a:pt x="59531" y="62579"/>
                </a:lnTo>
                <a:lnTo>
                  <a:pt x="57245" y="6410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975074" y="4808220"/>
            <a:ext cx="56515" cy="71756"/>
          </a:xfrm>
          <a:custGeom>
            <a:avLst/>
            <a:gdLst/>
            <a:ahLst/>
            <a:cxnLst/>
            <a:rect l="l" t="t" r="r" b="b"/>
            <a:pathLst>
              <a:path w="56515" h="71754">
                <a:moveTo>
                  <a:pt x="21336" y="12192"/>
                </a:moveTo>
                <a:lnTo>
                  <a:pt x="10668" y="12192"/>
                </a:lnTo>
                <a:lnTo>
                  <a:pt x="15240" y="4572"/>
                </a:lnTo>
                <a:lnTo>
                  <a:pt x="22860" y="0"/>
                </a:lnTo>
                <a:lnTo>
                  <a:pt x="36576" y="0"/>
                </a:lnTo>
                <a:lnTo>
                  <a:pt x="41148" y="1524"/>
                </a:lnTo>
                <a:lnTo>
                  <a:pt x="47244" y="4572"/>
                </a:lnTo>
                <a:lnTo>
                  <a:pt x="50387" y="6096"/>
                </a:lnTo>
                <a:lnTo>
                  <a:pt x="51911" y="9144"/>
                </a:lnTo>
                <a:lnTo>
                  <a:pt x="53435" y="10668"/>
                </a:lnTo>
                <a:lnTo>
                  <a:pt x="24384" y="10668"/>
                </a:lnTo>
                <a:lnTo>
                  <a:pt x="21336" y="12192"/>
                </a:lnTo>
                <a:close/>
              </a:path>
              <a:path w="56515" h="71754">
                <a:moveTo>
                  <a:pt x="12192" y="71628"/>
                </a:moveTo>
                <a:lnTo>
                  <a:pt x="0" y="71628"/>
                </a:lnTo>
                <a:lnTo>
                  <a:pt x="0" y="1524"/>
                </a:lnTo>
                <a:lnTo>
                  <a:pt x="10668" y="1524"/>
                </a:lnTo>
                <a:lnTo>
                  <a:pt x="10668" y="12192"/>
                </a:lnTo>
                <a:lnTo>
                  <a:pt x="21336" y="12192"/>
                </a:lnTo>
                <a:lnTo>
                  <a:pt x="16764" y="15240"/>
                </a:lnTo>
                <a:lnTo>
                  <a:pt x="13716" y="18288"/>
                </a:lnTo>
                <a:lnTo>
                  <a:pt x="12192" y="24384"/>
                </a:lnTo>
                <a:lnTo>
                  <a:pt x="12192" y="71628"/>
                </a:lnTo>
                <a:close/>
              </a:path>
              <a:path w="56515" h="71754">
                <a:moveTo>
                  <a:pt x="56483" y="71628"/>
                </a:moveTo>
                <a:lnTo>
                  <a:pt x="44196" y="71628"/>
                </a:lnTo>
                <a:lnTo>
                  <a:pt x="44196" y="21336"/>
                </a:lnTo>
                <a:lnTo>
                  <a:pt x="42672" y="18288"/>
                </a:lnTo>
                <a:lnTo>
                  <a:pt x="42672" y="16764"/>
                </a:lnTo>
                <a:lnTo>
                  <a:pt x="41148" y="13716"/>
                </a:lnTo>
                <a:lnTo>
                  <a:pt x="38100" y="12192"/>
                </a:lnTo>
                <a:lnTo>
                  <a:pt x="36576" y="10668"/>
                </a:lnTo>
                <a:lnTo>
                  <a:pt x="53435" y="10668"/>
                </a:lnTo>
                <a:lnTo>
                  <a:pt x="54959" y="13716"/>
                </a:lnTo>
                <a:lnTo>
                  <a:pt x="54959" y="16764"/>
                </a:lnTo>
                <a:lnTo>
                  <a:pt x="56483" y="19812"/>
                </a:lnTo>
                <a:lnTo>
                  <a:pt x="56483" y="716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1045273" y="4808124"/>
            <a:ext cx="61594" cy="73659"/>
          </a:xfrm>
          <a:custGeom>
            <a:avLst/>
            <a:gdLst/>
            <a:ahLst/>
            <a:cxnLst/>
            <a:rect l="l" t="t" r="r" b="b"/>
            <a:pathLst>
              <a:path w="61594" h="73660">
                <a:moveTo>
                  <a:pt x="39719" y="73247"/>
                </a:moveTo>
                <a:lnTo>
                  <a:pt x="22860" y="73247"/>
                </a:lnTo>
                <a:lnTo>
                  <a:pt x="15240" y="70199"/>
                </a:lnTo>
                <a:lnTo>
                  <a:pt x="0" y="36576"/>
                </a:lnTo>
                <a:lnTo>
                  <a:pt x="0" y="28956"/>
                </a:lnTo>
                <a:lnTo>
                  <a:pt x="1524" y="22860"/>
                </a:lnTo>
                <a:lnTo>
                  <a:pt x="4572" y="16764"/>
                </a:lnTo>
                <a:lnTo>
                  <a:pt x="6096" y="12192"/>
                </a:lnTo>
                <a:lnTo>
                  <a:pt x="10668" y="7620"/>
                </a:lnTo>
                <a:lnTo>
                  <a:pt x="19812" y="1524"/>
                </a:lnTo>
                <a:lnTo>
                  <a:pt x="25908" y="0"/>
                </a:lnTo>
                <a:lnTo>
                  <a:pt x="39719" y="0"/>
                </a:lnTo>
                <a:lnTo>
                  <a:pt x="45815" y="3048"/>
                </a:lnTo>
                <a:lnTo>
                  <a:pt x="50387" y="6096"/>
                </a:lnTo>
                <a:lnTo>
                  <a:pt x="54959" y="10668"/>
                </a:lnTo>
                <a:lnTo>
                  <a:pt x="25908" y="10668"/>
                </a:lnTo>
                <a:lnTo>
                  <a:pt x="21336" y="12192"/>
                </a:lnTo>
                <a:lnTo>
                  <a:pt x="18288" y="16764"/>
                </a:lnTo>
                <a:lnTo>
                  <a:pt x="13716" y="21336"/>
                </a:lnTo>
                <a:lnTo>
                  <a:pt x="12192" y="27432"/>
                </a:lnTo>
                <a:lnTo>
                  <a:pt x="12192" y="45815"/>
                </a:lnTo>
                <a:lnTo>
                  <a:pt x="13716" y="53435"/>
                </a:lnTo>
                <a:lnTo>
                  <a:pt x="18288" y="56483"/>
                </a:lnTo>
                <a:lnTo>
                  <a:pt x="21336" y="61055"/>
                </a:lnTo>
                <a:lnTo>
                  <a:pt x="25908" y="64103"/>
                </a:lnTo>
                <a:lnTo>
                  <a:pt x="52419" y="64103"/>
                </a:lnTo>
                <a:lnTo>
                  <a:pt x="50387" y="65627"/>
                </a:lnTo>
                <a:lnTo>
                  <a:pt x="45815" y="70199"/>
                </a:lnTo>
                <a:lnTo>
                  <a:pt x="39719" y="73247"/>
                </a:lnTo>
                <a:close/>
              </a:path>
              <a:path w="61594" h="73660">
                <a:moveTo>
                  <a:pt x="48863" y="24384"/>
                </a:moveTo>
                <a:lnTo>
                  <a:pt x="36576" y="10668"/>
                </a:lnTo>
                <a:lnTo>
                  <a:pt x="54959" y="10668"/>
                </a:lnTo>
                <a:lnTo>
                  <a:pt x="58007" y="15240"/>
                </a:lnTo>
                <a:lnTo>
                  <a:pt x="59531" y="22860"/>
                </a:lnTo>
                <a:lnTo>
                  <a:pt x="48863" y="24384"/>
                </a:lnTo>
                <a:close/>
              </a:path>
              <a:path w="61594" h="73660">
                <a:moveTo>
                  <a:pt x="52419" y="64103"/>
                </a:moveTo>
                <a:lnTo>
                  <a:pt x="36576" y="64103"/>
                </a:lnTo>
                <a:lnTo>
                  <a:pt x="39719" y="62579"/>
                </a:lnTo>
                <a:lnTo>
                  <a:pt x="45815" y="56483"/>
                </a:lnTo>
                <a:lnTo>
                  <a:pt x="48863" y="51911"/>
                </a:lnTo>
                <a:lnTo>
                  <a:pt x="48863" y="45815"/>
                </a:lnTo>
                <a:lnTo>
                  <a:pt x="61055" y="47339"/>
                </a:lnTo>
                <a:lnTo>
                  <a:pt x="59531" y="54959"/>
                </a:lnTo>
                <a:lnTo>
                  <a:pt x="56483" y="61055"/>
                </a:lnTo>
                <a:lnTo>
                  <a:pt x="52419" y="6410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1121663" y="4783836"/>
            <a:ext cx="0" cy="96520"/>
          </a:xfrm>
          <a:custGeom>
            <a:avLst/>
            <a:gdLst/>
            <a:ahLst/>
            <a:cxnLst/>
            <a:rect l="l" t="t" r="r" b="b"/>
            <a:pathLst>
              <a:path h="96520">
                <a:moveTo>
                  <a:pt x="0" y="0"/>
                </a:moveTo>
                <a:lnTo>
                  <a:pt x="0" y="96012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1145952" y="4809648"/>
            <a:ext cx="55244" cy="71756"/>
          </a:xfrm>
          <a:custGeom>
            <a:avLst/>
            <a:gdLst/>
            <a:ahLst/>
            <a:cxnLst/>
            <a:rect l="l" t="t" r="r" b="b"/>
            <a:pathLst>
              <a:path w="55244" h="71754">
                <a:moveTo>
                  <a:pt x="22955" y="71723"/>
                </a:moveTo>
                <a:lnTo>
                  <a:pt x="19907" y="71723"/>
                </a:lnTo>
                <a:lnTo>
                  <a:pt x="15335" y="70199"/>
                </a:lnTo>
                <a:lnTo>
                  <a:pt x="12192" y="68675"/>
                </a:lnTo>
                <a:lnTo>
                  <a:pt x="7620" y="67151"/>
                </a:lnTo>
                <a:lnTo>
                  <a:pt x="6096" y="65627"/>
                </a:lnTo>
                <a:lnTo>
                  <a:pt x="4572" y="62579"/>
                </a:lnTo>
                <a:lnTo>
                  <a:pt x="1524" y="61055"/>
                </a:lnTo>
                <a:lnTo>
                  <a:pt x="1524" y="58007"/>
                </a:lnTo>
                <a:lnTo>
                  <a:pt x="0" y="54959"/>
                </a:lnTo>
                <a:lnTo>
                  <a:pt x="0" y="0"/>
                </a:lnTo>
                <a:lnTo>
                  <a:pt x="10668" y="0"/>
                </a:lnTo>
                <a:lnTo>
                  <a:pt x="10668" y="45815"/>
                </a:lnTo>
                <a:lnTo>
                  <a:pt x="12192" y="48863"/>
                </a:lnTo>
                <a:lnTo>
                  <a:pt x="12192" y="54959"/>
                </a:lnTo>
                <a:lnTo>
                  <a:pt x="13811" y="56483"/>
                </a:lnTo>
                <a:lnTo>
                  <a:pt x="18383" y="61055"/>
                </a:lnTo>
                <a:lnTo>
                  <a:pt x="44369" y="61055"/>
                </a:lnTo>
                <a:lnTo>
                  <a:pt x="40957" y="64650"/>
                </a:lnTo>
                <a:lnTo>
                  <a:pt x="35528" y="68484"/>
                </a:lnTo>
                <a:lnTo>
                  <a:pt x="29527" y="70889"/>
                </a:lnTo>
                <a:lnTo>
                  <a:pt x="22955" y="71723"/>
                </a:lnTo>
                <a:close/>
              </a:path>
              <a:path w="55244" h="71754">
                <a:moveTo>
                  <a:pt x="44369" y="61055"/>
                </a:moveTo>
                <a:lnTo>
                  <a:pt x="32099" y="61055"/>
                </a:lnTo>
                <a:lnTo>
                  <a:pt x="35147" y="58007"/>
                </a:lnTo>
                <a:lnTo>
                  <a:pt x="41243" y="54959"/>
                </a:lnTo>
                <a:lnTo>
                  <a:pt x="42767" y="51911"/>
                </a:lnTo>
                <a:lnTo>
                  <a:pt x="42767" y="48863"/>
                </a:lnTo>
                <a:lnTo>
                  <a:pt x="44291" y="44291"/>
                </a:lnTo>
                <a:lnTo>
                  <a:pt x="44291" y="0"/>
                </a:lnTo>
                <a:lnTo>
                  <a:pt x="54959" y="0"/>
                </a:lnTo>
                <a:lnTo>
                  <a:pt x="54959" y="59531"/>
                </a:lnTo>
                <a:lnTo>
                  <a:pt x="45815" y="59531"/>
                </a:lnTo>
                <a:lnTo>
                  <a:pt x="44369" y="61055"/>
                </a:lnTo>
                <a:close/>
              </a:path>
              <a:path w="55244" h="71754">
                <a:moveTo>
                  <a:pt x="54959" y="70199"/>
                </a:moveTo>
                <a:lnTo>
                  <a:pt x="45815" y="70199"/>
                </a:lnTo>
                <a:lnTo>
                  <a:pt x="45815" y="59531"/>
                </a:lnTo>
                <a:lnTo>
                  <a:pt x="54959" y="59531"/>
                </a:lnTo>
                <a:lnTo>
                  <a:pt x="54959" y="701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1214627" y="4808124"/>
            <a:ext cx="58419" cy="73659"/>
          </a:xfrm>
          <a:custGeom>
            <a:avLst/>
            <a:gdLst/>
            <a:ahLst/>
            <a:cxnLst/>
            <a:rect l="l" t="t" r="r" b="b"/>
            <a:pathLst>
              <a:path w="58419" h="73660">
                <a:moveTo>
                  <a:pt x="53435" y="64103"/>
                </a:moveTo>
                <a:lnTo>
                  <a:pt x="35147" y="64103"/>
                </a:lnTo>
                <a:lnTo>
                  <a:pt x="39719" y="62579"/>
                </a:lnTo>
                <a:lnTo>
                  <a:pt x="44291" y="58007"/>
                </a:lnTo>
                <a:lnTo>
                  <a:pt x="45815" y="54959"/>
                </a:lnTo>
                <a:lnTo>
                  <a:pt x="45815" y="50387"/>
                </a:lnTo>
                <a:lnTo>
                  <a:pt x="44291" y="47339"/>
                </a:lnTo>
                <a:lnTo>
                  <a:pt x="42767" y="45815"/>
                </a:lnTo>
                <a:lnTo>
                  <a:pt x="41243" y="45815"/>
                </a:lnTo>
                <a:lnTo>
                  <a:pt x="36671" y="44291"/>
                </a:lnTo>
                <a:lnTo>
                  <a:pt x="30575" y="42672"/>
                </a:lnTo>
                <a:lnTo>
                  <a:pt x="12192" y="36576"/>
                </a:lnTo>
                <a:lnTo>
                  <a:pt x="9144" y="35052"/>
                </a:lnTo>
                <a:lnTo>
                  <a:pt x="7620" y="32004"/>
                </a:lnTo>
                <a:lnTo>
                  <a:pt x="4572" y="30480"/>
                </a:lnTo>
                <a:lnTo>
                  <a:pt x="3048" y="27432"/>
                </a:lnTo>
                <a:lnTo>
                  <a:pt x="3048" y="15240"/>
                </a:lnTo>
                <a:lnTo>
                  <a:pt x="6096" y="9144"/>
                </a:lnTo>
                <a:lnTo>
                  <a:pt x="7620" y="7620"/>
                </a:lnTo>
                <a:lnTo>
                  <a:pt x="10668" y="6096"/>
                </a:lnTo>
                <a:lnTo>
                  <a:pt x="12192" y="4572"/>
                </a:lnTo>
                <a:lnTo>
                  <a:pt x="18288" y="1524"/>
                </a:lnTo>
                <a:lnTo>
                  <a:pt x="21431" y="1524"/>
                </a:lnTo>
                <a:lnTo>
                  <a:pt x="24479" y="0"/>
                </a:lnTo>
                <a:lnTo>
                  <a:pt x="33623" y="0"/>
                </a:lnTo>
                <a:lnTo>
                  <a:pt x="47339" y="4572"/>
                </a:lnTo>
                <a:lnTo>
                  <a:pt x="51911" y="9144"/>
                </a:lnTo>
                <a:lnTo>
                  <a:pt x="52673" y="10668"/>
                </a:lnTo>
                <a:lnTo>
                  <a:pt x="19907" y="10668"/>
                </a:lnTo>
                <a:lnTo>
                  <a:pt x="16764" y="12192"/>
                </a:lnTo>
                <a:lnTo>
                  <a:pt x="15240" y="15240"/>
                </a:lnTo>
                <a:lnTo>
                  <a:pt x="13716" y="16764"/>
                </a:lnTo>
                <a:lnTo>
                  <a:pt x="13716" y="21336"/>
                </a:lnTo>
                <a:lnTo>
                  <a:pt x="18288" y="25908"/>
                </a:lnTo>
                <a:lnTo>
                  <a:pt x="19907" y="25908"/>
                </a:lnTo>
                <a:lnTo>
                  <a:pt x="21431" y="27432"/>
                </a:lnTo>
                <a:lnTo>
                  <a:pt x="24479" y="27432"/>
                </a:lnTo>
                <a:lnTo>
                  <a:pt x="30575" y="28956"/>
                </a:lnTo>
                <a:lnTo>
                  <a:pt x="38195" y="32004"/>
                </a:lnTo>
                <a:lnTo>
                  <a:pt x="44291" y="33528"/>
                </a:lnTo>
                <a:lnTo>
                  <a:pt x="53435" y="38100"/>
                </a:lnTo>
                <a:lnTo>
                  <a:pt x="54959" y="41148"/>
                </a:lnTo>
                <a:lnTo>
                  <a:pt x="58007" y="44291"/>
                </a:lnTo>
                <a:lnTo>
                  <a:pt x="58007" y="54959"/>
                </a:lnTo>
                <a:lnTo>
                  <a:pt x="56483" y="58007"/>
                </a:lnTo>
                <a:lnTo>
                  <a:pt x="54959" y="62579"/>
                </a:lnTo>
                <a:lnTo>
                  <a:pt x="53435" y="64103"/>
                </a:lnTo>
                <a:close/>
              </a:path>
              <a:path w="58419" h="73660">
                <a:moveTo>
                  <a:pt x="44291" y="21336"/>
                </a:moveTo>
                <a:lnTo>
                  <a:pt x="44291" y="18288"/>
                </a:lnTo>
                <a:lnTo>
                  <a:pt x="42767" y="15240"/>
                </a:lnTo>
                <a:lnTo>
                  <a:pt x="39719" y="13716"/>
                </a:lnTo>
                <a:lnTo>
                  <a:pt x="36671" y="10668"/>
                </a:lnTo>
                <a:lnTo>
                  <a:pt x="52673" y="10668"/>
                </a:lnTo>
                <a:lnTo>
                  <a:pt x="54959" y="15240"/>
                </a:lnTo>
                <a:lnTo>
                  <a:pt x="54959" y="19812"/>
                </a:lnTo>
                <a:lnTo>
                  <a:pt x="44291" y="21336"/>
                </a:lnTo>
                <a:close/>
              </a:path>
              <a:path w="58419" h="73660">
                <a:moveTo>
                  <a:pt x="35147" y="73247"/>
                </a:moveTo>
                <a:lnTo>
                  <a:pt x="21431" y="73247"/>
                </a:lnTo>
                <a:lnTo>
                  <a:pt x="13716" y="71723"/>
                </a:lnTo>
                <a:lnTo>
                  <a:pt x="9144" y="67151"/>
                </a:lnTo>
                <a:lnTo>
                  <a:pt x="4572" y="64103"/>
                </a:lnTo>
                <a:lnTo>
                  <a:pt x="1524" y="58007"/>
                </a:lnTo>
                <a:lnTo>
                  <a:pt x="0" y="50387"/>
                </a:lnTo>
                <a:lnTo>
                  <a:pt x="12192" y="48863"/>
                </a:lnTo>
                <a:lnTo>
                  <a:pt x="12192" y="53435"/>
                </a:lnTo>
                <a:lnTo>
                  <a:pt x="18288" y="59531"/>
                </a:lnTo>
                <a:lnTo>
                  <a:pt x="21431" y="62579"/>
                </a:lnTo>
                <a:lnTo>
                  <a:pt x="24479" y="64103"/>
                </a:lnTo>
                <a:lnTo>
                  <a:pt x="53435" y="64103"/>
                </a:lnTo>
                <a:lnTo>
                  <a:pt x="48863" y="68675"/>
                </a:lnTo>
                <a:lnTo>
                  <a:pt x="44291" y="70199"/>
                </a:lnTo>
                <a:lnTo>
                  <a:pt x="41243" y="71723"/>
                </a:lnTo>
                <a:lnTo>
                  <a:pt x="35147" y="7324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1286351" y="4809649"/>
            <a:ext cx="12700" cy="70485"/>
          </a:xfrm>
          <a:custGeom>
            <a:avLst/>
            <a:gdLst/>
            <a:ahLst/>
            <a:cxnLst/>
            <a:rect l="l" t="t" r="r" b="b"/>
            <a:pathLst>
              <a:path w="12700" h="70485">
                <a:moveTo>
                  <a:pt x="12192" y="70199"/>
                </a:moveTo>
                <a:lnTo>
                  <a:pt x="0" y="70199"/>
                </a:lnTo>
                <a:lnTo>
                  <a:pt x="0" y="0"/>
                </a:lnTo>
                <a:lnTo>
                  <a:pt x="12192" y="0"/>
                </a:lnTo>
                <a:lnTo>
                  <a:pt x="12192" y="701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1312355" y="4808124"/>
            <a:ext cx="64135" cy="73659"/>
          </a:xfrm>
          <a:custGeom>
            <a:avLst/>
            <a:gdLst/>
            <a:ahLst/>
            <a:cxnLst/>
            <a:rect l="l" t="t" r="r" b="b"/>
            <a:pathLst>
              <a:path w="64134" h="73660">
                <a:moveTo>
                  <a:pt x="38100" y="73247"/>
                </a:moveTo>
                <a:lnTo>
                  <a:pt x="22860" y="73247"/>
                </a:lnTo>
                <a:lnTo>
                  <a:pt x="15240" y="70199"/>
                </a:lnTo>
                <a:lnTo>
                  <a:pt x="0" y="36576"/>
                </a:lnTo>
                <a:lnTo>
                  <a:pt x="595" y="27979"/>
                </a:lnTo>
                <a:lnTo>
                  <a:pt x="24384" y="0"/>
                </a:lnTo>
                <a:lnTo>
                  <a:pt x="41148" y="0"/>
                </a:lnTo>
                <a:lnTo>
                  <a:pt x="48768" y="3048"/>
                </a:lnTo>
                <a:lnTo>
                  <a:pt x="54864" y="10668"/>
                </a:lnTo>
                <a:lnTo>
                  <a:pt x="25908" y="10668"/>
                </a:lnTo>
                <a:lnTo>
                  <a:pt x="21336" y="12192"/>
                </a:lnTo>
                <a:lnTo>
                  <a:pt x="18288" y="16764"/>
                </a:lnTo>
                <a:lnTo>
                  <a:pt x="13716" y="21336"/>
                </a:lnTo>
                <a:lnTo>
                  <a:pt x="12192" y="27432"/>
                </a:lnTo>
                <a:lnTo>
                  <a:pt x="12192" y="45815"/>
                </a:lnTo>
                <a:lnTo>
                  <a:pt x="13716" y="51911"/>
                </a:lnTo>
                <a:lnTo>
                  <a:pt x="18288" y="56483"/>
                </a:lnTo>
                <a:lnTo>
                  <a:pt x="21336" y="61055"/>
                </a:lnTo>
                <a:lnTo>
                  <a:pt x="25908" y="64103"/>
                </a:lnTo>
                <a:lnTo>
                  <a:pt x="55626" y="64103"/>
                </a:lnTo>
                <a:lnTo>
                  <a:pt x="44196" y="71723"/>
                </a:lnTo>
                <a:lnTo>
                  <a:pt x="38100" y="73247"/>
                </a:lnTo>
                <a:close/>
              </a:path>
              <a:path w="64134" h="73660">
                <a:moveTo>
                  <a:pt x="55626" y="64103"/>
                </a:moveTo>
                <a:lnTo>
                  <a:pt x="38100" y="64103"/>
                </a:lnTo>
                <a:lnTo>
                  <a:pt x="42672" y="61055"/>
                </a:lnTo>
                <a:lnTo>
                  <a:pt x="47244" y="56483"/>
                </a:lnTo>
                <a:lnTo>
                  <a:pt x="50292" y="51911"/>
                </a:lnTo>
                <a:lnTo>
                  <a:pt x="51816" y="45815"/>
                </a:lnTo>
                <a:lnTo>
                  <a:pt x="51816" y="27432"/>
                </a:lnTo>
                <a:lnTo>
                  <a:pt x="50292" y="21336"/>
                </a:lnTo>
                <a:lnTo>
                  <a:pt x="47244" y="16764"/>
                </a:lnTo>
                <a:lnTo>
                  <a:pt x="42672" y="12192"/>
                </a:lnTo>
                <a:lnTo>
                  <a:pt x="38100" y="10668"/>
                </a:lnTo>
                <a:lnTo>
                  <a:pt x="54864" y="10668"/>
                </a:lnTo>
                <a:lnTo>
                  <a:pt x="64008" y="35052"/>
                </a:lnTo>
                <a:lnTo>
                  <a:pt x="64008" y="44291"/>
                </a:lnTo>
                <a:lnTo>
                  <a:pt x="62484" y="51911"/>
                </a:lnTo>
                <a:lnTo>
                  <a:pt x="60960" y="56483"/>
                </a:lnTo>
                <a:lnTo>
                  <a:pt x="57912" y="62579"/>
                </a:lnTo>
                <a:lnTo>
                  <a:pt x="55626" y="6410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1390174" y="4808125"/>
            <a:ext cx="56515" cy="71756"/>
          </a:xfrm>
          <a:custGeom>
            <a:avLst/>
            <a:gdLst/>
            <a:ahLst/>
            <a:cxnLst/>
            <a:rect l="l" t="t" r="r" b="b"/>
            <a:pathLst>
              <a:path w="56515" h="71754">
                <a:moveTo>
                  <a:pt x="21336" y="12192"/>
                </a:moveTo>
                <a:lnTo>
                  <a:pt x="10668" y="12192"/>
                </a:lnTo>
                <a:lnTo>
                  <a:pt x="15311" y="7072"/>
                </a:lnTo>
                <a:lnTo>
                  <a:pt x="20383" y="3238"/>
                </a:lnTo>
                <a:lnTo>
                  <a:pt x="26312" y="833"/>
                </a:lnTo>
                <a:lnTo>
                  <a:pt x="33528" y="0"/>
                </a:lnTo>
                <a:lnTo>
                  <a:pt x="36576" y="0"/>
                </a:lnTo>
                <a:lnTo>
                  <a:pt x="41148" y="1524"/>
                </a:lnTo>
                <a:lnTo>
                  <a:pt x="44196" y="3048"/>
                </a:lnTo>
                <a:lnTo>
                  <a:pt x="48768" y="4572"/>
                </a:lnTo>
                <a:lnTo>
                  <a:pt x="50292" y="6096"/>
                </a:lnTo>
                <a:lnTo>
                  <a:pt x="51816" y="9144"/>
                </a:lnTo>
                <a:lnTo>
                  <a:pt x="54864" y="10668"/>
                </a:lnTo>
                <a:lnTo>
                  <a:pt x="25908" y="10668"/>
                </a:lnTo>
                <a:lnTo>
                  <a:pt x="21336" y="12192"/>
                </a:lnTo>
                <a:close/>
              </a:path>
              <a:path w="56515" h="71754">
                <a:moveTo>
                  <a:pt x="12192" y="71723"/>
                </a:moveTo>
                <a:lnTo>
                  <a:pt x="0" y="71723"/>
                </a:lnTo>
                <a:lnTo>
                  <a:pt x="0" y="1524"/>
                </a:lnTo>
                <a:lnTo>
                  <a:pt x="10668" y="1524"/>
                </a:lnTo>
                <a:lnTo>
                  <a:pt x="10668" y="12192"/>
                </a:lnTo>
                <a:lnTo>
                  <a:pt x="21336" y="12192"/>
                </a:lnTo>
                <a:lnTo>
                  <a:pt x="18288" y="15240"/>
                </a:lnTo>
                <a:lnTo>
                  <a:pt x="13716" y="18288"/>
                </a:lnTo>
                <a:lnTo>
                  <a:pt x="12192" y="24384"/>
                </a:lnTo>
                <a:lnTo>
                  <a:pt x="12192" y="71723"/>
                </a:lnTo>
                <a:close/>
              </a:path>
              <a:path w="56515" h="71754">
                <a:moveTo>
                  <a:pt x="56388" y="71723"/>
                </a:moveTo>
                <a:lnTo>
                  <a:pt x="45720" y="71723"/>
                </a:lnTo>
                <a:lnTo>
                  <a:pt x="45720" y="24384"/>
                </a:lnTo>
                <a:lnTo>
                  <a:pt x="44196" y="21336"/>
                </a:lnTo>
                <a:lnTo>
                  <a:pt x="44196" y="18288"/>
                </a:lnTo>
                <a:lnTo>
                  <a:pt x="42672" y="16764"/>
                </a:lnTo>
                <a:lnTo>
                  <a:pt x="41148" y="13716"/>
                </a:lnTo>
                <a:lnTo>
                  <a:pt x="38100" y="12192"/>
                </a:lnTo>
                <a:lnTo>
                  <a:pt x="36576" y="12192"/>
                </a:lnTo>
                <a:lnTo>
                  <a:pt x="33528" y="10668"/>
                </a:lnTo>
                <a:lnTo>
                  <a:pt x="54864" y="10668"/>
                </a:lnTo>
                <a:lnTo>
                  <a:pt x="54864" y="13716"/>
                </a:lnTo>
                <a:lnTo>
                  <a:pt x="56388" y="16764"/>
                </a:lnTo>
                <a:lnTo>
                  <a:pt x="56388" y="7172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588263" y="5329426"/>
            <a:ext cx="0" cy="151130"/>
          </a:xfrm>
          <a:custGeom>
            <a:avLst/>
            <a:gdLst/>
            <a:ahLst/>
            <a:cxnLst/>
            <a:rect l="l" t="t" r="r" b="b"/>
            <a:pathLst>
              <a:path h="151129">
                <a:moveTo>
                  <a:pt x="0" y="0"/>
                </a:moveTo>
                <a:lnTo>
                  <a:pt x="0" y="150876"/>
                </a:lnTo>
              </a:path>
            </a:pathLst>
          </a:custGeom>
          <a:ln w="3048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632461" y="5451347"/>
            <a:ext cx="29209" cy="29210"/>
          </a:xfrm>
          <a:custGeom>
            <a:avLst/>
            <a:gdLst/>
            <a:ahLst/>
            <a:cxnLst/>
            <a:rect l="l" t="t" r="r" b="b"/>
            <a:pathLst>
              <a:path w="29209" h="29210">
                <a:moveTo>
                  <a:pt x="28956" y="28956"/>
                </a:moveTo>
                <a:lnTo>
                  <a:pt x="0" y="28956"/>
                </a:lnTo>
                <a:lnTo>
                  <a:pt x="0" y="0"/>
                </a:lnTo>
                <a:lnTo>
                  <a:pt x="28956" y="0"/>
                </a:lnTo>
                <a:lnTo>
                  <a:pt x="28956" y="28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763524" y="5329426"/>
            <a:ext cx="0" cy="151130"/>
          </a:xfrm>
          <a:custGeom>
            <a:avLst/>
            <a:gdLst/>
            <a:ahLst/>
            <a:cxnLst/>
            <a:rect l="l" t="t" r="r" b="b"/>
            <a:pathLst>
              <a:path h="151129">
                <a:moveTo>
                  <a:pt x="0" y="0"/>
                </a:moveTo>
                <a:lnTo>
                  <a:pt x="0" y="150876"/>
                </a:lnTo>
              </a:path>
            </a:pathLst>
          </a:custGeom>
          <a:ln w="3048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804195" y="5369529"/>
            <a:ext cx="160210" cy="111347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991839" y="5369527"/>
            <a:ext cx="234981" cy="152496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1248252" y="5332855"/>
            <a:ext cx="135826" cy="149542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1475613" y="5331461"/>
            <a:ext cx="0" cy="123189"/>
          </a:xfrm>
          <a:custGeom>
            <a:avLst/>
            <a:gdLst/>
            <a:ahLst/>
            <a:cxnLst/>
            <a:rect l="l" t="t" r="r" b="b"/>
            <a:pathLst>
              <a:path h="123189">
                <a:moveTo>
                  <a:pt x="0" y="0"/>
                </a:moveTo>
                <a:lnTo>
                  <a:pt x="0" y="123189"/>
                </a:lnTo>
              </a:path>
            </a:pathLst>
          </a:custGeom>
          <a:ln w="3048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1460373" y="5467984"/>
            <a:ext cx="105410" cy="0"/>
          </a:xfrm>
          <a:custGeom>
            <a:avLst/>
            <a:gdLst/>
            <a:ahLst/>
            <a:cxnLst/>
            <a:rect l="l" t="t" r="r" b="b"/>
            <a:pathLst>
              <a:path w="105409">
                <a:moveTo>
                  <a:pt x="0" y="0"/>
                </a:moveTo>
                <a:lnTo>
                  <a:pt x="105251" y="0"/>
                </a:lnTo>
              </a:path>
            </a:pathLst>
          </a:custGeom>
          <a:ln w="266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1586961" y="5329810"/>
            <a:ext cx="29209" cy="27940"/>
          </a:xfrm>
          <a:custGeom>
            <a:avLst/>
            <a:gdLst/>
            <a:ahLst/>
            <a:cxnLst/>
            <a:rect l="l" t="t" r="r" b="b"/>
            <a:pathLst>
              <a:path w="29209" h="27939">
                <a:moveTo>
                  <a:pt x="29051" y="27432"/>
                </a:moveTo>
                <a:lnTo>
                  <a:pt x="0" y="27432"/>
                </a:lnTo>
                <a:lnTo>
                  <a:pt x="0" y="0"/>
                </a:lnTo>
                <a:lnTo>
                  <a:pt x="29051" y="0"/>
                </a:lnTo>
                <a:lnTo>
                  <a:pt x="29051" y="2743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1601485" y="5371054"/>
            <a:ext cx="0" cy="109854"/>
          </a:xfrm>
          <a:custGeom>
            <a:avLst/>
            <a:gdLst/>
            <a:ahLst/>
            <a:cxnLst/>
            <a:rect l="l" t="t" r="r" b="b"/>
            <a:pathLst>
              <a:path h="109854">
                <a:moveTo>
                  <a:pt x="0" y="0"/>
                </a:moveTo>
                <a:lnTo>
                  <a:pt x="0" y="109823"/>
                </a:lnTo>
              </a:path>
            </a:pathLst>
          </a:custGeom>
          <a:ln w="2905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1644968" y="5329808"/>
            <a:ext cx="105251" cy="152591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1773174" y="5369527"/>
            <a:ext cx="176974" cy="112872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1971484" y="5329809"/>
            <a:ext cx="111442" cy="151066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2104264" y="5369527"/>
            <a:ext cx="216693" cy="112872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2395728" y="5369527"/>
            <a:ext cx="102203" cy="112872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2520886" y="5369529"/>
            <a:ext cx="99155" cy="111347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2642901" y="5329808"/>
            <a:ext cx="105346" cy="152591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2824544" y="5332855"/>
            <a:ext cx="296037" cy="149542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3195352" y="5369527"/>
            <a:ext cx="299085" cy="152496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3521869" y="5371052"/>
            <a:ext cx="99155" cy="111347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3651600" y="5329810"/>
            <a:ext cx="29209" cy="27940"/>
          </a:xfrm>
          <a:custGeom>
            <a:avLst/>
            <a:gdLst/>
            <a:ahLst/>
            <a:cxnLst/>
            <a:rect l="l" t="t" r="r" b="b"/>
            <a:pathLst>
              <a:path w="29210" h="27939">
                <a:moveTo>
                  <a:pt x="29051" y="27432"/>
                </a:moveTo>
                <a:lnTo>
                  <a:pt x="0" y="27432"/>
                </a:lnTo>
                <a:lnTo>
                  <a:pt x="0" y="0"/>
                </a:lnTo>
                <a:lnTo>
                  <a:pt x="29051" y="0"/>
                </a:lnTo>
                <a:lnTo>
                  <a:pt x="29051" y="2743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3666125" y="5371054"/>
            <a:ext cx="0" cy="109854"/>
          </a:xfrm>
          <a:custGeom>
            <a:avLst/>
            <a:gdLst/>
            <a:ahLst/>
            <a:cxnLst/>
            <a:rect l="l" t="t" r="r" b="b"/>
            <a:pathLst>
              <a:path h="109854">
                <a:moveTo>
                  <a:pt x="0" y="0"/>
                </a:moveTo>
                <a:lnTo>
                  <a:pt x="0" y="109823"/>
                </a:lnTo>
              </a:path>
            </a:pathLst>
          </a:custGeom>
          <a:ln w="2905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3708082" y="5329808"/>
            <a:ext cx="299085" cy="152591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4092606" y="5332855"/>
            <a:ext cx="1107852" cy="189166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569213" y="5795106"/>
            <a:ext cx="52069" cy="85725"/>
          </a:xfrm>
          <a:custGeom>
            <a:avLst/>
            <a:gdLst/>
            <a:ahLst/>
            <a:cxnLst/>
            <a:rect l="l" t="t" r="r" b="b"/>
            <a:pathLst>
              <a:path w="52070" h="85725">
                <a:moveTo>
                  <a:pt x="51816" y="10668"/>
                </a:moveTo>
                <a:lnTo>
                  <a:pt x="0" y="10668"/>
                </a:lnTo>
                <a:lnTo>
                  <a:pt x="0" y="0"/>
                </a:lnTo>
                <a:lnTo>
                  <a:pt x="51816" y="0"/>
                </a:lnTo>
                <a:lnTo>
                  <a:pt x="51816" y="10668"/>
                </a:lnTo>
                <a:close/>
              </a:path>
              <a:path w="52070" h="85725">
                <a:moveTo>
                  <a:pt x="32004" y="76200"/>
                </a:moveTo>
                <a:lnTo>
                  <a:pt x="19812" y="76200"/>
                </a:lnTo>
                <a:lnTo>
                  <a:pt x="19812" y="10668"/>
                </a:lnTo>
                <a:lnTo>
                  <a:pt x="32004" y="10668"/>
                </a:lnTo>
                <a:lnTo>
                  <a:pt x="32004" y="76200"/>
                </a:lnTo>
                <a:close/>
              </a:path>
              <a:path w="52070" h="85725">
                <a:moveTo>
                  <a:pt x="51816" y="85439"/>
                </a:moveTo>
                <a:lnTo>
                  <a:pt x="0" y="85439"/>
                </a:lnTo>
                <a:lnTo>
                  <a:pt x="0" y="76200"/>
                </a:lnTo>
                <a:lnTo>
                  <a:pt x="51816" y="76200"/>
                </a:lnTo>
                <a:lnTo>
                  <a:pt x="51816" y="8543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642461" y="5814918"/>
            <a:ext cx="52069" cy="66039"/>
          </a:xfrm>
          <a:custGeom>
            <a:avLst/>
            <a:gdLst/>
            <a:ahLst/>
            <a:cxnLst/>
            <a:rect l="l" t="t" r="r" b="b"/>
            <a:pathLst>
              <a:path w="52070" h="66039">
                <a:moveTo>
                  <a:pt x="10668" y="65627"/>
                </a:moveTo>
                <a:lnTo>
                  <a:pt x="0" y="65627"/>
                </a:lnTo>
                <a:lnTo>
                  <a:pt x="0" y="0"/>
                </a:lnTo>
                <a:lnTo>
                  <a:pt x="10668" y="0"/>
                </a:lnTo>
                <a:lnTo>
                  <a:pt x="10668" y="10668"/>
                </a:lnTo>
                <a:lnTo>
                  <a:pt x="22860" y="10668"/>
                </a:lnTo>
                <a:lnTo>
                  <a:pt x="19812" y="13716"/>
                </a:lnTo>
                <a:lnTo>
                  <a:pt x="18288" y="13716"/>
                </a:lnTo>
                <a:lnTo>
                  <a:pt x="16764" y="16764"/>
                </a:lnTo>
                <a:lnTo>
                  <a:pt x="10668" y="22860"/>
                </a:lnTo>
                <a:lnTo>
                  <a:pt x="10668" y="65627"/>
                </a:lnTo>
                <a:close/>
              </a:path>
              <a:path w="52070" h="66039">
                <a:moveTo>
                  <a:pt x="24384" y="10668"/>
                </a:moveTo>
                <a:lnTo>
                  <a:pt x="10668" y="10668"/>
                </a:lnTo>
                <a:lnTo>
                  <a:pt x="13716" y="7620"/>
                </a:lnTo>
                <a:lnTo>
                  <a:pt x="16764" y="6096"/>
                </a:lnTo>
                <a:lnTo>
                  <a:pt x="21336" y="1524"/>
                </a:lnTo>
                <a:lnTo>
                  <a:pt x="22860" y="1524"/>
                </a:lnTo>
                <a:lnTo>
                  <a:pt x="24384" y="0"/>
                </a:lnTo>
                <a:lnTo>
                  <a:pt x="38100" y="0"/>
                </a:lnTo>
                <a:lnTo>
                  <a:pt x="44196" y="1524"/>
                </a:lnTo>
                <a:lnTo>
                  <a:pt x="47244" y="6096"/>
                </a:lnTo>
                <a:lnTo>
                  <a:pt x="50292" y="9144"/>
                </a:lnTo>
                <a:lnTo>
                  <a:pt x="25908" y="9144"/>
                </a:lnTo>
                <a:lnTo>
                  <a:pt x="24384" y="10668"/>
                </a:lnTo>
                <a:close/>
              </a:path>
              <a:path w="52070" h="66039">
                <a:moveTo>
                  <a:pt x="51816" y="65627"/>
                </a:moveTo>
                <a:lnTo>
                  <a:pt x="41148" y="65627"/>
                </a:lnTo>
                <a:lnTo>
                  <a:pt x="41148" y="19812"/>
                </a:lnTo>
                <a:lnTo>
                  <a:pt x="39624" y="15240"/>
                </a:lnTo>
                <a:lnTo>
                  <a:pt x="38100" y="12192"/>
                </a:lnTo>
                <a:lnTo>
                  <a:pt x="36576" y="10668"/>
                </a:lnTo>
                <a:lnTo>
                  <a:pt x="33528" y="9144"/>
                </a:lnTo>
                <a:lnTo>
                  <a:pt x="50292" y="9144"/>
                </a:lnTo>
                <a:lnTo>
                  <a:pt x="51816" y="15240"/>
                </a:lnTo>
                <a:lnTo>
                  <a:pt x="51816" y="6562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801147" y="5786057"/>
            <a:ext cx="32384" cy="8889"/>
          </a:xfrm>
          <a:custGeom>
            <a:avLst/>
            <a:gdLst/>
            <a:ahLst/>
            <a:cxnLst/>
            <a:rect l="l" t="t" r="r" b="b"/>
            <a:pathLst>
              <a:path w="32384" h="8889">
                <a:moveTo>
                  <a:pt x="0" y="0"/>
                </a:moveTo>
                <a:lnTo>
                  <a:pt x="32004" y="0"/>
                </a:lnTo>
                <a:lnTo>
                  <a:pt x="32004" y="8890"/>
                </a:lnTo>
                <a:lnTo>
                  <a:pt x="0" y="889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806481" y="5794947"/>
            <a:ext cx="0" cy="104138"/>
          </a:xfrm>
          <a:custGeom>
            <a:avLst/>
            <a:gdLst/>
            <a:ahLst/>
            <a:cxnLst/>
            <a:rect l="l" t="t" r="r" b="b"/>
            <a:pathLst>
              <a:path h="104139">
                <a:moveTo>
                  <a:pt x="0" y="0"/>
                </a:moveTo>
                <a:lnTo>
                  <a:pt x="0" y="104139"/>
                </a:lnTo>
              </a:path>
            </a:pathLst>
          </a:custGeom>
          <a:ln w="1066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801147" y="5899087"/>
            <a:ext cx="32384" cy="8889"/>
          </a:xfrm>
          <a:custGeom>
            <a:avLst/>
            <a:gdLst/>
            <a:ahLst/>
            <a:cxnLst/>
            <a:rect l="l" t="t" r="r" b="b"/>
            <a:pathLst>
              <a:path w="32384" h="8889">
                <a:moveTo>
                  <a:pt x="0" y="0"/>
                </a:moveTo>
                <a:lnTo>
                  <a:pt x="32004" y="0"/>
                </a:lnTo>
                <a:lnTo>
                  <a:pt x="32004" y="8889"/>
                </a:lnTo>
                <a:lnTo>
                  <a:pt x="0" y="888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860678" y="5795106"/>
            <a:ext cx="56515" cy="85725"/>
          </a:xfrm>
          <a:custGeom>
            <a:avLst/>
            <a:gdLst/>
            <a:ahLst/>
            <a:cxnLst/>
            <a:rect l="l" t="t" r="r" b="b"/>
            <a:pathLst>
              <a:path w="56515" h="85725">
                <a:moveTo>
                  <a:pt x="4572" y="24384"/>
                </a:moveTo>
                <a:lnTo>
                  <a:pt x="0" y="15240"/>
                </a:lnTo>
                <a:lnTo>
                  <a:pt x="27432" y="0"/>
                </a:lnTo>
                <a:lnTo>
                  <a:pt x="36576" y="0"/>
                </a:lnTo>
                <a:lnTo>
                  <a:pt x="36576" y="13716"/>
                </a:lnTo>
                <a:lnTo>
                  <a:pt x="24384" y="13716"/>
                </a:lnTo>
                <a:lnTo>
                  <a:pt x="4572" y="24384"/>
                </a:lnTo>
                <a:close/>
              </a:path>
              <a:path w="56515" h="85725">
                <a:moveTo>
                  <a:pt x="36576" y="74676"/>
                </a:moveTo>
                <a:lnTo>
                  <a:pt x="24384" y="74676"/>
                </a:lnTo>
                <a:lnTo>
                  <a:pt x="24384" y="13716"/>
                </a:lnTo>
                <a:lnTo>
                  <a:pt x="36576" y="13716"/>
                </a:lnTo>
                <a:lnTo>
                  <a:pt x="36576" y="74676"/>
                </a:lnTo>
                <a:close/>
              </a:path>
              <a:path w="56515" h="85725">
                <a:moveTo>
                  <a:pt x="56388" y="85439"/>
                </a:moveTo>
                <a:lnTo>
                  <a:pt x="3048" y="85439"/>
                </a:lnTo>
                <a:lnTo>
                  <a:pt x="3048" y="74676"/>
                </a:lnTo>
                <a:lnTo>
                  <a:pt x="56388" y="74676"/>
                </a:lnTo>
                <a:lnTo>
                  <a:pt x="56388" y="8543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944594" y="5786057"/>
            <a:ext cx="32384" cy="8889"/>
          </a:xfrm>
          <a:custGeom>
            <a:avLst/>
            <a:gdLst/>
            <a:ahLst/>
            <a:cxnLst/>
            <a:rect l="l" t="t" r="r" b="b"/>
            <a:pathLst>
              <a:path w="32384" h="8889">
                <a:moveTo>
                  <a:pt x="0" y="0"/>
                </a:moveTo>
                <a:lnTo>
                  <a:pt x="32004" y="0"/>
                </a:lnTo>
                <a:lnTo>
                  <a:pt x="32004" y="8890"/>
                </a:lnTo>
                <a:lnTo>
                  <a:pt x="0" y="889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971264" y="5794947"/>
            <a:ext cx="0" cy="104138"/>
          </a:xfrm>
          <a:custGeom>
            <a:avLst/>
            <a:gdLst/>
            <a:ahLst/>
            <a:cxnLst/>
            <a:rect l="l" t="t" r="r" b="b"/>
            <a:pathLst>
              <a:path h="104139">
                <a:moveTo>
                  <a:pt x="0" y="0"/>
                </a:moveTo>
                <a:lnTo>
                  <a:pt x="0" y="104139"/>
                </a:lnTo>
              </a:path>
            </a:pathLst>
          </a:custGeom>
          <a:ln w="1066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944594" y="5899087"/>
            <a:ext cx="32384" cy="8889"/>
          </a:xfrm>
          <a:custGeom>
            <a:avLst/>
            <a:gdLst/>
            <a:ahLst/>
            <a:cxnLst/>
            <a:rect l="l" t="t" r="r" b="b"/>
            <a:pathLst>
              <a:path w="32384" h="8889">
                <a:moveTo>
                  <a:pt x="0" y="0"/>
                </a:moveTo>
                <a:lnTo>
                  <a:pt x="32004" y="0"/>
                </a:lnTo>
                <a:lnTo>
                  <a:pt x="32004" y="8889"/>
                </a:lnTo>
                <a:lnTo>
                  <a:pt x="0" y="888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1025461" y="5814918"/>
            <a:ext cx="20320" cy="67310"/>
          </a:xfrm>
          <a:custGeom>
            <a:avLst/>
            <a:gdLst/>
            <a:ahLst/>
            <a:cxnLst/>
            <a:rect l="l" t="t" r="r" b="b"/>
            <a:pathLst>
              <a:path w="20319" h="67310">
                <a:moveTo>
                  <a:pt x="16764" y="3048"/>
                </a:moveTo>
                <a:lnTo>
                  <a:pt x="3048" y="3048"/>
                </a:lnTo>
                <a:lnTo>
                  <a:pt x="3048" y="1524"/>
                </a:lnTo>
                <a:lnTo>
                  <a:pt x="4572" y="1524"/>
                </a:lnTo>
                <a:lnTo>
                  <a:pt x="6096" y="0"/>
                </a:lnTo>
                <a:lnTo>
                  <a:pt x="15240" y="0"/>
                </a:lnTo>
                <a:lnTo>
                  <a:pt x="15240" y="1524"/>
                </a:lnTo>
                <a:lnTo>
                  <a:pt x="16764" y="3048"/>
                </a:lnTo>
                <a:close/>
              </a:path>
              <a:path w="20319" h="67310">
                <a:moveTo>
                  <a:pt x="15240" y="18288"/>
                </a:moveTo>
                <a:lnTo>
                  <a:pt x="4572" y="18288"/>
                </a:lnTo>
                <a:lnTo>
                  <a:pt x="0" y="13716"/>
                </a:lnTo>
                <a:lnTo>
                  <a:pt x="0" y="6096"/>
                </a:lnTo>
                <a:lnTo>
                  <a:pt x="1524" y="4572"/>
                </a:lnTo>
                <a:lnTo>
                  <a:pt x="1524" y="3048"/>
                </a:lnTo>
                <a:lnTo>
                  <a:pt x="18288" y="3048"/>
                </a:lnTo>
                <a:lnTo>
                  <a:pt x="18288" y="4572"/>
                </a:lnTo>
                <a:lnTo>
                  <a:pt x="19812" y="6096"/>
                </a:lnTo>
                <a:lnTo>
                  <a:pt x="19812" y="13716"/>
                </a:lnTo>
                <a:lnTo>
                  <a:pt x="16764" y="16764"/>
                </a:lnTo>
                <a:lnTo>
                  <a:pt x="15240" y="16764"/>
                </a:lnTo>
                <a:lnTo>
                  <a:pt x="15240" y="18288"/>
                </a:lnTo>
                <a:close/>
              </a:path>
              <a:path w="20319" h="67310">
                <a:moveTo>
                  <a:pt x="12192" y="19812"/>
                </a:moveTo>
                <a:lnTo>
                  <a:pt x="7620" y="19812"/>
                </a:lnTo>
                <a:lnTo>
                  <a:pt x="6096" y="18288"/>
                </a:lnTo>
                <a:lnTo>
                  <a:pt x="13716" y="18288"/>
                </a:lnTo>
                <a:lnTo>
                  <a:pt x="12192" y="19812"/>
                </a:lnTo>
                <a:close/>
              </a:path>
              <a:path w="20319" h="67310">
                <a:moveTo>
                  <a:pt x="18288" y="64103"/>
                </a:moveTo>
                <a:lnTo>
                  <a:pt x="1524" y="64103"/>
                </a:lnTo>
                <a:lnTo>
                  <a:pt x="1524" y="62579"/>
                </a:lnTo>
                <a:lnTo>
                  <a:pt x="0" y="61055"/>
                </a:lnTo>
                <a:lnTo>
                  <a:pt x="0" y="53340"/>
                </a:lnTo>
                <a:lnTo>
                  <a:pt x="3048" y="50292"/>
                </a:lnTo>
                <a:lnTo>
                  <a:pt x="3048" y="48768"/>
                </a:lnTo>
                <a:lnTo>
                  <a:pt x="4572" y="48768"/>
                </a:lnTo>
                <a:lnTo>
                  <a:pt x="6096" y="47244"/>
                </a:lnTo>
                <a:lnTo>
                  <a:pt x="13716" y="47244"/>
                </a:lnTo>
                <a:lnTo>
                  <a:pt x="19812" y="53340"/>
                </a:lnTo>
                <a:lnTo>
                  <a:pt x="19812" y="61055"/>
                </a:lnTo>
                <a:lnTo>
                  <a:pt x="18288" y="62579"/>
                </a:lnTo>
                <a:lnTo>
                  <a:pt x="18288" y="64103"/>
                </a:lnTo>
                <a:close/>
              </a:path>
              <a:path w="20319" h="67310">
                <a:moveTo>
                  <a:pt x="13716" y="67151"/>
                </a:moveTo>
                <a:lnTo>
                  <a:pt x="6096" y="67151"/>
                </a:lnTo>
                <a:lnTo>
                  <a:pt x="4572" y="65627"/>
                </a:lnTo>
                <a:lnTo>
                  <a:pt x="3048" y="65627"/>
                </a:lnTo>
                <a:lnTo>
                  <a:pt x="3048" y="64103"/>
                </a:lnTo>
                <a:lnTo>
                  <a:pt x="16764" y="64103"/>
                </a:lnTo>
                <a:lnTo>
                  <a:pt x="13716" y="671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504344" y="5966647"/>
            <a:ext cx="6573783" cy="3691613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588263" y="9992868"/>
            <a:ext cx="0" cy="151130"/>
          </a:xfrm>
          <a:custGeom>
            <a:avLst/>
            <a:gdLst/>
            <a:ahLst/>
            <a:cxnLst/>
            <a:rect l="l" t="t" r="r" b="b"/>
            <a:pathLst>
              <a:path h="151129">
                <a:moveTo>
                  <a:pt x="0" y="0"/>
                </a:moveTo>
                <a:lnTo>
                  <a:pt x="0" y="150876"/>
                </a:lnTo>
              </a:path>
            </a:pathLst>
          </a:custGeom>
          <a:ln w="3048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647700" y="9992868"/>
            <a:ext cx="0" cy="151130"/>
          </a:xfrm>
          <a:custGeom>
            <a:avLst/>
            <a:gdLst/>
            <a:ahLst/>
            <a:cxnLst/>
            <a:rect l="l" t="t" r="r" b="b"/>
            <a:pathLst>
              <a:path h="151129">
                <a:moveTo>
                  <a:pt x="0" y="0"/>
                </a:moveTo>
                <a:lnTo>
                  <a:pt x="0" y="150876"/>
                </a:lnTo>
              </a:path>
            </a:pathLst>
          </a:custGeom>
          <a:ln w="3048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690373" y="10114789"/>
            <a:ext cx="29209" cy="29210"/>
          </a:xfrm>
          <a:custGeom>
            <a:avLst/>
            <a:gdLst/>
            <a:ahLst/>
            <a:cxnLst/>
            <a:rect l="l" t="t" r="r" b="b"/>
            <a:pathLst>
              <a:path w="29209" h="29209">
                <a:moveTo>
                  <a:pt x="28956" y="28956"/>
                </a:moveTo>
                <a:lnTo>
                  <a:pt x="0" y="28956"/>
                </a:lnTo>
                <a:lnTo>
                  <a:pt x="0" y="0"/>
                </a:lnTo>
                <a:lnTo>
                  <a:pt x="28956" y="0"/>
                </a:lnTo>
                <a:lnTo>
                  <a:pt x="28956" y="28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807244" y="9994582"/>
            <a:ext cx="431863" cy="152496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1312355" y="9991535"/>
            <a:ext cx="253269" cy="155542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1586961" y="10035731"/>
            <a:ext cx="99250" cy="111347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1715166" y="10032683"/>
            <a:ext cx="178498" cy="114395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1915096" y="9994582"/>
            <a:ext cx="27940" cy="26033"/>
          </a:xfrm>
          <a:custGeom>
            <a:avLst/>
            <a:gdLst/>
            <a:ahLst/>
            <a:cxnLst/>
            <a:rect l="l" t="t" r="r" b="b"/>
            <a:pathLst>
              <a:path w="27939" h="26034">
                <a:moveTo>
                  <a:pt x="27432" y="25908"/>
                </a:moveTo>
                <a:lnTo>
                  <a:pt x="0" y="25908"/>
                </a:lnTo>
                <a:lnTo>
                  <a:pt x="0" y="0"/>
                </a:lnTo>
                <a:lnTo>
                  <a:pt x="27432" y="0"/>
                </a:lnTo>
                <a:lnTo>
                  <a:pt x="27432" y="259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1928812" y="10035732"/>
            <a:ext cx="0" cy="108585"/>
          </a:xfrm>
          <a:custGeom>
            <a:avLst/>
            <a:gdLst/>
            <a:ahLst/>
            <a:cxnLst/>
            <a:rect l="l" t="t" r="r" b="b"/>
            <a:pathLst>
              <a:path h="108584">
                <a:moveTo>
                  <a:pt x="0" y="0"/>
                </a:moveTo>
                <a:lnTo>
                  <a:pt x="0" y="108299"/>
                </a:lnTo>
              </a:path>
            </a:pathLst>
          </a:custGeom>
          <a:ln w="274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1973008" y="10032682"/>
            <a:ext cx="99250" cy="111347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2093596" y="10032684"/>
            <a:ext cx="106775" cy="155637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ransition spd="med">
    <p:wipe dir="d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987254" y="10412540"/>
            <a:ext cx="27940" cy="73659"/>
          </a:xfrm>
          <a:custGeom>
            <a:avLst/>
            <a:gdLst/>
            <a:ahLst/>
            <a:cxnLst/>
            <a:rect l="l" t="t" r="r" b="b"/>
            <a:pathLst>
              <a:path w="27940" h="73659">
                <a:moveTo>
                  <a:pt x="0" y="27432"/>
                </a:moveTo>
                <a:lnTo>
                  <a:pt x="0" y="18288"/>
                </a:lnTo>
                <a:lnTo>
                  <a:pt x="6096" y="16764"/>
                </a:lnTo>
                <a:lnTo>
                  <a:pt x="19812" y="3048"/>
                </a:lnTo>
                <a:lnTo>
                  <a:pt x="21431" y="0"/>
                </a:lnTo>
                <a:lnTo>
                  <a:pt x="27527" y="0"/>
                </a:lnTo>
                <a:lnTo>
                  <a:pt x="27527" y="16764"/>
                </a:lnTo>
                <a:lnTo>
                  <a:pt x="18288" y="16764"/>
                </a:lnTo>
                <a:lnTo>
                  <a:pt x="16764" y="18288"/>
                </a:lnTo>
                <a:lnTo>
                  <a:pt x="13716" y="19812"/>
                </a:lnTo>
                <a:lnTo>
                  <a:pt x="9144" y="22860"/>
                </a:lnTo>
                <a:lnTo>
                  <a:pt x="0" y="27432"/>
                </a:lnTo>
                <a:close/>
              </a:path>
              <a:path w="27940" h="73659">
                <a:moveTo>
                  <a:pt x="27527" y="73247"/>
                </a:moveTo>
                <a:lnTo>
                  <a:pt x="18288" y="73247"/>
                </a:lnTo>
                <a:lnTo>
                  <a:pt x="18288" y="16764"/>
                </a:lnTo>
                <a:lnTo>
                  <a:pt x="27527" y="16764"/>
                </a:lnTo>
                <a:lnTo>
                  <a:pt x="27527" y="7324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037641" y="10411015"/>
            <a:ext cx="189261" cy="762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69213" y="530828"/>
            <a:ext cx="52069" cy="85725"/>
          </a:xfrm>
          <a:custGeom>
            <a:avLst/>
            <a:gdLst/>
            <a:ahLst/>
            <a:cxnLst/>
            <a:rect l="l" t="t" r="r" b="b"/>
            <a:pathLst>
              <a:path w="52070" h="85725">
                <a:moveTo>
                  <a:pt x="51816" y="10668"/>
                </a:moveTo>
                <a:lnTo>
                  <a:pt x="0" y="10668"/>
                </a:lnTo>
                <a:lnTo>
                  <a:pt x="0" y="0"/>
                </a:lnTo>
                <a:lnTo>
                  <a:pt x="51816" y="0"/>
                </a:lnTo>
                <a:lnTo>
                  <a:pt x="51816" y="10668"/>
                </a:lnTo>
                <a:close/>
              </a:path>
              <a:path w="52070" h="85725">
                <a:moveTo>
                  <a:pt x="32004" y="76200"/>
                </a:moveTo>
                <a:lnTo>
                  <a:pt x="19812" y="76200"/>
                </a:lnTo>
                <a:lnTo>
                  <a:pt x="19812" y="10668"/>
                </a:lnTo>
                <a:lnTo>
                  <a:pt x="32004" y="10668"/>
                </a:lnTo>
                <a:lnTo>
                  <a:pt x="32004" y="76200"/>
                </a:lnTo>
                <a:close/>
              </a:path>
              <a:path w="52070" h="85725">
                <a:moveTo>
                  <a:pt x="51816" y="85439"/>
                </a:moveTo>
                <a:lnTo>
                  <a:pt x="0" y="85439"/>
                </a:lnTo>
                <a:lnTo>
                  <a:pt x="0" y="76200"/>
                </a:lnTo>
                <a:lnTo>
                  <a:pt x="51816" y="76200"/>
                </a:lnTo>
                <a:lnTo>
                  <a:pt x="51816" y="8543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42461" y="550641"/>
            <a:ext cx="52069" cy="66039"/>
          </a:xfrm>
          <a:custGeom>
            <a:avLst/>
            <a:gdLst/>
            <a:ahLst/>
            <a:cxnLst/>
            <a:rect l="l" t="t" r="r" b="b"/>
            <a:pathLst>
              <a:path w="52070" h="66040">
                <a:moveTo>
                  <a:pt x="10668" y="65627"/>
                </a:moveTo>
                <a:lnTo>
                  <a:pt x="0" y="65627"/>
                </a:lnTo>
                <a:lnTo>
                  <a:pt x="0" y="0"/>
                </a:lnTo>
                <a:lnTo>
                  <a:pt x="10668" y="0"/>
                </a:lnTo>
                <a:lnTo>
                  <a:pt x="10668" y="10668"/>
                </a:lnTo>
                <a:lnTo>
                  <a:pt x="22860" y="10668"/>
                </a:lnTo>
                <a:lnTo>
                  <a:pt x="21336" y="12287"/>
                </a:lnTo>
                <a:lnTo>
                  <a:pt x="19812" y="12287"/>
                </a:lnTo>
                <a:lnTo>
                  <a:pt x="16764" y="15335"/>
                </a:lnTo>
                <a:lnTo>
                  <a:pt x="15240" y="18383"/>
                </a:lnTo>
                <a:lnTo>
                  <a:pt x="10668" y="22955"/>
                </a:lnTo>
                <a:lnTo>
                  <a:pt x="10668" y="65627"/>
                </a:lnTo>
                <a:close/>
              </a:path>
              <a:path w="52070" h="66040">
                <a:moveTo>
                  <a:pt x="24384" y="10668"/>
                </a:moveTo>
                <a:lnTo>
                  <a:pt x="10668" y="10668"/>
                </a:lnTo>
                <a:lnTo>
                  <a:pt x="12192" y="9144"/>
                </a:lnTo>
                <a:lnTo>
                  <a:pt x="13716" y="6096"/>
                </a:lnTo>
                <a:lnTo>
                  <a:pt x="16764" y="6096"/>
                </a:lnTo>
                <a:lnTo>
                  <a:pt x="21336" y="1524"/>
                </a:lnTo>
                <a:lnTo>
                  <a:pt x="22860" y="1524"/>
                </a:lnTo>
                <a:lnTo>
                  <a:pt x="24384" y="0"/>
                </a:lnTo>
                <a:lnTo>
                  <a:pt x="38100" y="0"/>
                </a:lnTo>
                <a:lnTo>
                  <a:pt x="44196" y="1524"/>
                </a:lnTo>
                <a:lnTo>
                  <a:pt x="47244" y="4572"/>
                </a:lnTo>
                <a:lnTo>
                  <a:pt x="50292" y="9144"/>
                </a:lnTo>
                <a:lnTo>
                  <a:pt x="25908" y="9144"/>
                </a:lnTo>
                <a:lnTo>
                  <a:pt x="24384" y="10668"/>
                </a:lnTo>
                <a:close/>
              </a:path>
              <a:path w="52070" h="66040">
                <a:moveTo>
                  <a:pt x="51816" y="65627"/>
                </a:moveTo>
                <a:lnTo>
                  <a:pt x="41148" y="65627"/>
                </a:lnTo>
                <a:lnTo>
                  <a:pt x="41148" y="18383"/>
                </a:lnTo>
                <a:lnTo>
                  <a:pt x="38100" y="12287"/>
                </a:lnTo>
                <a:lnTo>
                  <a:pt x="36576" y="10668"/>
                </a:lnTo>
                <a:lnTo>
                  <a:pt x="33528" y="9144"/>
                </a:lnTo>
                <a:lnTo>
                  <a:pt x="50292" y="9144"/>
                </a:lnTo>
                <a:lnTo>
                  <a:pt x="51816" y="15335"/>
                </a:lnTo>
                <a:lnTo>
                  <a:pt x="51816" y="6562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01147" y="521781"/>
            <a:ext cx="32384" cy="8889"/>
          </a:xfrm>
          <a:custGeom>
            <a:avLst/>
            <a:gdLst/>
            <a:ahLst/>
            <a:cxnLst/>
            <a:rect l="l" t="t" r="r" b="b"/>
            <a:pathLst>
              <a:path w="32384" h="8890">
                <a:moveTo>
                  <a:pt x="0" y="0"/>
                </a:moveTo>
                <a:lnTo>
                  <a:pt x="32004" y="0"/>
                </a:lnTo>
                <a:lnTo>
                  <a:pt x="32004" y="8890"/>
                </a:lnTo>
                <a:lnTo>
                  <a:pt x="0" y="889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06481" y="530671"/>
            <a:ext cx="0" cy="104138"/>
          </a:xfrm>
          <a:custGeom>
            <a:avLst/>
            <a:gdLst/>
            <a:ahLst/>
            <a:cxnLst/>
            <a:rect l="l" t="t" r="r" b="b"/>
            <a:pathLst>
              <a:path h="104140">
                <a:moveTo>
                  <a:pt x="0" y="0"/>
                </a:moveTo>
                <a:lnTo>
                  <a:pt x="0" y="104139"/>
                </a:lnTo>
              </a:path>
            </a:pathLst>
          </a:custGeom>
          <a:ln w="1066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01147" y="634810"/>
            <a:ext cx="32384" cy="8889"/>
          </a:xfrm>
          <a:custGeom>
            <a:avLst/>
            <a:gdLst/>
            <a:ahLst/>
            <a:cxnLst/>
            <a:rect l="l" t="t" r="r" b="b"/>
            <a:pathLst>
              <a:path w="32384" h="8890">
                <a:moveTo>
                  <a:pt x="0" y="0"/>
                </a:moveTo>
                <a:lnTo>
                  <a:pt x="32004" y="0"/>
                </a:lnTo>
                <a:lnTo>
                  <a:pt x="32004" y="8890"/>
                </a:lnTo>
                <a:lnTo>
                  <a:pt x="0" y="889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62203" y="530828"/>
            <a:ext cx="131159" cy="869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17841" y="521781"/>
            <a:ext cx="32384" cy="8889"/>
          </a:xfrm>
          <a:custGeom>
            <a:avLst/>
            <a:gdLst/>
            <a:ahLst/>
            <a:cxnLst/>
            <a:rect l="l" t="t" r="r" b="b"/>
            <a:pathLst>
              <a:path w="32384" h="8890">
                <a:moveTo>
                  <a:pt x="0" y="0"/>
                </a:moveTo>
                <a:lnTo>
                  <a:pt x="32004" y="0"/>
                </a:lnTo>
                <a:lnTo>
                  <a:pt x="32004" y="8890"/>
                </a:lnTo>
                <a:lnTo>
                  <a:pt x="0" y="889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044511" y="530671"/>
            <a:ext cx="0" cy="104138"/>
          </a:xfrm>
          <a:custGeom>
            <a:avLst/>
            <a:gdLst/>
            <a:ahLst/>
            <a:cxnLst/>
            <a:rect l="l" t="t" r="r" b="b"/>
            <a:pathLst>
              <a:path h="104140">
                <a:moveTo>
                  <a:pt x="0" y="0"/>
                </a:moveTo>
                <a:lnTo>
                  <a:pt x="0" y="104139"/>
                </a:lnTo>
              </a:path>
            </a:pathLst>
          </a:custGeom>
          <a:ln w="1066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017841" y="634810"/>
            <a:ext cx="32384" cy="8889"/>
          </a:xfrm>
          <a:custGeom>
            <a:avLst/>
            <a:gdLst/>
            <a:ahLst/>
            <a:cxnLst/>
            <a:rect l="l" t="t" r="r" b="b"/>
            <a:pathLst>
              <a:path w="32384" h="8890">
                <a:moveTo>
                  <a:pt x="0" y="0"/>
                </a:moveTo>
                <a:lnTo>
                  <a:pt x="32004" y="0"/>
                </a:lnTo>
                <a:lnTo>
                  <a:pt x="32004" y="8890"/>
                </a:lnTo>
                <a:lnTo>
                  <a:pt x="0" y="889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098708" y="550640"/>
            <a:ext cx="20320" cy="67310"/>
          </a:xfrm>
          <a:custGeom>
            <a:avLst/>
            <a:gdLst/>
            <a:ahLst/>
            <a:cxnLst/>
            <a:rect l="l" t="t" r="r" b="b"/>
            <a:pathLst>
              <a:path w="20319" h="67309">
                <a:moveTo>
                  <a:pt x="19812" y="13811"/>
                </a:moveTo>
                <a:lnTo>
                  <a:pt x="0" y="13811"/>
                </a:lnTo>
                <a:lnTo>
                  <a:pt x="0" y="6096"/>
                </a:lnTo>
                <a:lnTo>
                  <a:pt x="1524" y="4572"/>
                </a:lnTo>
                <a:lnTo>
                  <a:pt x="1524" y="3048"/>
                </a:lnTo>
                <a:lnTo>
                  <a:pt x="3048" y="1524"/>
                </a:lnTo>
                <a:lnTo>
                  <a:pt x="4572" y="1524"/>
                </a:lnTo>
                <a:lnTo>
                  <a:pt x="4572" y="0"/>
                </a:lnTo>
                <a:lnTo>
                  <a:pt x="15240" y="0"/>
                </a:lnTo>
                <a:lnTo>
                  <a:pt x="18288" y="3048"/>
                </a:lnTo>
                <a:lnTo>
                  <a:pt x="18288" y="4572"/>
                </a:lnTo>
                <a:lnTo>
                  <a:pt x="19812" y="6096"/>
                </a:lnTo>
                <a:lnTo>
                  <a:pt x="19812" y="13811"/>
                </a:lnTo>
                <a:close/>
              </a:path>
              <a:path w="20319" h="67309">
                <a:moveTo>
                  <a:pt x="15240" y="18383"/>
                </a:moveTo>
                <a:lnTo>
                  <a:pt x="4572" y="18383"/>
                </a:lnTo>
                <a:lnTo>
                  <a:pt x="4572" y="16859"/>
                </a:lnTo>
                <a:lnTo>
                  <a:pt x="3048" y="16859"/>
                </a:lnTo>
                <a:lnTo>
                  <a:pt x="1524" y="15335"/>
                </a:lnTo>
                <a:lnTo>
                  <a:pt x="1524" y="13811"/>
                </a:lnTo>
                <a:lnTo>
                  <a:pt x="18288" y="13811"/>
                </a:lnTo>
                <a:lnTo>
                  <a:pt x="18288" y="15335"/>
                </a:lnTo>
                <a:lnTo>
                  <a:pt x="15240" y="18383"/>
                </a:lnTo>
                <a:close/>
              </a:path>
              <a:path w="20319" h="67309">
                <a:moveTo>
                  <a:pt x="10668" y="19907"/>
                </a:moveTo>
                <a:lnTo>
                  <a:pt x="9144" y="19907"/>
                </a:lnTo>
                <a:lnTo>
                  <a:pt x="7620" y="18383"/>
                </a:lnTo>
                <a:lnTo>
                  <a:pt x="12192" y="18383"/>
                </a:lnTo>
                <a:lnTo>
                  <a:pt x="10668" y="19907"/>
                </a:lnTo>
                <a:close/>
              </a:path>
              <a:path w="20319" h="67309">
                <a:moveTo>
                  <a:pt x="16764" y="50387"/>
                </a:moveTo>
                <a:lnTo>
                  <a:pt x="3048" y="50387"/>
                </a:lnTo>
                <a:lnTo>
                  <a:pt x="6096" y="47339"/>
                </a:lnTo>
                <a:lnTo>
                  <a:pt x="13716" y="47339"/>
                </a:lnTo>
                <a:lnTo>
                  <a:pt x="15240" y="48863"/>
                </a:lnTo>
                <a:lnTo>
                  <a:pt x="16764" y="48863"/>
                </a:lnTo>
                <a:lnTo>
                  <a:pt x="16764" y="50387"/>
                </a:lnTo>
                <a:close/>
              </a:path>
              <a:path w="20319" h="67309">
                <a:moveTo>
                  <a:pt x="16764" y="65627"/>
                </a:moveTo>
                <a:lnTo>
                  <a:pt x="4572" y="65627"/>
                </a:lnTo>
                <a:lnTo>
                  <a:pt x="0" y="61055"/>
                </a:lnTo>
                <a:lnTo>
                  <a:pt x="0" y="53435"/>
                </a:lnTo>
                <a:lnTo>
                  <a:pt x="1524" y="51911"/>
                </a:lnTo>
                <a:lnTo>
                  <a:pt x="1524" y="50387"/>
                </a:lnTo>
                <a:lnTo>
                  <a:pt x="18288" y="50387"/>
                </a:lnTo>
                <a:lnTo>
                  <a:pt x="18288" y="51911"/>
                </a:lnTo>
                <a:lnTo>
                  <a:pt x="19812" y="53435"/>
                </a:lnTo>
                <a:lnTo>
                  <a:pt x="19812" y="61055"/>
                </a:lnTo>
                <a:lnTo>
                  <a:pt x="16764" y="64103"/>
                </a:lnTo>
                <a:lnTo>
                  <a:pt x="16764" y="65627"/>
                </a:lnTo>
                <a:close/>
              </a:path>
              <a:path w="20319" h="67309">
                <a:moveTo>
                  <a:pt x="12192" y="67151"/>
                </a:moveTo>
                <a:lnTo>
                  <a:pt x="7620" y="67151"/>
                </a:lnTo>
                <a:lnTo>
                  <a:pt x="6096" y="65627"/>
                </a:lnTo>
                <a:lnTo>
                  <a:pt x="13716" y="65627"/>
                </a:lnTo>
                <a:lnTo>
                  <a:pt x="12192" y="671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09683" y="707803"/>
            <a:ext cx="6563359" cy="276224"/>
          </a:xfrm>
          <a:custGeom>
            <a:avLst/>
            <a:gdLst/>
            <a:ahLst/>
            <a:cxnLst/>
            <a:rect l="l" t="t" r="r" b="b"/>
            <a:pathLst>
              <a:path w="6563359" h="276225">
                <a:moveTo>
                  <a:pt x="0" y="262413"/>
                </a:moveTo>
                <a:lnTo>
                  <a:pt x="0" y="13716"/>
                </a:lnTo>
                <a:lnTo>
                  <a:pt x="0" y="12192"/>
                </a:lnTo>
                <a:lnTo>
                  <a:pt x="1524" y="10668"/>
                </a:lnTo>
                <a:lnTo>
                  <a:pt x="1524" y="7620"/>
                </a:lnTo>
                <a:lnTo>
                  <a:pt x="1524" y="6096"/>
                </a:lnTo>
                <a:lnTo>
                  <a:pt x="3048" y="4572"/>
                </a:lnTo>
                <a:lnTo>
                  <a:pt x="4572" y="3048"/>
                </a:lnTo>
                <a:lnTo>
                  <a:pt x="6096" y="1524"/>
                </a:lnTo>
                <a:lnTo>
                  <a:pt x="7620" y="1524"/>
                </a:lnTo>
                <a:lnTo>
                  <a:pt x="9144" y="0"/>
                </a:lnTo>
                <a:lnTo>
                  <a:pt x="10668" y="0"/>
                </a:lnTo>
                <a:lnTo>
                  <a:pt x="12192" y="0"/>
                </a:lnTo>
                <a:lnTo>
                  <a:pt x="6555486" y="0"/>
                </a:lnTo>
                <a:lnTo>
                  <a:pt x="6557009" y="1524"/>
                </a:lnTo>
                <a:lnTo>
                  <a:pt x="6558533" y="1524"/>
                </a:lnTo>
                <a:lnTo>
                  <a:pt x="6560058" y="3048"/>
                </a:lnTo>
                <a:lnTo>
                  <a:pt x="6561582" y="4572"/>
                </a:lnTo>
                <a:lnTo>
                  <a:pt x="6561582" y="6096"/>
                </a:lnTo>
                <a:lnTo>
                  <a:pt x="6563106" y="7620"/>
                </a:lnTo>
                <a:lnTo>
                  <a:pt x="6563106" y="10668"/>
                </a:lnTo>
                <a:lnTo>
                  <a:pt x="6563106" y="266985"/>
                </a:lnTo>
                <a:lnTo>
                  <a:pt x="6561582" y="268509"/>
                </a:lnTo>
                <a:lnTo>
                  <a:pt x="6561582" y="270033"/>
                </a:lnTo>
                <a:lnTo>
                  <a:pt x="6560058" y="271557"/>
                </a:lnTo>
                <a:lnTo>
                  <a:pt x="6558533" y="273081"/>
                </a:lnTo>
                <a:lnTo>
                  <a:pt x="6557009" y="274605"/>
                </a:lnTo>
                <a:lnTo>
                  <a:pt x="6555486" y="274605"/>
                </a:lnTo>
                <a:lnTo>
                  <a:pt x="6552342" y="276129"/>
                </a:lnTo>
                <a:lnTo>
                  <a:pt x="10668" y="276129"/>
                </a:lnTo>
                <a:lnTo>
                  <a:pt x="9144" y="274605"/>
                </a:lnTo>
                <a:lnTo>
                  <a:pt x="7620" y="274605"/>
                </a:lnTo>
                <a:lnTo>
                  <a:pt x="6096" y="273081"/>
                </a:lnTo>
                <a:lnTo>
                  <a:pt x="4572" y="271557"/>
                </a:lnTo>
                <a:lnTo>
                  <a:pt x="3048" y="270033"/>
                </a:lnTo>
                <a:lnTo>
                  <a:pt x="1524" y="268509"/>
                </a:lnTo>
                <a:lnTo>
                  <a:pt x="1524" y="266985"/>
                </a:lnTo>
                <a:lnTo>
                  <a:pt x="1524" y="265461"/>
                </a:lnTo>
                <a:lnTo>
                  <a:pt x="0" y="263937"/>
                </a:lnTo>
                <a:lnTo>
                  <a:pt x="0" y="262413"/>
                </a:lnTo>
                <a:close/>
              </a:path>
            </a:pathLst>
          </a:custGeom>
          <a:ln w="10677">
            <a:solidFill>
              <a:srgbClr val="CFCFC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79881" y="801115"/>
            <a:ext cx="198310" cy="9280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98099" y="826770"/>
            <a:ext cx="53340" cy="66039"/>
          </a:xfrm>
          <a:custGeom>
            <a:avLst/>
            <a:gdLst/>
            <a:ahLst/>
            <a:cxnLst/>
            <a:rect l="l" t="t" r="r" b="b"/>
            <a:pathLst>
              <a:path w="53340" h="66040">
                <a:moveTo>
                  <a:pt x="22860" y="12192"/>
                </a:moveTo>
                <a:lnTo>
                  <a:pt x="10668" y="12192"/>
                </a:lnTo>
                <a:lnTo>
                  <a:pt x="21336" y="1524"/>
                </a:lnTo>
                <a:lnTo>
                  <a:pt x="22860" y="1524"/>
                </a:lnTo>
                <a:lnTo>
                  <a:pt x="25908" y="0"/>
                </a:lnTo>
                <a:lnTo>
                  <a:pt x="39624" y="0"/>
                </a:lnTo>
                <a:lnTo>
                  <a:pt x="44196" y="1524"/>
                </a:lnTo>
                <a:lnTo>
                  <a:pt x="47244" y="6096"/>
                </a:lnTo>
                <a:lnTo>
                  <a:pt x="51816" y="9144"/>
                </a:lnTo>
                <a:lnTo>
                  <a:pt x="27432" y="9144"/>
                </a:lnTo>
                <a:lnTo>
                  <a:pt x="25908" y="10668"/>
                </a:lnTo>
                <a:lnTo>
                  <a:pt x="22860" y="10668"/>
                </a:lnTo>
                <a:lnTo>
                  <a:pt x="22860" y="12192"/>
                </a:lnTo>
                <a:close/>
              </a:path>
              <a:path w="53340" h="66040">
                <a:moveTo>
                  <a:pt x="12192" y="65627"/>
                </a:moveTo>
                <a:lnTo>
                  <a:pt x="0" y="65627"/>
                </a:lnTo>
                <a:lnTo>
                  <a:pt x="0" y="1524"/>
                </a:lnTo>
                <a:lnTo>
                  <a:pt x="10668" y="1524"/>
                </a:lnTo>
                <a:lnTo>
                  <a:pt x="10668" y="12192"/>
                </a:lnTo>
                <a:lnTo>
                  <a:pt x="22860" y="12192"/>
                </a:lnTo>
                <a:lnTo>
                  <a:pt x="19812" y="15240"/>
                </a:lnTo>
                <a:lnTo>
                  <a:pt x="16764" y="16764"/>
                </a:lnTo>
                <a:lnTo>
                  <a:pt x="13716" y="19812"/>
                </a:lnTo>
                <a:lnTo>
                  <a:pt x="12192" y="22860"/>
                </a:lnTo>
                <a:lnTo>
                  <a:pt x="12192" y="65627"/>
                </a:lnTo>
                <a:close/>
              </a:path>
              <a:path w="53340" h="66040">
                <a:moveTo>
                  <a:pt x="53340" y="65627"/>
                </a:moveTo>
                <a:lnTo>
                  <a:pt x="41148" y="65627"/>
                </a:lnTo>
                <a:lnTo>
                  <a:pt x="41148" y="15240"/>
                </a:lnTo>
                <a:lnTo>
                  <a:pt x="36576" y="10668"/>
                </a:lnTo>
                <a:lnTo>
                  <a:pt x="33528" y="9144"/>
                </a:lnTo>
                <a:lnTo>
                  <a:pt x="51816" y="9144"/>
                </a:lnTo>
                <a:lnTo>
                  <a:pt x="53340" y="15240"/>
                </a:lnTo>
                <a:lnTo>
                  <a:pt x="53340" y="6562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86586" y="872585"/>
            <a:ext cx="22860" cy="21590"/>
          </a:xfrm>
          <a:custGeom>
            <a:avLst/>
            <a:gdLst/>
            <a:ahLst/>
            <a:cxnLst/>
            <a:rect l="l" t="t" r="r" b="b"/>
            <a:pathLst>
              <a:path w="22859" h="21590">
                <a:moveTo>
                  <a:pt x="15240" y="1524"/>
                </a:moveTo>
                <a:lnTo>
                  <a:pt x="7620" y="1524"/>
                </a:lnTo>
                <a:lnTo>
                  <a:pt x="9144" y="0"/>
                </a:lnTo>
                <a:lnTo>
                  <a:pt x="13716" y="0"/>
                </a:lnTo>
                <a:lnTo>
                  <a:pt x="15240" y="1524"/>
                </a:lnTo>
                <a:close/>
              </a:path>
              <a:path w="22859" h="21590">
                <a:moveTo>
                  <a:pt x="18288" y="19812"/>
                </a:moveTo>
                <a:lnTo>
                  <a:pt x="4572" y="19812"/>
                </a:lnTo>
                <a:lnTo>
                  <a:pt x="1524" y="16764"/>
                </a:lnTo>
                <a:lnTo>
                  <a:pt x="1524" y="13716"/>
                </a:lnTo>
                <a:lnTo>
                  <a:pt x="0" y="12192"/>
                </a:lnTo>
                <a:lnTo>
                  <a:pt x="0" y="9144"/>
                </a:lnTo>
                <a:lnTo>
                  <a:pt x="1524" y="7620"/>
                </a:lnTo>
                <a:lnTo>
                  <a:pt x="1524" y="6096"/>
                </a:lnTo>
                <a:lnTo>
                  <a:pt x="3048" y="4572"/>
                </a:lnTo>
                <a:lnTo>
                  <a:pt x="3048" y="3048"/>
                </a:lnTo>
                <a:lnTo>
                  <a:pt x="4572" y="1524"/>
                </a:lnTo>
                <a:lnTo>
                  <a:pt x="18288" y="1524"/>
                </a:lnTo>
                <a:lnTo>
                  <a:pt x="19812" y="3048"/>
                </a:lnTo>
                <a:lnTo>
                  <a:pt x="19812" y="4572"/>
                </a:lnTo>
                <a:lnTo>
                  <a:pt x="21336" y="6096"/>
                </a:lnTo>
                <a:lnTo>
                  <a:pt x="21336" y="7620"/>
                </a:lnTo>
                <a:lnTo>
                  <a:pt x="22860" y="9144"/>
                </a:lnTo>
                <a:lnTo>
                  <a:pt x="22860" y="12192"/>
                </a:lnTo>
                <a:lnTo>
                  <a:pt x="21336" y="13716"/>
                </a:lnTo>
                <a:lnTo>
                  <a:pt x="21336" y="16764"/>
                </a:lnTo>
                <a:lnTo>
                  <a:pt x="18288" y="19812"/>
                </a:lnTo>
                <a:close/>
              </a:path>
              <a:path w="22859" h="21590">
                <a:moveTo>
                  <a:pt x="15240" y="21336"/>
                </a:moveTo>
                <a:lnTo>
                  <a:pt x="7620" y="21336"/>
                </a:lnTo>
                <a:lnTo>
                  <a:pt x="6096" y="19812"/>
                </a:lnTo>
                <a:lnTo>
                  <a:pt x="16764" y="19812"/>
                </a:lnTo>
                <a:lnTo>
                  <a:pt x="15240" y="213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943070" y="800863"/>
            <a:ext cx="350900" cy="11896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313878" y="826769"/>
            <a:ext cx="50800" cy="67310"/>
          </a:xfrm>
          <a:custGeom>
            <a:avLst/>
            <a:gdLst/>
            <a:ahLst/>
            <a:cxnLst/>
            <a:rect l="l" t="t" r="r" b="b"/>
            <a:pathLst>
              <a:path w="50800" h="67309">
                <a:moveTo>
                  <a:pt x="47244" y="58007"/>
                </a:moveTo>
                <a:lnTo>
                  <a:pt x="32004" y="58007"/>
                </a:lnTo>
                <a:lnTo>
                  <a:pt x="35052" y="56483"/>
                </a:lnTo>
                <a:lnTo>
                  <a:pt x="36576" y="54959"/>
                </a:lnTo>
                <a:lnTo>
                  <a:pt x="38100" y="51911"/>
                </a:lnTo>
                <a:lnTo>
                  <a:pt x="38100" y="45815"/>
                </a:lnTo>
                <a:lnTo>
                  <a:pt x="36576" y="44291"/>
                </a:lnTo>
                <a:lnTo>
                  <a:pt x="35052" y="44291"/>
                </a:lnTo>
                <a:lnTo>
                  <a:pt x="35052" y="42767"/>
                </a:lnTo>
                <a:lnTo>
                  <a:pt x="33528" y="41148"/>
                </a:lnTo>
                <a:lnTo>
                  <a:pt x="30480" y="41148"/>
                </a:lnTo>
                <a:lnTo>
                  <a:pt x="28956" y="39624"/>
                </a:lnTo>
                <a:lnTo>
                  <a:pt x="25908" y="39624"/>
                </a:lnTo>
                <a:lnTo>
                  <a:pt x="21336" y="38100"/>
                </a:lnTo>
                <a:lnTo>
                  <a:pt x="18288" y="36576"/>
                </a:lnTo>
                <a:lnTo>
                  <a:pt x="15240" y="36576"/>
                </a:lnTo>
                <a:lnTo>
                  <a:pt x="13716" y="35052"/>
                </a:lnTo>
                <a:lnTo>
                  <a:pt x="7620" y="32004"/>
                </a:lnTo>
                <a:lnTo>
                  <a:pt x="1524" y="25908"/>
                </a:lnTo>
                <a:lnTo>
                  <a:pt x="1524" y="22860"/>
                </a:lnTo>
                <a:lnTo>
                  <a:pt x="0" y="21336"/>
                </a:lnTo>
                <a:lnTo>
                  <a:pt x="0" y="16764"/>
                </a:lnTo>
                <a:lnTo>
                  <a:pt x="1524" y="13716"/>
                </a:lnTo>
                <a:lnTo>
                  <a:pt x="1524" y="12192"/>
                </a:lnTo>
                <a:lnTo>
                  <a:pt x="3048" y="10668"/>
                </a:lnTo>
                <a:lnTo>
                  <a:pt x="4572" y="7620"/>
                </a:lnTo>
                <a:lnTo>
                  <a:pt x="7620" y="4572"/>
                </a:lnTo>
                <a:lnTo>
                  <a:pt x="10668" y="3048"/>
                </a:lnTo>
                <a:lnTo>
                  <a:pt x="15240" y="1524"/>
                </a:lnTo>
                <a:lnTo>
                  <a:pt x="18288" y="0"/>
                </a:lnTo>
                <a:lnTo>
                  <a:pt x="39624" y="0"/>
                </a:lnTo>
                <a:lnTo>
                  <a:pt x="42672" y="1524"/>
                </a:lnTo>
                <a:lnTo>
                  <a:pt x="45720" y="1524"/>
                </a:lnTo>
                <a:lnTo>
                  <a:pt x="45720" y="9144"/>
                </a:lnTo>
                <a:lnTo>
                  <a:pt x="19812" y="9144"/>
                </a:lnTo>
                <a:lnTo>
                  <a:pt x="18288" y="10668"/>
                </a:lnTo>
                <a:lnTo>
                  <a:pt x="16764" y="10668"/>
                </a:lnTo>
                <a:lnTo>
                  <a:pt x="15240" y="12192"/>
                </a:lnTo>
                <a:lnTo>
                  <a:pt x="13716" y="12192"/>
                </a:lnTo>
                <a:lnTo>
                  <a:pt x="13716" y="13716"/>
                </a:lnTo>
                <a:lnTo>
                  <a:pt x="12192" y="15240"/>
                </a:lnTo>
                <a:lnTo>
                  <a:pt x="12192" y="21336"/>
                </a:lnTo>
                <a:lnTo>
                  <a:pt x="13716" y="21336"/>
                </a:lnTo>
                <a:lnTo>
                  <a:pt x="13716" y="22860"/>
                </a:lnTo>
                <a:lnTo>
                  <a:pt x="15240" y="22860"/>
                </a:lnTo>
                <a:lnTo>
                  <a:pt x="18288" y="25908"/>
                </a:lnTo>
                <a:lnTo>
                  <a:pt x="21336" y="25908"/>
                </a:lnTo>
                <a:lnTo>
                  <a:pt x="22860" y="27432"/>
                </a:lnTo>
                <a:lnTo>
                  <a:pt x="25908" y="27432"/>
                </a:lnTo>
                <a:lnTo>
                  <a:pt x="28956" y="28956"/>
                </a:lnTo>
                <a:lnTo>
                  <a:pt x="33528" y="30480"/>
                </a:lnTo>
                <a:lnTo>
                  <a:pt x="36576" y="32004"/>
                </a:lnTo>
                <a:lnTo>
                  <a:pt x="39624" y="32004"/>
                </a:lnTo>
                <a:lnTo>
                  <a:pt x="41148" y="33528"/>
                </a:lnTo>
                <a:lnTo>
                  <a:pt x="44196" y="35052"/>
                </a:lnTo>
                <a:lnTo>
                  <a:pt x="48768" y="39624"/>
                </a:lnTo>
                <a:lnTo>
                  <a:pt x="48768" y="42767"/>
                </a:lnTo>
                <a:lnTo>
                  <a:pt x="50292" y="44291"/>
                </a:lnTo>
                <a:lnTo>
                  <a:pt x="50292" y="53435"/>
                </a:lnTo>
                <a:lnTo>
                  <a:pt x="48768" y="54959"/>
                </a:lnTo>
                <a:lnTo>
                  <a:pt x="48768" y="56483"/>
                </a:lnTo>
                <a:lnTo>
                  <a:pt x="47244" y="58007"/>
                </a:lnTo>
                <a:close/>
              </a:path>
              <a:path w="50800" h="67309">
                <a:moveTo>
                  <a:pt x="45720" y="12192"/>
                </a:moveTo>
                <a:lnTo>
                  <a:pt x="42672" y="10668"/>
                </a:lnTo>
                <a:lnTo>
                  <a:pt x="39624" y="10668"/>
                </a:lnTo>
                <a:lnTo>
                  <a:pt x="35052" y="9144"/>
                </a:lnTo>
                <a:lnTo>
                  <a:pt x="45720" y="9144"/>
                </a:lnTo>
                <a:lnTo>
                  <a:pt x="45720" y="12192"/>
                </a:lnTo>
                <a:close/>
              </a:path>
              <a:path w="50800" h="67309">
                <a:moveTo>
                  <a:pt x="38100" y="65627"/>
                </a:moveTo>
                <a:lnTo>
                  <a:pt x="0" y="65627"/>
                </a:lnTo>
                <a:lnTo>
                  <a:pt x="0" y="54959"/>
                </a:lnTo>
                <a:lnTo>
                  <a:pt x="3048" y="56483"/>
                </a:lnTo>
                <a:lnTo>
                  <a:pt x="10668" y="56483"/>
                </a:lnTo>
                <a:lnTo>
                  <a:pt x="15240" y="58007"/>
                </a:lnTo>
                <a:lnTo>
                  <a:pt x="47244" y="58007"/>
                </a:lnTo>
                <a:lnTo>
                  <a:pt x="42672" y="62579"/>
                </a:lnTo>
                <a:lnTo>
                  <a:pt x="41148" y="62579"/>
                </a:lnTo>
                <a:lnTo>
                  <a:pt x="38100" y="65627"/>
                </a:lnTo>
                <a:close/>
              </a:path>
              <a:path w="50800" h="67309">
                <a:moveTo>
                  <a:pt x="32004" y="67151"/>
                </a:moveTo>
                <a:lnTo>
                  <a:pt x="7620" y="67151"/>
                </a:lnTo>
                <a:lnTo>
                  <a:pt x="3048" y="65627"/>
                </a:lnTo>
                <a:lnTo>
                  <a:pt x="33528" y="65627"/>
                </a:lnTo>
                <a:lnTo>
                  <a:pt x="32004" y="671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69214" y="9009128"/>
            <a:ext cx="43180" cy="94614"/>
          </a:xfrm>
          <a:custGeom>
            <a:avLst/>
            <a:gdLst/>
            <a:ahLst/>
            <a:cxnLst/>
            <a:rect l="l" t="t" r="r" b="b"/>
            <a:pathLst>
              <a:path w="43179" h="94615">
                <a:moveTo>
                  <a:pt x="0" y="39719"/>
                </a:moveTo>
                <a:lnTo>
                  <a:pt x="0" y="22860"/>
                </a:lnTo>
                <a:lnTo>
                  <a:pt x="4572" y="21336"/>
                </a:lnTo>
                <a:lnTo>
                  <a:pt x="10668" y="18288"/>
                </a:lnTo>
                <a:lnTo>
                  <a:pt x="15240" y="15240"/>
                </a:lnTo>
                <a:lnTo>
                  <a:pt x="21336" y="10668"/>
                </a:lnTo>
                <a:lnTo>
                  <a:pt x="24384" y="4572"/>
                </a:lnTo>
                <a:lnTo>
                  <a:pt x="27432" y="0"/>
                </a:lnTo>
                <a:lnTo>
                  <a:pt x="42672" y="0"/>
                </a:lnTo>
                <a:lnTo>
                  <a:pt x="42672" y="25908"/>
                </a:lnTo>
                <a:lnTo>
                  <a:pt x="24384" y="25908"/>
                </a:lnTo>
                <a:lnTo>
                  <a:pt x="18645" y="30249"/>
                </a:lnTo>
                <a:lnTo>
                  <a:pt x="12763" y="33992"/>
                </a:lnTo>
                <a:lnTo>
                  <a:pt x="6596" y="37146"/>
                </a:lnTo>
                <a:lnTo>
                  <a:pt x="0" y="39719"/>
                </a:lnTo>
                <a:close/>
              </a:path>
              <a:path w="43179" h="94615">
                <a:moveTo>
                  <a:pt x="42672" y="94583"/>
                </a:moveTo>
                <a:lnTo>
                  <a:pt x="24384" y="94583"/>
                </a:lnTo>
                <a:lnTo>
                  <a:pt x="24384" y="25908"/>
                </a:lnTo>
                <a:lnTo>
                  <a:pt x="42672" y="25908"/>
                </a:lnTo>
                <a:lnTo>
                  <a:pt x="42672" y="945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37889" y="9009126"/>
            <a:ext cx="98202" cy="9763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90480" y="9009126"/>
            <a:ext cx="505015" cy="9763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347407" y="9009126"/>
            <a:ext cx="1170432" cy="9763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532888" y="9086088"/>
            <a:ext cx="20320" cy="20320"/>
          </a:xfrm>
          <a:custGeom>
            <a:avLst/>
            <a:gdLst/>
            <a:ahLst/>
            <a:cxnLst/>
            <a:rect l="l" t="t" r="r" b="b"/>
            <a:pathLst>
              <a:path w="20319" h="20320">
                <a:moveTo>
                  <a:pt x="0" y="0"/>
                </a:moveTo>
                <a:lnTo>
                  <a:pt x="19812" y="0"/>
                </a:lnTo>
                <a:lnTo>
                  <a:pt x="19812" y="19812"/>
                </a:lnTo>
                <a:lnTo>
                  <a:pt x="0" y="19812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61595" y="9305069"/>
            <a:ext cx="76835" cy="10795"/>
          </a:xfrm>
          <a:custGeom>
            <a:avLst/>
            <a:gdLst/>
            <a:ahLst/>
            <a:cxnLst/>
            <a:rect l="l" t="t" r="r" b="b"/>
            <a:pathLst>
              <a:path w="76834" h="10795">
                <a:moveTo>
                  <a:pt x="76295" y="10668"/>
                </a:moveTo>
                <a:lnTo>
                  <a:pt x="0" y="10668"/>
                </a:lnTo>
                <a:lnTo>
                  <a:pt x="0" y="0"/>
                </a:lnTo>
                <a:lnTo>
                  <a:pt x="76295" y="0"/>
                </a:lnTo>
                <a:lnTo>
                  <a:pt x="76295" y="1066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93598" y="9315735"/>
            <a:ext cx="12700" cy="84456"/>
          </a:xfrm>
          <a:custGeom>
            <a:avLst/>
            <a:gdLst/>
            <a:ahLst/>
            <a:cxnLst/>
            <a:rect l="l" t="t" r="r" b="b"/>
            <a:pathLst>
              <a:path w="12700" h="84454">
                <a:moveTo>
                  <a:pt x="12192" y="83915"/>
                </a:moveTo>
                <a:lnTo>
                  <a:pt x="0" y="83915"/>
                </a:lnTo>
                <a:lnTo>
                  <a:pt x="0" y="0"/>
                </a:lnTo>
                <a:lnTo>
                  <a:pt x="12192" y="0"/>
                </a:lnTo>
                <a:lnTo>
                  <a:pt x="12192" y="8391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43985" y="9303544"/>
            <a:ext cx="4051363" cy="9915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785360" y="9305068"/>
            <a:ext cx="254793" cy="9610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087111" y="9304019"/>
            <a:ext cx="220122" cy="9715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358385" y="9303544"/>
            <a:ext cx="1473231" cy="97727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67690" y="9495758"/>
            <a:ext cx="1232916" cy="122015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850993" y="9521666"/>
            <a:ext cx="12700" cy="69216"/>
          </a:xfrm>
          <a:custGeom>
            <a:avLst/>
            <a:gdLst/>
            <a:ahLst/>
            <a:cxnLst/>
            <a:rect l="l" t="t" r="r" b="b"/>
            <a:pathLst>
              <a:path w="12700" h="69215">
                <a:moveTo>
                  <a:pt x="12192" y="68675"/>
                </a:moveTo>
                <a:lnTo>
                  <a:pt x="0" y="68675"/>
                </a:lnTo>
                <a:lnTo>
                  <a:pt x="0" y="0"/>
                </a:lnTo>
                <a:lnTo>
                  <a:pt x="12192" y="0"/>
                </a:lnTo>
                <a:lnTo>
                  <a:pt x="12192" y="6867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873854" y="9494234"/>
            <a:ext cx="40005" cy="96520"/>
          </a:xfrm>
          <a:custGeom>
            <a:avLst/>
            <a:gdLst/>
            <a:ahLst/>
            <a:cxnLst/>
            <a:rect l="l" t="t" r="r" b="b"/>
            <a:pathLst>
              <a:path w="40005" h="96520">
                <a:moveTo>
                  <a:pt x="21336" y="27432"/>
                </a:moveTo>
                <a:lnTo>
                  <a:pt x="9144" y="27432"/>
                </a:lnTo>
                <a:lnTo>
                  <a:pt x="9144" y="15240"/>
                </a:lnTo>
                <a:lnTo>
                  <a:pt x="10668" y="12192"/>
                </a:lnTo>
                <a:lnTo>
                  <a:pt x="10668" y="9144"/>
                </a:lnTo>
                <a:lnTo>
                  <a:pt x="12192" y="6096"/>
                </a:lnTo>
                <a:lnTo>
                  <a:pt x="16764" y="1524"/>
                </a:lnTo>
                <a:lnTo>
                  <a:pt x="19812" y="0"/>
                </a:lnTo>
                <a:lnTo>
                  <a:pt x="39719" y="0"/>
                </a:lnTo>
                <a:lnTo>
                  <a:pt x="38195" y="10668"/>
                </a:lnTo>
                <a:lnTo>
                  <a:pt x="25908" y="10668"/>
                </a:lnTo>
                <a:lnTo>
                  <a:pt x="22860" y="13716"/>
                </a:lnTo>
                <a:lnTo>
                  <a:pt x="21336" y="16764"/>
                </a:lnTo>
                <a:lnTo>
                  <a:pt x="21336" y="27432"/>
                </a:lnTo>
                <a:close/>
              </a:path>
              <a:path w="40005" h="96520">
                <a:moveTo>
                  <a:pt x="35147" y="36576"/>
                </a:moveTo>
                <a:lnTo>
                  <a:pt x="0" y="36576"/>
                </a:lnTo>
                <a:lnTo>
                  <a:pt x="0" y="27432"/>
                </a:lnTo>
                <a:lnTo>
                  <a:pt x="35147" y="27432"/>
                </a:lnTo>
                <a:lnTo>
                  <a:pt x="35147" y="36576"/>
                </a:lnTo>
                <a:close/>
              </a:path>
              <a:path w="40005" h="96520">
                <a:moveTo>
                  <a:pt x="21336" y="96107"/>
                </a:moveTo>
                <a:lnTo>
                  <a:pt x="9144" y="96107"/>
                </a:lnTo>
                <a:lnTo>
                  <a:pt x="9144" y="36576"/>
                </a:lnTo>
                <a:lnTo>
                  <a:pt x="21336" y="36576"/>
                </a:lnTo>
                <a:lnTo>
                  <a:pt x="21336" y="961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948625" y="9495759"/>
            <a:ext cx="219741" cy="9610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2214182" y="9494233"/>
            <a:ext cx="2887027" cy="12506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161026" y="9496045"/>
            <a:ext cx="0" cy="96520"/>
          </a:xfrm>
          <a:custGeom>
            <a:avLst/>
            <a:gdLst/>
            <a:ahLst/>
            <a:cxnLst/>
            <a:rect l="l" t="t" r="r" b="b"/>
            <a:pathLst>
              <a:path h="96520">
                <a:moveTo>
                  <a:pt x="0" y="0"/>
                </a:moveTo>
                <a:lnTo>
                  <a:pt x="0" y="96012"/>
                </a:lnTo>
              </a:path>
            </a:pathLst>
          </a:custGeom>
          <a:ln w="1371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191221" y="9495759"/>
            <a:ext cx="202977" cy="114395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453730" y="9495759"/>
            <a:ext cx="74771" cy="96107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5549837" y="9495759"/>
            <a:ext cx="186499" cy="94773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5780246" y="9495759"/>
            <a:ext cx="151066" cy="96107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5981700" y="9494233"/>
            <a:ext cx="1010221" cy="125064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64642" y="9686449"/>
            <a:ext cx="277653" cy="96107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894207" y="9686450"/>
            <a:ext cx="2432304" cy="114395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3346704" y="9686545"/>
            <a:ext cx="0" cy="96520"/>
          </a:xfrm>
          <a:custGeom>
            <a:avLst/>
            <a:gdLst/>
            <a:ahLst/>
            <a:cxnLst/>
            <a:rect l="l" t="t" r="r" b="b"/>
            <a:pathLst>
              <a:path h="96520">
                <a:moveTo>
                  <a:pt x="0" y="0"/>
                </a:moveTo>
                <a:lnTo>
                  <a:pt x="0" y="96012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3375660" y="9686545"/>
            <a:ext cx="0" cy="96520"/>
          </a:xfrm>
          <a:custGeom>
            <a:avLst/>
            <a:gdLst/>
            <a:ahLst/>
            <a:cxnLst/>
            <a:rect l="l" t="t" r="r" b="b"/>
            <a:pathLst>
              <a:path h="96520">
                <a:moveTo>
                  <a:pt x="0" y="0"/>
                </a:moveTo>
                <a:lnTo>
                  <a:pt x="0" y="96012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563118" y="1083088"/>
            <a:ext cx="205930" cy="88391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801147" y="1075310"/>
            <a:ext cx="32384" cy="8889"/>
          </a:xfrm>
          <a:custGeom>
            <a:avLst/>
            <a:gdLst/>
            <a:ahLst/>
            <a:cxnLst/>
            <a:rect l="l" t="t" r="r" b="b"/>
            <a:pathLst>
              <a:path w="32384" h="8890">
                <a:moveTo>
                  <a:pt x="0" y="0"/>
                </a:moveTo>
                <a:lnTo>
                  <a:pt x="32004" y="0"/>
                </a:lnTo>
                <a:lnTo>
                  <a:pt x="32004" y="8890"/>
                </a:lnTo>
                <a:lnTo>
                  <a:pt x="0" y="889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806481" y="1084198"/>
            <a:ext cx="0" cy="102871"/>
          </a:xfrm>
          <a:custGeom>
            <a:avLst/>
            <a:gdLst/>
            <a:ahLst/>
            <a:cxnLst/>
            <a:rect l="l" t="t" r="r" b="b"/>
            <a:pathLst>
              <a:path h="102869">
                <a:moveTo>
                  <a:pt x="0" y="0"/>
                </a:moveTo>
                <a:lnTo>
                  <a:pt x="0" y="102869"/>
                </a:lnTo>
              </a:path>
            </a:pathLst>
          </a:custGeom>
          <a:ln w="1066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801147" y="1187070"/>
            <a:ext cx="32384" cy="8889"/>
          </a:xfrm>
          <a:custGeom>
            <a:avLst/>
            <a:gdLst/>
            <a:ahLst/>
            <a:cxnLst/>
            <a:rect l="l" t="t" r="r" b="b"/>
            <a:pathLst>
              <a:path w="32384" h="8890">
                <a:moveTo>
                  <a:pt x="0" y="0"/>
                </a:moveTo>
                <a:lnTo>
                  <a:pt x="32004" y="0"/>
                </a:lnTo>
                <a:lnTo>
                  <a:pt x="32004" y="8890"/>
                </a:lnTo>
                <a:lnTo>
                  <a:pt x="0" y="889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862203" y="1083088"/>
            <a:ext cx="131159" cy="88391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017841" y="1075310"/>
            <a:ext cx="32384" cy="8889"/>
          </a:xfrm>
          <a:custGeom>
            <a:avLst/>
            <a:gdLst/>
            <a:ahLst/>
            <a:cxnLst/>
            <a:rect l="l" t="t" r="r" b="b"/>
            <a:pathLst>
              <a:path w="32384" h="8890">
                <a:moveTo>
                  <a:pt x="0" y="0"/>
                </a:moveTo>
                <a:lnTo>
                  <a:pt x="32004" y="0"/>
                </a:lnTo>
                <a:lnTo>
                  <a:pt x="32004" y="8890"/>
                </a:lnTo>
                <a:lnTo>
                  <a:pt x="0" y="889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1044511" y="1084198"/>
            <a:ext cx="0" cy="102871"/>
          </a:xfrm>
          <a:custGeom>
            <a:avLst/>
            <a:gdLst/>
            <a:ahLst/>
            <a:cxnLst/>
            <a:rect l="l" t="t" r="r" b="b"/>
            <a:pathLst>
              <a:path h="102869">
                <a:moveTo>
                  <a:pt x="0" y="0"/>
                </a:moveTo>
                <a:lnTo>
                  <a:pt x="0" y="102869"/>
                </a:lnTo>
              </a:path>
            </a:pathLst>
          </a:custGeom>
          <a:ln w="1066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017841" y="1187070"/>
            <a:ext cx="32384" cy="8889"/>
          </a:xfrm>
          <a:custGeom>
            <a:avLst/>
            <a:gdLst/>
            <a:ahLst/>
            <a:cxnLst/>
            <a:rect l="l" t="t" r="r" b="b"/>
            <a:pathLst>
              <a:path w="32384" h="8890">
                <a:moveTo>
                  <a:pt x="0" y="0"/>
                </a:moveTo>
                <a:lnTo>
                  <a:pt x="32004" y="0"/>
                </a:lnTo>
                <a:lnTo>
                  <a:pt x="32004" y="8890"/>
                </a:lnTo>
                <a:lnTo>
                  <a:pt x="0" y="889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098708" y="1102900"/>
            <a:ext cx="20320" cy="68579"/>
          </a:xfrm>
          <a:custGeom>
            <a:avLst/>
            <a:gdLst/>
            <a:ahLst/>
            <a:cxnLst/>
            <a:rect l="l" t="t" r="r" b="b"/>
            <a:pathLst>
              <a:path w="20319" h="68580">
                <a:moveTo>
                  <a:pt x="13716" y="1524"/>
                </a:moveTo>
                <a:lnTo>
                  <a:pt x="6096" y="1524"/>
                </a:lnTo>
                <a:lnTo>
                  <a:pt x="7620" y="0"/>
                </a:lnTo>
                <a:lnTo>
                  <a:pt x="12192" y="0"/>
                </a:lnTo>
                <a:lnTo>
                  <a:pt x="13716" y="1524"/>
                </a:lnTo>
                <a:close/>
              </a:path>
              <a:path w="20319" h="68580">
                <a:moveTo>
                  <a:pt x="18288" y="16764"/>
                </a:moveTo>
                <a:lnTo>
                  <a:pt x="1524" y="16764"/>
                </a:lnTo>
                <a:lnTo>
                  <a:pt x="1524" y="15240"/>
                </a:lnTo>
                <a:lnTo>
                  <a:pt x="0" y="13716"/>
                </a:lnTo>
                <a:lnTo>
                  <a:pt x="0" y="6096"/>
                </a:lnTo>
                <a:lnTo>
                  <a:pt x="4572" y="1524"/>
                </a:lnTo>
                <a:lnTo>
                  <a:pt x="16764" y="1524"/>
                </a:lnTo>
                <a:lnTo>
                  <a:pt x="16764" y="3048"/>
                </a:lnTo>
                <a:lnTo>
                  <a:pt x="19812" y="6096"/>
                </a:lnTo>
                <a:lnTo>
                  <a:pt x="19812" y="13716"/>
                </a:lnTo>
                <a:lnTo>
                  <a:pt x="18288" y="15240"/>
                </a:lnTo>
                <a:lnTo>
                  <a:pt x="18288" y="16764"/>
                </a:lnTo>
                <a:close/>
              </a:path>
              <a:path w="20319" h="68580">
                <a:moveTo>
                  <a:pt x="13716" y="19812"/>
                </a:moveTo>
                <a:lnTo>
                  <a:pt x="6096" y="19812"/>
                </a:lnTo>
                <a:lnTo>
                  <a:pt x="3048" y="16764"/>
                </a:lnTo>
                <a:lnTo>
                  <a:pt x="16764" y="16764"/>
                </a:lnTo>
                <a:lnTo>
                  <a:pt x="16764" y="18288"/>
                </a:lnTo>
                <a:lnTo>
                  <a:pt x="15240" y="18288"/>
                </a:lnTo>
                <a:lnTo>
                  <a:pt x="13716" y="19812"/>
                </a:lnTo>
                <a:close/>
              </a:path>
              <a:path w="20319" h="68580">
                <a:moveTo>
                  <a:pt x="12192" y="48768"/>
                </a:moveTo>
                <a:lnTo>
                  <a:pt x="7620" y="48768"/>
                </a:lnTo>
                <a:lnTo>
                  <a:pt x="9144" y="47244"/>
                </a:lnTo>
                <a:lnTo>
                  <a:pt x="10668" y="47244"/>
                </a:lnTo>
                <a:lnTo>
                  <a:pt x="12192" y="48768"/>
                </a:lnTo>
                <a:close/>
              </a:path>
              <a:path w="20319" h="68580">
                <a:moveTo>
                  <a:pt x="19812" y="62484"/>
                </a:moveTo>
                <a:lnTo>
                  <a:pt x="0" y="62484"/>
                </a:lnTo>
                <a:lnTo>
                  <a:pt x="0" y="54864"/>
                </a:lnTo>
                <a:lnTo>
                  <a:pt x="1524" y="53340"/>
                </a:lnTo>
                <a:lnTo>
                  <a:pt x="1524" y="51816"/>
                </a:lnTo>
                <a:lnTo>
                  <a:pt x="3048" y="50292"/>
                </a:lnTo>
                <a:lnTo>
                  <a:pt x="4572" y="50292"/>
                </a:lnTo>
                <a:lnTo>
                  <a:pt x="4572" y="48768"/>
                </a:lnTo>
                <a:lnTo>
                  <a:pt x="15240" y="48768"/>
                </a:lnTo>
                <a:lnTo>
                  <a:pt x="18288" y="51816"/>
                </a:lnTo>
                <a:lnTo>
                  <a:pt x="18288" y="53340"/>
                </a:lnTo>
                <a:lnTo>
                  <a:pt x="19812" y="54864"/>
                </a:lnTo>
                <a:lnTo>
                  <a:pt x="19812" y="62484"/>
                </a:lnTo>
                <a:close/>
              </a:path>
              <a:path w="20319" h="68580">
                <a:moveTo>
                  <a:pt x="15240" y="67056"/>
                </a:moveTo>
                <a:lnTo>
                  <a:pt x="4572" y="67056"/>
                </a:lnTo>
                <a:lnTo>
                  <a:pt x="4572" y="65532"/>
                </a:lnTo>
                <a:lnTo>
                  <a:pt x="3048" y="65532"/>
                </a:lnTo>
                <a:lnTo>
                  <a:pt x="1524" y="64008"/>
                </a:lnTo>
                <a:lnTo>
                  <a:pt x="1524" y="62484"/>
                </a:lnTo>
                <a:lnTo>
                  <a:pt x="18288" y="62484"/>
                </a:lnTo>
                <a:lnTo>
                  <a:pt x="18288" y="64008"/>
                </a:lnTo>
                <a:lnTo>
                  <a:pt x="15240" y="67056"/>
                </a:lnTo>
                <a:close/>
              </a:path>
              <a:path w="20319" h="68580">
                <a:moveTo>
                  <a:pt x="10668" y="68580"/>
                </a:moveTo>
                <a:lnTo>
                  <a:pt x="9144" y="68580"/>
                </a:lnTo>
                <a:lnTo>
                  <a:pt x="7620" y="67056"/>
                </a:lnTo>
                <a:lnTo>
                  <a:pt x="12192" y="67056"/>
                </a:lnTo>
                <a:lnTo>
                  <a:pt x="10668" y="68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569214" y="1343883"/>
            <a:ext cx="125063" cy="94583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3209067" y="1343883"/>
            <a:ext cx="53975" cy="93345"/>
          </a:xfrm>
          <a:custGeom>
            <a:avLst/>
            <a:gdLst/>
            <a:ahLst/>
            <a:cxnLst/>
            <a:rect l="l" t="t" r="r" b="b"/>
            <a:pathLst>
              <a:path w="53975" h="93344">
                <a:moveTo>
                  <a:pt x="33528" y="83915"/>
                </a:moveTo>
                <a:lnTo>
                  <a:pt x="21336" y="83915"/>
                </a:lnTo>
                <a:lnTo>
                  <a:pt x="21336" y="36671"/>
                </a:lnTo>
                <a:lnTo>
                  <a:pt x="3048" y="36671"/>
                </a:lnTo>
                <a:lnTo>
                  <a:pt x="3048" y="27432"/>
                </a:lnTo>
                <a:lnTo>
                  <a:pt x="33528" y="27432"/>
                </a:lnTo>
                <a:lnTo>
                  <a:pt x="33528" y="83915"/>
                </a:lnTo>
                <a:close/>
              </a:path>
              <a:path w="53975" h="93344">
                <a:moveTo>
                  <a:pt x="53435" y="93059"/>
                </a:moveTo>
                <a:lnTo>
                  <a:pt x="0" y="93059"/>
                </a:lnTo>
                <a:lnTo>
                  <a:pt x="0" y="83915"/>
                </a:lnTo>
                <a:lnTo>
                  <a:pt x="53435" y="83915"/>
                </a:lnTo>
                <a:lnTo>
                  <a:pt x="53435" y="93059"/>
                </a:lnTo>
                <a:close/>
              </a:path>
              <a:path w="53975" h="93344">
                <a:moveTo>
                  <a:pt x="30480" y="1524"/>
                </a:moveTo>
                <a:lnTo>
                  <a:pt x="21336" y="1524"/>
                </a:lnTo>
                <a:lnTo>
                  <a:pt x="22860" y="0"/>
                </a:lnTo>
                <a:lnTo>
                  <a:pt x="28956" y="0"/>
                </a:lnTo>
                <a:lnTo>
                  <a:pt x="30480" y="1524"/>
                </a:lnTo>
                <a:close/>
              </a:path>
              <a:path w="53975" h="93344">
                <a:moveTo>
                  <a:pt x="32004" y="3048"/>
                </a:moveTo>
                <a:lnTo>
                  <a:pt x="19812" y="3048"/>
                </a:lnTo>
                <a:lnTo>
                  <a:pt x="19812" y="1524"/>
                </a:lnTo>
                <a:lnTo>
                  <a:pt x="32004" y="1524"/>
                </a:lnTo>
                <a:lnTo>
                  <a:pt x="32004" y="3048"/>
                </a:lnTo>
                <a:close/>
              </a:path>
              <a:path w="53975" h="93344">
                <a:moveTo>
                  <a:pt x="33528" y="6096"/>
                </a:moveTo>
                <a:lnTo>
                  <a:pt x="18288" y="6096"/>
                </a:lnTo>
                <a:lnTo>
                  <a:pt x="18288" y="3048"/>
                </a:lnTo>
                <a:lnTo>
                  <a:pt x="33528" y="3048"/>
                </a:lnTo>
                <a:lnTo>
                  <a:pt x="33528" y="6096"/>
                </a:lnTo>
                <a:close/>
              </a:path>
              <a:path w="53975" h="93344">
                <a:moveTo>
                  <a:pt x="30480" y="16764"/>
                </a:moveTo>
                <a:lnTo>
                  <a:pt x="19812" y="16764"/>
                </a:lnTo>
                <a:lnTo>
                  <a:pt x="19812" y="15240"/>
                </a:lnTo>
                <a:lnTo>
                  <a:pt x="18288" y="13716"/>
                </a:lnTo>
                <a:lnTo>
                  <a:pt x="18288" y="12192"/>
                </a:lnTo>
                <a:lnTo>
                  <a:pt x="16764" y="10668"/>
                </a:lnTo>
                <a:lnTo>
                  <a:pt x="16764" y="6096"/>
                </a:lnTo>
                <a:lnTo>
                  <a:pt x="35052" y="6096"/>
                </a:lnTo>
                <a:lnTo>
                  <a:pt x="35052" y="10668"/>
                </a:lnTo>
                <a:lnTo>
                  <a:pt x="33528" y="12192"/>
                </a:lnTo>
                <a:lnTo>
                  <a:pt x="33528" y="13716"/>
                </a:lnTo>
                <a:lnTo>
                  <a:pt x="30480" y="16764"/>
                </a:lnTo>
                <a:close/>
              </a:path>
              <a:path w="53975" h="93344">
                <a:moveTo>
                  <a:pt x="28956" y="18288"/>
                </a:moveTo>
                <a:lnTo>
                  <a:pt x="22860" y="18288"/>
                </a:lnTo>
                <a:lnTo>
                  <a:pt x="22860" y="16764"/>
                </a:lnTo>
                <a:lnTo>
                  <a:pt x="28956" y="16764"/>
                </a:lnTo>
                <a:lnTo>
                  <a:pt x="28956" y="182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3282316" y="1349980"/>
            <a:ext cx="279272" cy="88486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564546" y="1507139"/>
            <a:ext cx="352520" cy="93060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938498" y="1529715"/>
            <a:ext cx="56849" cy="72293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563118" y="1505617"/>
            <a:ext cx="791908" cy="742855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3209067" y="1505617"/>
            <a:ext cx="53975" cy="93345"/>
          </a:xfrm>
          <a:custGeom>
            <a:avLst/>
            <a:gdLst/>
            <a:ahLst/>
            <a:cxnLst/>
            <a:rect l="l" t="t" r="r" b="b"/>
            <a:pathLst>
              <a:path w="53975" h="93344">
                <a:moveTo>
                  <a:pt x="33528" y="83915"/>
                </a:moveTo>
                <a:lnTo>
                  <a:pt x="21336" y="83915"/>
                </a:lnTo>
                <a:lnTo>
                  <a:pt x="21336" y="36576"/>
                </a:lnTo>
                <a:lnTo>
                  <a:pt x="3048" y="36576"/>
                </a:lnTo>
                <a:lnTo>
                  <a:pt x="3048" y="27432"/>
                </a:lnTo>
                <a:lnTo>
                  <a:pt x="33528" y="27432"/>
                </a:lnTo>
                <a:lnTo>
                  <a:pt x="33528" y="83915"/>
                </a:lnTo>
                <a:close/>
              </a:path>
              <a:path w="53975" h="93344">
                <a:moveTo>
                  <a:pt x="53435" y="93059"/>
                </a:moveTo>
                <a:lnTo>
                  <a:pt x="0" y="93059"/>
                </a:lnTo>
                <a:lnTo>
                  <a:pt x="0" y="83915"/>
                </a:lnTo>
                <a:lnTo>
                  <a:pt x="53435" y="83915"/>
                </a:lnTo>
                <a:lnTo>
                  <a:pt x="53435" y="93059"/>
                </a:lnTo>
                <a:close/>
              </a:path>
              <a:path w="53975" h="93344">
                <a:moveTo>
                  <a:pt x="28956" y="1524"/>
                </a:moveTo>
                <a:lnTo>
                  <a:pt x="22860" y="1524"/>
                </a:lnTo>
                <a:lnTo>
                  <a:pt x="22860" y="0"/>
                </a:lnTo>
                <a:lnTo>
                  <a:pt x="28956" y="0"/>
                </a:lnTo>
                <a:lnTo>
                  <a:pt x="28956" y="1524"/>
                </a:lnTo>
                <a:close/>
              </a:path>
              <a:path w="53975" h="93344">
                <a:moveTo>
                  <a:pt x="35052" y="12192"/>
                </a:moveTo>
                <a:lnTo>
                  <a:pt x="16764" y="12192"/>
                </a:lnTo>
                <a:lnTo>
                  <a:pt x="16764" y="7620"/>
                </a:lnTo>
                <a:lnTo>
                  <a:pt x="18288" y="6096"/>
                </a:lnTo>
                <a:lnTo>
                  <a:pt x="18288" y="4572"/>
                </a:lnTo>
                <a:lnTo>
                  <a:pt x="19812" y="3048"/>
                </a:lnTo>
                <a:lnTo>
                  <a:pt x="19812" y="1524"/>
                </a:lnTo>
                <a:lnTo>
                  <a:pt x="32004" y="1524"/>
                </a:lnTo>
                <a:lnTo>
                  <a:pt x="32004" y="3048"/>
                </a:lnTo>
                <a:lnTo>
                  <a:pt x="33528" y="3048"/>
                </a:lnTo>
                <a:lnTo>
                  <a:pt x="33528" y="6096"/>
                </a:lnTo>
                <a:lnTo>
                  <a:pt x="35052" y="6096"/>
                </a:lnTo>
                <a:lnTo>
                  <a:pt x="35052" y="12192"/>
                </a:lnTo>
                <a:close/>
              </a:path>
              <a:path w="53975" h="93344">
                <a:moveTo>
                  <a:pt x="33528" y="15240"/>
                </a:moveTo>
                <a:lnTo>
                  <a:pt x="18288" y="15240"/>
                </a:lnTo>
                <a:lnTo>
                  <a:pt x="18288" y="12192"/>
                </a:lnTo>
                <a:lnTo>
                  <a:pt x="33528" y="12192"/>
                </a:lnTo>
                <a:lnTo>
                  <a:pt x="33528" y="15240"/>
                </a:lnTo>
                <a:close/>
              </a:path>
              <a:path w="53975" h="93344">
                <a:moveTo>
                  <a:pt x="32004" y="16764"/>
                </a:moveTo>
                <a:lnTo>
                  <a:pt x="19812" y="16764"/>
                </a:lnTo>
                <a:lnTo>
                  <a:pt x="19812" y="15240"/>
                </a:lnTo>
                <a:lnTo>
                  <a:pt x="32004" y="15240"/>
                </a:lnTo>
                <a:lnTo>
                  <a:pt x="32004" y="16764"/>
                </a:lnTo>
                <a:close/>
              </a:path>
              <a:path w="53975" h="93344">
                <a:moveTo>
                  <a:pt x="28956" y="18288"/>
                </a:moveTo>
                <a:lnTo>
                  <a:pt x="22860" y="18288"/>
                </a:lnTo>
                <a:lnTo>
                  <a:pt x="21336" y="16764"/>
                </a:lnTo>
                <a:lnTo>
                  <a:pt x="30480" y="16764"/>
                </a:lnTo>
                <a:lnTo>
                  <a:pt x="28956" y="182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3282316" y="1513236"/>
            <a:ext cx="279272" cy="86963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569213" y="1669033"/>
            <a:ext cx="198310" cy="92806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788955" y="1674876"/>
            <a:ext cx="419576" cy="112777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3209067" y="1668780"/>
            <a:ext cx="53975" cy="92074"/>
          </a:xfrm>
          <a:custGeom>
            <a:avLst/>
            <a:gdLst/>
            <a:ahLst/>
            <a:cxnLst/>
            <a:rect l="l" t="t" r="r" b="b"/>
            <a:pathLst>
              <a:path w="53975" h="92075">
                <a:moveTo>
                  <a:pt x="33528" y="82391"/>
                </a:moveTo>
                <a:lnTo>
                  <a:pt x="21336" y="82391"/>
                </a:lnTo>
                <a:lnTo>
                  <a:pt x="21336" y="36671"/>
                </a:lnTo>
                <a:lnTo>
                  <a:pt x="3048" y="36671"/>
                </a:lnTo>
                <a:lnTo>
                  <a:pt x="3048" y="27527"/>
                </a:lnTo>
                <a:lnTo>
                  <a:pt x="33528" y="27527"/>
                </a:lnTo>
                <a:lnTo>
                  <a:pt x="33528" y="82391"/>
                </a:lnTo>
                <a:close/>
              </a:path>
              <a:path w="53975" h="92075">
                <a:moveTo>
                  <a:pt x="53435" y="91535"/>
                </a:moveTo>
                <a:lnTo>
                  <a:pt x="0" y="91535"/>
                </a:lnTo>
                <a:lnTo>
                  <a:pt x="0" y="82391"/>
                </a:lnTo>
                <a:lnTo>
                  <a:pt x="53435" y="82391"/>
                </a:lnTo>
                <a:lnTo>
                  <a:pt x="53435" y="91535"/>
                </a:lnTo>
                <a:close/>
              </a:path>
              <a:path w="53975" h="92075">
                <a:moveTo>
                  <a:pt x="32004" y="15240"/>
                </a:moveTo>
                <a:lnTo>
                  <a:pt x="19812" y="15240"/>
                </a:lnTo>
                <a:lnTo>
                  <a:pt x="18288" y="13716"/>
                </a:lnTo>
                <a:lnTo>
                  <a:pt x="18288" y="12192"/>
                </a:lnTo>
                <a:lnTo>
                  <a:pt x="16764" y="10668"/>
                </a:lnTo>
                <a:lnTo>
                  <a:pt x="16764" y="6096"/>
                </a:lnTo>
                <a:lnTo>
                  <a:pt x="18288" y="4572"/>
                </a:lnTo>
                <a:lnTo>
                  <a:pt x="18288" y="3048"/>
                </a:lnTo>
                <a:lnTo>
                  <a:pt x="21336" y="0"/>
                </a:lnTo>
                <a:lnTo>
                  <a:pt x="30480" y="0"/>
                </a:lnTo>
                <a:lnTo>
                  <a:pt x="33528" y="3048"/>
                </a:lnTo>
                <a:lnTo>
                  <a:pt x="33528" y="4572"/>
                </a:lnTo>
                <a:lnTo>
                  <a:pt x="35052" y="6096"/>
                </a:lnTo>
                <a:lnTo>
                  <a:pt x="35052" y="10668"/>
                </a:lnTo>
                <a:lnTo>
                  <a:pt x="33528" y="12192"/>
                </a:lnTo>
                <a:lnTo>
                  <a:pt x="33528" y="13716"/>
                </a:lnTo>
                <a:lnTo>
                  <a:pt x="32004" y="15240"/>
                </a:lnTo>
                <a:close/>
              </a:path>
              <a:path w="53975" h="92075">
                <a:moveTo>
                  <a:pt x="28956" y="16859"/>
                </a:moveTo>
                <a:lnTo>
                  <a:pt x="22860" y="16859"/>
                </a:lnTo>
                <a:lnTo>
                  <a:pt x="21336" y="15240"/>
                </a:lnTo>
                <a:lnTo>
                  <a:pt x="30480" y="15240"/>
                </a:lnTo>
                <a:lnTo>
                  <a:pt x="28956" y="1685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3282316" y="1674875"/>
            <a:ext cx="279272" cy="86963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3209067" y="1830515"/>
            <a:ext cx="53975" cy="93345"/>
          </a:xfrm>
          <a:custGeom>
            <a:avLst/>
            <a:gdLst/>
            <a:ahLst/>
            <a:cxnLst/>
            <a:rect l="l" t="t" r="r" b="b"/>
            <a:pathLst>
              <a:path w="53975" h="93344">
                <a:moveTo>
                  <a:pt x="33528" y="83915"/>
                </a:moveTo>
                <a:lnTo>
                  <a:pt x="21336" y="83915"/>
                </a:lnTo>
                <a:lnTo>
                  <a:pt x="21336" y="36576"/>
                </a:lnTo>
                <a:lnTo>
                  <a:pt x="3048" y="36576"/>
                </a:lnTo>
                <a:lnTo>
                  <a:pt x="3048" y="27432"/>
                </a:lnTo>
                <a:lnTo>
                  <a:pt x="33528" y="27432"/>
                </a:lnTo>
                <a:lnTo>
                  <a:pt x="33528" y="83915"/>
                </a:lnTo>
                <a:close/>
              </a:path>
              <a:path w="53975" h="93344">
                <a:moveTo>
                  <a:pt x="53435" y="93059"/>
                </a:moveTo>
                <a:lnTo>
                  <a:pt x="0" y="93059"/>
                </a:lnTo>
                <a:lnTo>
                  <a:pt x="0" y="83915"/>
                </a:lnTo>
                <a:lnTo>
                  <a:pt x="53435" y="83915"/>
                </a:lnTo>
                <a:lnTo>
                  <a:pt x="53435" y="93059"/>
                </a:lnTo>
                <a:close/>
              </a:path>
              <a:path w="53975" h="93344">
                <a:moveTo>
                  <a:pt x="30480" y="1524"/>
                </a:moveTo>
                <a:lnTo>
                  <a:pt x="21336" y="1524"/>
                </a:lnTo>
                <a:lnTo>
                  <a:pt x="22860" y="0"/>
                </a:lnTo>
                <a:lnTo>
                  <a:pt x="28956" y="0"/>
                </a:lnTo>
                <a:lnTo>
                  <a:pt x="30480" y="1524"/>
                </a:lnTo>
                <a:close/>
              </a:path>
              <a:path w="53975" h="93344">
                <a:moveTo>
                  <a:pt x="32004" y="3048"/>
                </a:moveTo>
                <a:lnTo>
                  <a:pt x="19812" y="3048"/>
                </a:lnTo>
                <a:lnTo>
                  <a:pt x="19812" y="1524"/>
                </a:lnTo>
                <a:lnTo>
                  <a:pt x="32004" y="1524"/>
                </a:lnTo>
                <a:lnTo>
                  <a:pt x="32004" y="3048"/>
                </a:lnTo>
                <a:close/>
              </a:path>
              <a:path w="53975" h="93344">
                <a:moveTo>
                  <a:pt x="30480" y="16764"/>
                </a:moveTo>
                <a:lnTo>
                  <a:pt x="21336" y="16764"/>
                </a:lnTo>
                <a:lnTo>
                  <a:pt x="18288" y="13716"/>
                </a:lnTo>
                <a:lnTo>
                  <a:pt x="18288" y="12192"/>
                </a:lnTo>
                <a:lnTo>
                  <a:pt x="16764" y="10668"/>
                </a:lnTo>
                <a:lnTo>
                  <a:pt x="16764" y="6096"/>
                </a:lnTo>
                <a:lnTo>
                  <a:pt x="18288" y="4572"/>
                </a:lnTo>
                <a:lnTo>
                  <a:pt x="18288" y="3048"/>
                </a:lnTo>
                <a:lnTo>
                  <a:pt x="33528" y="3048"/>
                </a:lnTo>
                <a:lnTo>
                  <a:pt x="33528" y="4572"/>
                </a:lnTo>
                <a:lnTo>
                  <a:pt x="35052" y="6096"/>
                </a:lnTo>
                <a:lnTo>
                  <a:pt x="35052" y="10668"/>
                </a:lnTo>
                <a:lnTo>
                  <a:pt x="33528" y="12192"/>
                </a:lnTo>
                <a:lnTo>
                  <a:pt x="33528" y="13716"/>
                </a:lnTo>
                <a:lnTo>
                  <a:pt x="30480" y="16764"/>
                </a:lnTo>
                <a:close/>
              </a:path>
              <a:path w="53975" h="93344">
                <a:moveTo>
                  <a:pt x="27432" y="18288"/>
                </a:moveTo>
                <a:lnTo>
                  <a:pt x="24384" y="18288"/>
                </a:lnTo>
                <a:lnTo>
                  <a:pt x="22860" y="16764"/>
                </a:lnTo>
                <a:lnTo>
                  <a:pt x="28956" y="16764"/>
                </a:lnTo>
                <a:lnTo>
                  <a:pt x="27432" y="182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3282316" y="1836611"/>
            <a:ext cx="279272" cy="86963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1363980" y="2101597"/>
            <a:ext cx="74930" cy="10795"/>
          </a:xfrm>
          <a:custGeom>
            <a:avLst/>
            <a:gdLst/>
            <a:ahLst/>
            <a:cxnLst/>
            <a:rect l="l" t="t" r="r" b="b"/>
            <a:pathLst>
              <a:path w="74930" h="10794">
                <a:moveTo>
                  <a:pt x="0" y="0"/>
                </a:moveTo>
                <a:lnTo>
                  <a:pt x="74676" y="0"/>
                </a:lnTo>
                <a:lnTo>
                  <a:pt x="74676" y="10668"/>
                </a:lnTo>
                <a:lnTo>
                  <a:pt x="0" y="10668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1449609" y="1992249"/>
            <a:ext cx="52069" cy="93345"/>
          </a:xfrm>
          <a:custGeom>
            <a:avLst/>
            <a:gdLst/>
            <a:ahLst/>
            <a:cxnLst/>
            <a:rect l="l" t="t" r="r" b="b"/>
            <a:pathLst>
              <a:path w="52069" h="93344">
                <a:moveTo>
                  <a:pt x="33623" y="83820"/>
                </a:moveTo>
                <a:lnTo>
                  <a:pt x="21431" y="83820"/>
                </a:lnTo>
                <a:lnTo>
                  <a:pt x="21431" y="36576"/>
                </a:lnTo>
                <a:lnTo>
                  <a:pt x="1524" y="36576"/>
                </a:lnTo>
                <a:lnTo>
                  <a:pt x="1524" y="27432"/>
                </a:lnTo>
                <a:lnTo>
                  <a:pt x="33623" y="27432"/>
                </a:lnTo>
                <a:lnTo>
                  <a:pt x="33623" y="83820"/>
                </a:lnTo>
                <a:close/>
              </a:path>
              <a:path w="52069" h="93344">
                <a:moveTo>
                  <a:pt x="51911" y="92964"/>
                </a:moveTo>
                <a:lnTo>
                  <a:pt x="0" y="92964"/>
                </a:lnTo>
                <a:lnTo>
                  <a:pt x="0" y="83820"/>
                </a:lnTo>
                <a:lnTo>
                  <a:pt x="51911" y="83820"/>
                </a:lnTo>
                <a:lnTo>
                  <a:pt x="51911" y="92964"/>
                </a:lnTo>
                <a:close/>
              </a:path>
              <a:path w="52069" h="93344">
                <a:moveTo>
                  <a:pt x="29051" y="1524"/>
                </a:moveTo>
                <a:lnTo>
                  <a:pt x="21431" y="1524"/>
                </a:lnTo>
                <a:lnTo>
                  <a:pt x="22955" y="0"/>
                </a:lnTo>
                <a:lnTo>
                  <a:pt x="27527" y="0"/>
                </a:lnTo>
                <a:lnTo>
                  <a:pt x="29051" y="1524"/>
                </a:lnTo>
                <a:close/>
              </a:path>
              <a:path w="52069" h="93344">
                <a:moveTo>
                  <a:pt x="30575" y="16764"/>
                </a:moveTo>
                <a:lnTo>
                  <a:pt x="19907" y="16764"/>
                </a:lnTo>
                <a:lnTo>
                  <a:pt x="19907" y="15240"/>
                </a:lnTo>
                <a:lnTo>
                  <a:pt x="18383" y="15240"/>
                </a:lnTo>
                <a:lnTo>
                  <a:pt x="18383" y="13716"/>
                </a:lnTo>
                <a:lnTo>
                  <a:pt x="16859" y="12192"/>
                </a:lnTo>
                <a:lnTo>
                  <a:pt x="16859" y="6096"/>
                </a:lnTo>
                <a:lnTo>
                  <a:pt x="18383" y="4572"/>
                </a:lnTo>
                <a:lnTo>
                  <a:pt x="18383" y="3048"/>
                </a:lnTo>
                <a:lnTo>
                  <a:pt x="19907" y="3048"/>
                </a:lnTo>
                <a:lnTo>
                  <a:pt x="19907" y="1524"/>
                </a:lnTo>
                <a:lnTo>
                  <a:pt x="30575" y="1524"/>
                </a:lnTo>
                <a:lnTo>
                  <a:pt x="33623" y="4572"/>
                </a:lnTo>
                <a:lnTo>
                  <a:pt x="33623" y="6096"/>
                </a:lnTo>
                <a:lnTo>
                  <a:pt x="35147" y="7620"/>
                </a:lnTo>
                <a:lnTo>
                  <a:pt x="35147" y="10668"/>
                </a:lnTo>
                <a:lnTo>
                  <a:pt x="33623" y="10668"/>
                </a:lnTo>
                <a:lnTo>
                  <a:pt x="33623" y="13716"/>
                </a:lnTo>
                <a:lnTo>
                  <a:pt x="30575" y="16764"/>
                </a:lnTo>
                <a:close/>
              </a:path>
              <a:path w="52069" h="93344">
                <a:moveTo>
                  <a:pt x="27527" y="18288"/>
                </a:moveTo>
                <a:lnTo>
                  <a:pt x="22955" y="18288"/>
                </a:lnTo>
                <a:lnTo>
                  <a:pt x="21431" y="16764"/>
                </a:lnTo>
                <a:lnTo>
                  <a:pt x="29051" y="16764"/>
                </a:lnTo>
                <a:lnTo>
                  <a:pt x="27527" y="182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1522858" y="2018156"/>
            <a:ext cx="131159" cy="67056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3056573" y="1992248"/>
            <a:ext cx="505015" cy="94488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3056477" y="2153889"/>
            <a:ext cx="505110" cy="256317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569118" y="2317147"/>
            <a:ext cx="53975" cy="93345"/>
          </a:xfrm>
          <a:custGeom>
            <a:avLst/>
            <a:gdLst/>
            <a:ahLst/>
            <a:cxnLst/>
            <a:rect l="l" t="t" r="r" b="b"/>
            <a:pathLst>
              <a:path w="53975" h="93344">
                <a:moveTo>
                  <a:pt x="33623" y="82391"/>
                </a:moveTo>
                <a:lnTo>
                  <a:pt x="22955" y="82391"/>
                </a:lnTo>
                <a:lnTo>
                  <a:pt x="22955" y="36576"/>
                </a:lnTo>
                <a:lnTo>
                  <a:pt x="3048" y="36576"/>
                </a:lnTo>
                <a:lnTo>
                  <a:pt x="3048" y="27432"/>
                </a:lnTo>
                <a:lnTo>
                  <a:pt x="33623" y="27432"/>
                </a:lnTo>
                <a:lnTo>
                  <a:pt x="33623" y="82391"/>
                </a:lnTo>
                <a:close/>
              </a:path>
              <a:path w="53975" h="93344">
                <a:moveTo>
                  <a:pt x="53435" y="93059"/>
                </a:moveTo>
                <a:lnTo>
                  <a:pt x="0" y="93059"/>
                </a:lnTo>
                <a:lnTo>
                  <a:pt x="0" y="82391"/>
                </a:lnTo>
                <a:lnTo>
                  <a:pt x="53435" y="82391"/>
                </a:lnTo>
                <a:lnTo>
                  <a:pt x="53435" y="93059"/>
                </a:lnTo>
                <a:close/>
              </a:path>
              <a:path w="53975" h="93344">
                <a:moveTo>
                  <a:pt x="30575" y="16764"/>
                </a:moveTo>
                <a:lnTo>
                  <a:pt x="21431" y="16764"/>
                </a:lnTo>
                <a:lnTo>
                  <a:pt x="21431" y="15240"/>
                </a:lnTo>
                <a:lnTo>
                  <a:pt x="19907" y="15240"/>
                </a:lnTo>
                <a:lnTo>
                  <a:pt x="18383" y="13716"/>
                </a:lnTo>
                <a:lnTo>
                  <a:pt x="18383" y="12192"/>
                </a:lnTo>
                <a:lnTo>
                  <a:pt x="16859" y="10668"/>
                </a:lnTo>
                <a:lnTo>
                  <a:pt x="16859" y="6096"/>
                </a:lnTo>
                <a:lnTo>
                  <a:pt x="18383" y="4572"/>
                </a:lnTo>
                <a:lnTo>
                  <a:pt x="18383" y="3048"/>
                </a:lnTo>
                <a:lnTo>
                  <a:pt x="19907" y="1524"/>
                </a:lnTo>
                <a:lnTo>
                  <a:pt x="21431" y="1524"/>
                </a:lnTo>
                <a:lnTo>
                  <a:pt x="21431" y="0"/>
                </a:lnTo>
                <a:lnTo>
                  <a:pt x="30575" y="0"/>
                </a:lnTo>
                <a:lnTo>
                  <a:pt x="33623" y="3048"/>
                </a:lnTo>
                <a:lnTo>
                  <a:pt x="33623" y="4572"/>
                </a:lnTo>
                <a:lnTo>
                  <a:pt x="35147" y="4572"/>
                </a:lnTo>
                <a:lnTo>
                  <a:pt x="35147" y="12192"/>
                </a:lnTo>
                <a:lnTo>
                  <a:pt x="33623" y="12192"/>
                </a:lnTo>
                <a:lnTo>
                  <a:pt x="33623" y="13716"/>
                </a:lnTo>
                <a:lnTo>
                  <a:pt x="30575" y="167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642461" y="2323242"/>
            <a:ext cx="128735" cy="91167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569213" y="2323243"/>
            <a:ext cx="785812" cy="250125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3056573" y="2478786"/>
            <a:ext cx="505015" cy="94583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563118" y="2642046"/>
            <a:ext cx="1377886" cy="1416367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3056477" y="2640521"/>
            <a:ext cx="505110" cy="904589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566166" y="2971514"/>
            <a:ext cx="349377" cy="114585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778764" y="3236976"/>
            <a:ext cx="74930" cy="10795"/>
          </a:xfrm>
          <a:custGeom>
            <a:avLst/>
            <a:gdLst/>
            <a:ahLst/>
            <a:cxnLst/>
            <a:rect l="l" t="t" r="r" b="b"/>
            <a:pathLst>
              <a:path w="74930" h="10794">
                <a:moveTo>
                  <a:pt x="0" y="0"/>
                </a:moveTo>
                <a:lnTo>
                  <a:pt x="74676" y="0"/>
                </a:lnTo>
                <a:lnTo>
                  <a:pt x="74676" y="10668"/>
                </a:lnTo>
                <a:lnTo>
                  <a:pt x="0" y="10668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567690" y="3477957"/>
            <a:ext cx="53340" cy="67310"/>
          </a:xfrm>
          <a:custGeom>
            <a:avLst/>
            <a:gdLst/>
            <a:ahLst/>
            <a:cxnLst/>
            <a:rect l="l" t="t" r="r" b="b"/>
            <a:pathLst>
              <a:path w="53340" h="67310">
                <a:moveTo>
                  <a:pt x="38100" y="1524"/>
                </a:moveTo>
                <a:lnTo>
                  <a:pt x="15240" y="1524"/>
                </a:lnTo>
                <a:lnTo>
                  <a:pt x="16764" y="0"/>
                </a:lnTo>
                <a:lnTo>
                  <a:pt x="35052" y="0"/>
                </a:lnTo>
                <a:lnTo>
                  <a:pt x="38100" y="1524"/>
                </a:lnTo>
                <a:close/>
              </a:path>
              <a:path w="53340" h="67310">
                <a:moveTo>
                  <a:pt x="4572" y="13716"/>
                </a:moveTo>
                <a:lnTo>
                  <a:pt x="4572" y="4572"/>
                </a:lnTo>
                <a:lnTo>
                  <a:pt x="6096" y="3048"/>
                </a:lnTo>
                <a:lnTo>
                  <a:pt x="10668" y="3048"/>
                </a:lnTo>
                <a:lnTo>
                  <a:pt x="12192" y="1524"/>
                </a:lnTo>
                <a:lnTo>
                  <a:pt x="42672" y="1524"/>
                </a:lnTo>
                <a:lnTo>
                  <a:pt x="44196" y="3048"/>
                </a:lnTo>
                <a:lnTo>
                  <a:pt x="47244" y="4572"/>
                </a:lnTo>
                <a:lnTo>
                  <a:pt x="48768" y="6096"/>
                </a:lnTo>
                <a:lnTo>
                  <a:pt x="50292" y="9144"/>
                </a:lnTo>
                <a:lnTo>
                  <a:pt x="19812" y="9144"/>
                </a:lnTo>
                <a:lnTo>
                  <a:pt x="16764" y="10668"/>
                </a:lnTo>
                <a:lnTo>
                  <a:pt x="12192" y="12192"/>
                </a:lnTo>
                <a:lnTo>
                  <a:pt x="9144" y="12192"/>
                </a:lnTo>
                <a:lnTo>
                  <a:pt x="4572" y="13716"/>
                </a:lnTo>
                <a:close/>
              </a:path>
              <a:path w="53340" h="67310">
                <a:moveTo>
                  <a:pt x="28956" y="67151"/>
                </a:moveTo>
                <a:lnTo>
                  <a:pt x="13716" y="67151"/>
                </a:lnTo>
                <a:lnTo>
                  <a:pt x="10668" y="65627"/>
                </a:lnTo>
                <a:lnTo>
                  <a:pt x="9144" y="65627"/>
                </a:lnTo>
                <a:lnTo>
                  <a:pt x="6096" y="64103"/>
                </a:lnTo>
                <a:lnTo>
                  <a:pt x="3048" y="61055"/>
                </a:lnTo>
                <a:lnTo>
                  <a:pt x="1524" y="58007"/>
                </a:lnTo>
                <a:lnTo>
                  <a:pt x="1524" y="56483"/>
                </a:lnTo>
                <a:lnTo>
                  <a:pt x="0" y="53435"/>
                </a:lnTo>
                <a:lnTo>
                  <a:pt x="0" y="42672"/>
                </a:lnTo>
                <a:lnTo>
                  <a:pt x="1524" y="36576"/>
                </a:lnTo>
                <a:lnTo>
                  <a:pt x="7620" y="33528"/>
                </a:lnTo>
                <a:lnTo>
                  <a:pt x="12192" y="30480"/>
                </a:lnTo>
                <a:lnTo>
                  <a:pt x="19812" y="27432"/>
                </a:lnTo>
                <a:lnTo>
                  <a:pt x="42672" y="27432"/>
                </a:lnTo>
                <a:lnTo>
                  <a:pt x="42672" y="18288"/>
                </a:lnTo>
                <a:lnTo>
                  <a:pt x="41148" y="15240"/>
                </a:lnTo>
                <a:lnTo>
                  <a:pt x="36576" y="10668"/>
                </a:lnTo>
                <a:lnTo>
                  <a:pt x="32004" y="9144"/>
                </a:lnTo>
                <a:lnTo>
                  <a:pt x="50292" y="9144"/>
                </a:lnTo>
                <a:lnTo>
                  <a:pt x="51816" y="12192"/>
                </a:lnTo>
                <a:lnTo>
                  <a:pt x="53340" y="13716"/>
                </a:lnTo>
                <a:lnTo>
                  <a:pt x="53340" y="36576"/>
                </a:lnTo>
                <a:lnTo>
                  <a:pt x="22860" y="36576"/>
                </a:lnTo>
                <a:lnTo>
                  <a:pt x="19812" y="38100"/>
                </a:lnTo>
                <a:lnTo>
                  <a:pt x="16764" y="38100"/>
                </a:lnTo>
                <a:lnTo>
                  <a:pt x="13716" y="41148"/>
                </a:lnTo>
                <a:lnTo>
                  <a:pt x="13716" y="42672"/>
                </a:lnTo>
                <a:lnTo>
                  <a:pt x="12192" y="44196"/>
                </a:lnTo>
                <a:lnTo>
                  <a:pt x="12192" y="53435"/>
                </a:lnTo>
                <a:lnTo>
                  <a:pt x="15240" y="56483"/>
                </a:lnTo>
                <a:lnTo>
                  <a:pt x="16764" y="56483"/>
                </a:lnTo>
                <a:lnTo>
                  <a:pt x="18288" y="58007"/>
                </a:lnTo>
                <a:lnTo>
                  <a:pt x="42672" y="58007"/>
                </a:lnTo>
                <a:lnTo>
                  <a:pt x="36576" y="64103"/>
                </a:lnTo>
                <a:lnTo>
                  <a:pt x="32004" y="65627"/>
                </a:lnTo>
                <a:lnTo>
                  <a:pt x="28956" y="67151"/>
                </a:lnTo>
                <a:close/>
              </a:path>
              <a:path w="53340" h="67310">
                <a:moveTo>
                  <a:pt x="53340" y="67151"/>
                </a:moveTo>
                <a:lnTo>
                  <a:pt x="44196" y="67151"/>
                </a:lnTo>
                <a:lnTo>
                  <a:pt x="42672" y="58007"/>
                </a:lnTo>
                <a:lnTo>
                  <a:pt x="27432" y="58007"/>
                </a:lnTo>
                <a:lnTo>
                  <a:pt x="32004" y="56483"/>
                </a:lnTo>
                <a:lnTo>
                  <a:pt x="35052" y="54959"/>
                </a:lnTo>
                <a:lnTo>
                  <a:pt x="38100" y="51911"/>
                </a:lnTo>
                <a:lnTo>
                  <a:pt x="42672" y="48863"/>
                </a:lnTo>
                <a:lnTo>
                  <a:pt x="42672" y="36576"/>
                </a:lnTo>
                <a:lnTo>
                  <a:pt x="53340" y="36576"/>
                </a:lnTo>
                <a:lnTo>
                  <a:pt x="53340" y="671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642461" y="3477957"/>
            <a:ext cx="52069" cy="67310"/>
          </a:xfrm>
          <a:custGeom>
            <a:avLst/>
            <a:gdLst/>
            <a:ahLst/>
            <a:cxnLst/>
            <a:rect l="l" t="t" r="r" b="b"/>
            <a:pathLst>
              <a:path w="52070" h="67310">
                <a:moveTo>
                  <a:pt x="21336" y="12192"/>
                </a:moveTo>
                <a:lnTo>
                  <a:pt x="10668" y="12192"/>
                </a:lnTo>
                <a:lnTo>
                  <a:pt x="12192" y="9144"/>
                </a:lnTo>
                <a:lnTo>
                  <a:pt x="13716" y="7620"/>
                </a:lnTo>
                <a:lnTo>
                  <a:pt x="16764" y="6096"/>
                </a:lnTo>
                <a:lnTo>
                  <a:pt x="19812" y="3048"/>
                </a:lnTo>
                <a:lnTo>
                  <a:pt x="21336" y="3048"/>
                </a:lnTo>
                <a:lnTo>
                  <a:pt x="24384" y="0"/>
                </a:lnTo>
                <a:lnTo>
                  <a:pt x="38100" y="0"/>
                </a:lnTo>
                <a:lnTo>
                  <a:pt x="44196" y="1524"/>
                </a:lnTo>
                <a:lnTo>
                  <a:pt x="47244" y="6096"/>
                </a:lnTo>
                <a:lnTo>
                  <a:pt x="50292" y="9144"/>
                </a:lnTo>
                <a:lnTo>
                  <a:pt x="27432" y="9144"/>
                </a:lnTo>
                <a:lnTo>
                  <a:pt x="25908" y="10668"/>
                </a:lnTo>
                <a:lnTo>
                  <a:pt x="22860" y="10668"/>
                </a:lnTo>
                <a:lnTo>
                  <a:pt x="21336" y="12192"/>
                </a:lnTo>
                <a:close/>
              </a:path>
              <a:path w="52070" h="67310">
                <a:moveTo>
                  <a:pt x="10668" y="67151"/>
                </a:moveTo>
                <a:lnTo>
                  <a:pt x="0" y="67151"/>
                </a:lnTo>
                <a:lnTo>
                  <a:pt x="0" y="1524"/>
                </a:lnTo>
                <a:lnTo>
                  <a:pt x="10668" y="1524"/>
                </a:lnTo>
                <a:lnTo>
                  <a:pt x="10668" y="12192"/>
                </a:lnTo>
                <a:lnTo>
                  <a:pt x="21336" y="12192"/>
                </a:lnTo>
                <a:lnTo>
                  <a:pt x="10668" y="22860"/>
                </a:lnTo>
                <a:lnTo>
                  <a:pt x="10668" y="67151"/>
                </a:lnTo>
                <a:close/>
              </a:path>
              <a:path w="52070" h="67310">
                <a:moveTo>
                  <a:pt x="51816" y="67151"/>
                </a:moveTo>
                <a:lnTo>
                  <a:pt x="41148" y="67151"/>
                </a:lnTo>
                <a:lnTo>
                  <a:pt x="41148" y="19812"/>
                </a:lnTo>
                <a:lnTo>
                  <a:pt x="39624" y="15240"/>
                </a:lnTo>
                <a:lnTo>
                  <a:pt x="38100" y="13716"/>
                </a:lnTo>
                <a:lnTo>
                  <a:pt x="36576" y="10668"/>
                </a:lnTo>
                <a:lnTo>
                  <a:pt x="33528" y="9144"/>
                </a:lnTo>
                <a:lnTo>
                  <a:pt x="50292" y="9144"/>
                </a:lnTo>
                <a:lnTo>
                  <a:pt x="51816" y="15240"/>
                </a:lnTo>
                <a:lnTo>
                  <a:pt x="51816" y="671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715708" y="3477957"/>
            <a:ext cx="53340" cy="67310"/>
          </a:xfrm>
          <a:custGeom>
            <a:avLst/>
            <a:gdLst/>
            <a:ahLst/>
            <a:cxnLst/>
            <a:rect l="l" t="t" r="r" b="b"/>
            <a:pathLst>
              <a:path w="53340" h="67310">
                <a:moveTo>
                  <a:pt x="21336" y="12192"/>
                </a:moveTo>
                <a:lnTo>
                  <a:pt x="10668" y="12192"/>
                </a:lnTo>
                <a:lnTo>
                  <a:pt x="12192" y="9144"/>
                </a:lnTo>
                <a:lnTo>
                  <a:pt x="13716" y="7620"/>
                </a:lnTo>
                <a:lnTo>
                  <a:pt x="16764" y="6096"/>
                </a:lnTo>
                <a:lnTo>
                  <a:pt x="19812" y="3048"/>
                </a:lnTo>
                <a:lnTo>
                  <a:pt x="21336" y="3048"/>
                </a:lnTo>
                <a:lnTo>
                  <a:pt x="24384" y="0"/>
                </a:lnTo>
                <a:lnTo>
                  <a:pt x="39624" y="0"/>
                </a:lnTo>
                <a:lnTo>
                  <a:pt x="44196" y="1524"/>
                </a:lnTo>
                <a:lnTo>
                  <a:pt x="47244" y="6096"/>
                </a:lnTo>
                <a:lnTo>
                  <a:pt x="50292" y="9144"/>
                </a:lnTo>
                <a:lnTo>
                  <a:pt x="27432" y="9144"/>
                </a:lnTo>
                <a:lnTo>
                  <a:pt x="25908" y="10668"/>
                </a:lnTo>
                <a:lnTo>
                  <a:pt x="22860" y="10668"/>
                </a:lnTo>
                <a:lnTo>
                  <a:pt x="21336" y="12192"/>
                </a:lnTo>
                <a:close/>
              </a:path>
              <a:path w="53340" h="67310">
                <a:moveTo>
                  <a:pt x="10668" y="67151"/>
                </a:moveTo>
                <a:lnTo>
                  <a:pt x="0" y="67151"/>
                </a:lnTo>
                <a:lnTo>
                  <a:pt x="0" y="1524"/>
                </a:lnTo>
                <a:lnTo>
                  <a:pt x="10668" y="1524"/>
                </a:lnTo>
                <a:lnTo>
                  <a:pt x="10668" y="12192"/>
                </a:lnTo>
                <a:lnTo>
                  <a:pt x="21336" y="12192"/>
                </a:lnTo>
                <a:lnTo>
                  <a:pt x="10668" y="22860"/>
                </a:lnTo>
                <a:lnTo>
                  <a:pt x="10668" y="67151"/>
                </a:lnTo>
                <a:close/>
              </a:path>
              <a:path w="53340" h="67310">
                <a:moveTo>
                  <a:pt x="53340" y="67151"/>
                </a:moveTo>
                <a:lnTo>
                  <a:pt x="41148" y="67151"/>
                </a:lnTo>
                <a:lnTo>
                  <a:pt x="41148" y="19812"/>
                </a:lnTo>
                <a:lnTo>
                  <a:pt x="39624" y="15240"/>
                </a:lnTo>
                <a:lnTo>
                  <a:pt x="38100" y="13716"/>
                </a:lnTo>
                <a:lnTo>
                  <a:pt x="36576" y="10668"/>
                </a:lnTo>
                <a:lnTo>
                  <a:pt x="33528" y="9144"/>
                </a:lnTo>
                <a:lnTo>
                  <a:pt x="50292" y="9144"/>
                </a:lnTo>
                <a:lnTo>
                  <a:pt x="53340" y="15240"/>
                </a:lnTo>
                <a:lnTo>
                  <a:pt x="53340" y="671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790384" y="3477959"/>
            <a:ext cx="123634" cy="67151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938499" y="3452305"/>
            <a:ext cx="30480" cy="8889"/>
          </a:xfrm>
          <a:custGeom>
            <a:avLst/>
            <a:gdLst/>
            <a:ahLst/>
            <a:cxnLst/>
            <a:rect l="l" t="t" r="r" b="b"/>
            <a:pathLst>
              <a:path w="30480" h="8889">
                <a:moveTo>
                  <a:pt x="0" y="0"/>
                </a:moveTo>
                <a:lnTo>
                  <a:pt x="30480" y="0"/>
                </a:lnTo>
                <a:lnTo>
                  <a:pt x="30480" y="8890"/>
                </a:lnTo>
                <a:lnTo>
                  <a:pt x="0" y="889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958311" y="3461194"/>
            <a:ext cx="10795" cy="73659"/>
          </a:xfrm>
          <a:custGeom>
            <a:avLst/>
            <a:gdLst/>
            <a:ahLst/>
            <a:cxnLst/>
            <a:rect l="l" t="t" r="r" b="b"/>
            <a:pathLst>
              <a:path w="10794" h="73660">
                <a:moveTo>
                  <a:pt x="0" y="0"/>
                </a:moveTo>
                <a:lnTo>
                  <a:pt x="10668" y="0"/>
                </a:lnTo>
                <a:lnTo>
                  <a:pt x="10668" y="73660"/>
                </a:lnTo>
                <a:lnTo>
                  <a:pt x="0" y="7366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936975" y="3534442"/>
            <a:ext cx="52069" cy="10795"/>
          </a:xfrm>
          <a:custGeom>
            <a:avLst/>
            <a:gdLst/>
            <a:ahLst/>
            <a:cxnLst/>
            <a:rect l="l" t="t" r="r" b="b"/>
            <a:pathLst>
              <a:path w="52069" h="10795">
                <a:moveTo>
                  <a:pt x="51816" y="10668"/>
                </a:moveTo>
                <a:lnTo>
                  <a:pt x="0" y="10668"/>
                </a:lnTo>
                <a:lnTo>
                  <a:pt x="0" y="0"/>
                </a:lnTo>
                <a:lnTo>
                  <a:pt x="51816" y="0"/>
                </a:lnTo>
                <a:lnTo>
                  <a:pt x="51816" y="1066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2545271" y="3613689"/>
            <a:ext cx="1016317" cy="1391221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570643" y="3938935"/>
            <a:ext cx="196881" cy="92710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788955" y="3944683"/>
            <a:ext cx="419576" cy="113728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569118" y="4127850"/>
            <a:ext cx="52069" cy="66039"/>
          </a:xfrm>
          <a:custGeom>
            <a:avLst/>
            <a:gdLst/>
            <a:ahLst/>
            <a:cxnLst/>
            <a:rect l="l" t="t" r="r" b="b"/>
            <a:pathLst>
              <a:path w="52070" h="66039">
                <a:moveTo>
                  <a:pt x="27527" y="65532"/>
                </a:moveTo>
                <a:lnTo>
                  <a:pt x="13716" y="65532"/>
                </a:lnTo>
                <a:lnTo>
                  <a:pt x="9144" y="64008"/>
                </a:lnTo>
                <a:lnTo>
                  <a:pt x="4572" y="60960"/>
                </a:lnTo>
                <a:lnTo>
                  <a:pt x="1524" y="56388"/>
                </a:lnTo>
                <a:lnTo>
                  <a:pt x="0" y="50292"/>
                </a:lnTo>
                <a:lnTo>
                  <a:pt x="0" y="0"/>
                </a:lnTo>
                <a:lnTo>
                  <a:pt x="10668" y="0"/>
                </a:lnTo>
                <a:lnTo>
                  <a:pt x="10668" y="51816"/>
                </a:lnTo>
                <a:lnTo>
                  <a:pt x="15240" y="56388"/>
                </a:lnTo>
                <a:lnTo>
                  <a:pt x="39719" y="56388"/>
                </a:lnTo>
                <a:lnTo>
                  <a:pt x="33623" y="62484"/>
                </a:lnTo>
                <a:lnTo>
                  <a:pt x="30575" y="64008"/>
                </a:lnTo>
                <a:lnTo>
                  <a:pt x="29051" y="64008"/>
                </a:lnTo>
                <a:lnTo>
                  <a:pt x="27527" y="65532"/>
                </a:lnTo>
                <a:close/>
              </a:path>
              <a:path w="52070" h="66039">
                <a:moveTo>
                  <a:pt x="51911" y="65532"/>
                </a:moveTo>
                <a:lnTo>
                  <a:pt x="42767" y="65532"/>
                </a:lnTo>
                <a:lnTo>
                  <a:pt x="42767" y="54864"/>
                </a:lnTo>
                <a:lnTo>
                  <a:pt x="29051" y="54864"/>
                </a:lnTo>
                <a:lnTo>
                  <a:pt x="30575" y="53340"/>
                </a:lnTo>
                <a:lnTo>
                  <a:pt x="32099" y="53340"/>
                </a:lnTo>
                <a:lnTo>
                  <a:pt x="35147" y="50292"/>
                </a:lnTo>
                <a:lnTo>
                  <a:pt x="36671" y="47244"/>
                </a:lnTo>
                <a:lnTo>
                  <a:pt x="39719" y="45720"/>
                </a:lnTo>
                <a:lnTo>
                  <a:pt x="41243" y="42672"/>
                </a:lnTo>
                <a:lnTo>
                  <a:pt x="41243" y="0"/>
                </a:lnTo>
                <a:lnTo>
                  <a:pt x="51911" y="0"/>
                </a:lnTo>
                <a:lnTo>
                  <a:pt x="51911" y="65532"/>
                </a:lnTo>
                <a:close/>
              </a:path>
              <a:path w="52070" h="66039">
                <a:moveTo>
                  <a:pt x="39719" y="56388"/>
                </a:moveTo>
                <a:lnTo>
                  <a:pt x="26003" y="56388"/>
                </a:lnTo>
                <a:lnTo>
                  <a:pt x="27527" y="54864"/>
                </a:lnTo>
                <a:lnTo>
                  <a:pt x="42767" y="54864"/>
                </a:lnTo>
                <a:lnTo>
                  <a:pt x="39719" y="563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645510" y="4100576"/>
            <a:ext cx="123539" cy="92806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563119" y="4287965"/>
            <a:ext cx="500443" cy="230314"/>
          </a:xfrm>
          <a:prstGeom prst="rect">
            <a:avLst/>
          </a:prstGeom>
          <a:blipFill>
            <a:blip r:embed="rId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566166" y="4586956"/>
            <a:ext cx="718661" cy="417956"/>
          </a:xfrm>
          <a:prstGeom prst="rect">
            <a:avLst/>
          </a:prstGeom>
          <a:blipFill>
            <a:blip r:embed="rId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566167" y="5073586"/>
            <a:ext cx="131159" cy="93060"/>
          </a:xfrm>
          <a:prstGeom prst="rect">
            <a:avLst/>
          </a:prstGeom>
          <a:blipFill>
            <a:blip r:embed="rId5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717137" y="5072062"/>
            <a:ext cx="857631" cy="444818"/>
          </a:xfrm>
          <a:prstGeom prst="rect">
            <a:avLst/>
          </a:prstGeom>
          <a:blipFill>
            <a:blip r:embed="rId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3209067" y="5072064"/>
            <a:ext cx="53975" cy="93345"/>
          </a:xfrm>
          <a:custGeom>
            <a:avLst/>
            <a:gdLst/>
            <a:ahLst/>
            <a:cxnLst/>
            <a:rect l="l" t="t" r="r" b="b"/>
            <a:pathLst>
              <a:path w="53975" h="93345">
                <a:moveTo>
                  <a:pt x="33528" y="83820"/>
                </a:moveTo>
                <a:lnTo>
                  <a:pt x="21336" y="83820"/>
                </a:lnTo>
                <a:lnTo>
                  <a:pt x="21336" y="38100"/>
                </a:lnTo>
                <a:lnTo>
                  <a:pt x="3048" y="38100"/>
                </a:lnTo>
                <a:lnTo>
                  <a:pt x="3048" y="27432"/>
                </a:lnTo>
                <a:lnTo>
                  <a:pt x="33528" y="27432"/>
                </a:lnTo>
                <a:lnTo>
                  <a:pt x="33528" y="83820"/>
                </a:lnTo>
                <a:close/>
              </a:path>
              <a:path w="53975" h="93345">
                <a:moveTo>
                  <a:pt x="53435" y="93059"/>
                </a:moveTo>
                <a:lnTo>
                  <a:pt x="0" y="93059"/>
                </a:lnTo>
                <a:lnTo>
                  <a:pt x="0" y="83820"/>
                </a:lnTo>
                <a:lnTo>
                  <a:pt x="53435" y="83820"/>
                </a:lnTo>
                <a:lnTo>
                  <a:pt x="53435" y="93059"/>
                </a:lnTo>
                <a:close/>
              </a:path>
              <a:path w="53975" h="93345">
                <a:moveTo>
                  <a:pt x="28956" y="1524"/>
                </a:moveTo>
                <a:lnTo>
                  <a:pt x="22860" y="1524"/>
                </a:lnTo>
                <a:lnTo>
                  <a:pt x="24384" y="0"/>
                </a:lnTo>
                <a:lnTo>
                  <a:pt x="27432" y="0"/>
                </a:lnTo>
                <a:lnTo>
                  <a:pt x="28956" y="1524"/>
                </a:lnTo>
                <a:close/>
              </a:path>
              <a:path w="53975" h="93345">
                <a:moveTo>
                  <a:pt x="33528" y="15240"/>
                </a:moveTo>
                <a:lnTo>
                  <a:pt x="18288" y="15240"/>
                </a:lnTo>
                <a:lnTo>
                  <a:pt x="18288" y="13716"/>
                </a:lnTo>
                <a:lnTo>
                  <a:pt x="16764" y="12192"/>
                </a:lnTo>
                <a:lnTo>
                  <a:pt x="16764" y="7620"/>
                </a:lnTo>
                <a:lnTo>
                  <a:pt x="18288" y="6096"/>
                </a:lnTo>
                <a:lnTo>
                  <a:pt x="18288" y="4572"/>
                </a:lnTo>
                <a:lnTo>
                  <a:pt x="21336" y="1524"/>
                </a:lnTo>
                <a:lnTo>
                  <a:pt x="30480" y="1524"/>
                </a:lnTo>
                <a:lnTo>
                  <a:pt x="33528" y="4572"/>
                </a:lnTo>
                <a:lnTo>
                  <a:pt x="33528" y="6096"/>
                </a:lnTo>
                <a:lnTo>
                  <a:pt x="35052" y="7620"/>
                </a:lnTo>
                <a:lnTo>
                  <a:pt x="35052" y="12192"/>
                </a:lnTo>
                <a:lnTo>
                  <a:pt x="33528" y="13716"/>
                </a:lnTo>
                <a:lnTo>
                  <a:pt x="33528" y="15240"/>
                </a:lnTo>
                <a:close/>
              </a:path>
              <a:path w="53975" h="93345">
                <a:moveTo>
                  <a:pt x="32004" y="16764"/>
                </a:moveTo>
                <a:lnTo>
                  <a:pt x="19812" y="16764"/>
                </a:lnTo>
                <a:lnTo>
                  <a:pt x="19812" y="15240"/>
                </a:lnTo>
                <a:lnTo>
                  <a:pt x="32004" y="15240"/>
                </a:lnTo>
                <a:lnTo>
                  <a:pt x="32004" y="16764"/>
                </a:lnTo>
                <a:close/>
              </a:path>
              <a:path w="53975" h="93345">
                <a:moveTo>
                  <a:pt x="28956" y="18288"/>
                </a:moveTo>
                <a:lnTo>
                  <a:pt x="22860" y="18288"/>
                </a:lnTo>
                <a:lnTo>
                  <a:pt x="21336" y="16764"/>
                </a:lnTo>
                <a:lnTo>
                  <a:pt x="30480" y="16764"/>
                </a:lnTo>
                <a:lnTo>
                  <a:pt x="28956" y="182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3282316" y="5079683"/>
            <a:ext cx="279272" cy="86963"/>
          </a:xfrm>
          <a:prstGeom prst="rect">
            <a:avLst/>
          </a:prstGeom>
          <a:blipFill>
            <a:blip r:embed="rId5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566166" y="5261134"/>
            <a:ext cx="128111" cy="67151"/>
          </a:xfrm>
          <a:prstGeom prst="rect">
            <a:avLst/>
          </a:prstGeom>
          <a:blipFill>
            <a:blip r:embed="rId5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718757" y="5235480"/>
            <a:ext cx="123539" cy="92806"/>
          </a:xfrm>
          <a:prstGeom prst="rect">
            <a:avLst/>
          </a:prstGeom>
          <a:blipFill>
            <a:blip r:embed="rId5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1451133" y="5235481"/>
            <a:ext cx="32384" cy="8889"/>
          </a:xfrm>
          <a:custGeom>
            <a:avLst/>
            <a:gdLst/>
            <a:ahLst/>
            <a:cxnLst/>
            <a:rect l="l" t="t" r="r" b="b"/>
            <a:pathLst>
              <a:path w="32384" h="8889">
                <a:moveTo>
                  <a:pt x="0" y="0"/>
                </a:moveTo>
                <a:lnTo>
                  <a:pt x="32099" y="0"/>
                </a:lnTo>
                <a:lnTo>
                  <a:pt x="32099" y="8889"/>
                </a:lnTo>
                <a:lnTo>
                  <a:pt x="0" y="888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1471041" y="5244369"/>
            <a:ext cx="12700" cy="73659"/>
          </a:xfrm>
          <a:custGeom>
            <a:avLst/>
            <a:gdLst/>
            <a:ahLst/>
            <a:cxnLst/>
            <a:rect l="l" t="t" r="r" b="b"/>
            <a:pathLst>
              <a:path w="12700" h="73660">
                <a:moveTo>
                  <a:pt x="0" y="0"/>
                </a:moveTo>
                <a:lnTo>
                  <a:pt x="12192" y="0"/>
                </a:lnTo>
                <a:lnTo>
                  <a:pt x="12192" y="73660"/>
                </a:lnTo>
                <a:lnTo>
                  <a:pt x="0" y="7366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1449609" y="5317617"/>
            <a:ext cx="52069" cy="10795"/>
          </a:xfrm>
          <a:custGeom>
            <a:avLst/>
            <a:gdLst/>
            <a:ahLst/>
            <a:cxnLst/>
            <a:rect l="l" t="t" r="r" b="b"/>
            <a:pathLst>
              <a:path w="52069" h="10795">
                <a:moveTo>
                  <a:pt x="51911" y="10668"/>
                </a:moveTo>
                <a:lnTo>
                  <a:pt x="0" y="10668"/>
                </a:lnTo>
                <a:lnTo>
                  <a:pt x="0" y="0"/>
                </a:lnTo>
                <a:lnTo>
                  <a:pt x="51911" y="0"/>
                </a:lnTo>
                <a:lnTo>
                  <a:pt x="51911" y="1066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1522858" y="5235226"/>
            <a:ext cx="53975" cy="93345"/>
          </a:xfrm>
          <a:custGeom>
            <a:avLst/>
            <a:gdLst/>
            <a:ahLst/>
            <a:cxnLst/>
            <a:rect l="l" t="t" r="r" b="b"/>
            <a:pathLst>
              <a:path w="53975" h="93345">
                <a:moveTo>
                  <a:pt x="33623" y="82391"/>
                </a:moveTo>
                <a:lnTo>
                  <a:pt x="21431" y="82391"/>
                </a:lnTo>
                <a:lnTo>
                  <a:pt x="21431" y="36671"/>
                </a:lnTo>
                <a:lnTo>
                  <a:pt x="3048" y="36671"/>
                </a:lnTo>
                <a:lnTo>
                  <a:pt x="3048" y="27527"/>
                </a:lnTo>
                <a:lnTo>
                  <a:pt x="33623" y="27527"/>
                </a:lnTo>
                <a:lnTo>
                  <a:pt x="33623" y="82391"/>
                </a:lnTo>
                <a:close/>
              </a:path>
              <a:path w="53975" h="93345">
                <a:moveTo>
                  <a:pt x="53435" y="93059"/>
                </a:moveTo>
                <a:lnTo>
                  <a:pt x="0" y="93059"/>
                </a:lnTo>
                <a:lnTo>
                  <a:pt x="0" y="82391"/>
                </a:lnTo>
                <a:lnTo>
                  <a:pt x="53435" y="82391"/>
                </a:lnTo>
                <a:lnTo>
                  <a:pt x="53435" y="93059"/>
                </a:lnTo>
                <a:close/>
              </a:path>
              <a:path w="53975" h="93345">
                <a:moveTo>
                  <a:pt x="30575" y="1524"/>
                </a:moveTo>
                <a:lnTo>
                  <a:pt x="21431" y="1524"/>
                </a:lnTo>
                <a:lnTo>
                  <a:pt x="22955" y="0"/>
                </a:lnTo>
                <a:lnTo>
                  <a:pt x="29051" y="0"/>
                </a:lnTo>
                <a:lnTo>
                  <a:pt x="30575" y="1524"/>
                </a:lnTo>
                <a:close/>
              </a:path>
              <a:path w="53975" h="93345">
                <a:moveTo>
                  <a:pt x="30575" y="16764"/>
                </a:moveTo>
                <a:lnTo>
                  <a:pt x="21431" y="16764"/>
                </a:lnTo>
                <a:lnTo>
                  <a:pt x="16859" y="12192"/>
                </a:lnTo>
                <a:lnTo>
                  <a:pt x="16859" y="4572"/>
                </a:lnTo>
                <a:lnTo>
                  <a:pt x="18383" y="4572"/>
                </a:lnTo>
                <a:lnTo>
                  <a:pt x="18383" y="3048"/>
                </a:lnTo>
                <a:lnTo>
                  <a:pt x="19907" y="1524"/>
                </a:lnTo>
                <a:lnTo>
                  <a:pt x="32099" y="1524"/>
                </a:lnTo>
                <a:lnTo>
                  <a:pt x="33623" y="3048"/>
                </a:lnTo>
                <a:lnTo>
                  <a:pt x="33623" y="4572"/>
                </a:lnTo>
                <a:lnTo>
                  <a:pt x="35147" y="6096"/>
                </a:lnTo>
                <a:lnTo>
                  <a:pt x="35147" y="10668"/>
                </a:lnTo>
                <a:lnTo>
                  <a:pt x="33623" y="12192"/>
                </a:lnTo>
                <a:lnTo>
                  <a:pt x="33623" y="13716"/>
                </a:lnTo>
                <a:lnTo>
                  <a:pt x="32099" y="15240"/>
                </a:lnTo>
                <a:lnTo>
                  <a:pt x="30575" y="15240"/>
                </a:lnTo>
                <a:lnTo>
                  <a:pt x="30575" y="167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1596104" y="5261228"/>
            <a:ext cx="128206" cy="67056"/>
          </a:xfrm>
          <a:prstGeom prst="rect">
            <a:avLst/>
          </a:prstGeom>
          <a:blipFill>
            <a:blip r:embed="rId5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2545270" y="5235225"/>
            <a:ext cx="723328" cy="93060"/>
          </a:xfrm>
          <a:prstGeom prst="rect">
            <a:avLst/>
          </a:prstGeom>
          <a:blipFill>
            <a:blip r:embed="rId5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3294508" y="5233544"/>
            <a:ext cx="32384" cy="8889"/>
          </a:xfrm>
          <a:custGeom>
            <a:avLst/>
            <a:gdLst/>
            <a:ahLst/>
            <a:cxnLst/>
            <a:rect l="l" t="t" r="r" b="b"/>
            <a:pathLst>
              <a:path w="32385" h="8889">
                <a:moveTo>
                  <a:pt x="0" y="0"/>
                </a:moveTo>
                <a:lnTo>
                  <a:pt x="32004" y="0"/>
                </a:lnTo>
                <a:lnTo>
                  <a:pt x="32004" y="8890"/>
                </a:lnTo>
                <a:lnTo>
                  <a:pt x="0" y="889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3299840" y="5242432"/>
            <a:ext cx="0" cy="102871"/>
          </a:xfrm>
          <a:custGeom>
            <a:avLst/>
            <a:gdLst/>
            <a:ahLst/>
            <a:cxnLst/>
            <a:rect l="l" t="t" r="r" b="b"/>
            <a:pathLst>
              <a:path h="102870">
                <a:moveTo>
                  <a:pt x="0" y="0"/>
                </a:moveTo>
                <a:lnTo>
                  <a:pt x="0" y="102870"/>
                </a:lnTo>
              </a:path>
            </a:pathLst>
          </a:custGeom>
          <a:ln w="1066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3294508" y="5345304"/>
            <a:ext cx="32384" cy="8889"/>
          </a:xfrm>
          <a:custGeom>
            <a:avLst/>
            <a:gdLst/>
            <a:ahLst/>
            <a:cxnLst/>
            <a:rect l="l" t="t" r="r" b="b"/>
            <a:pathLst>
              <a:path w="32385" h="8889">
                <a:moveTo>
                  <a:pt x="0" y="0"/>
                </a:moveTo>
                <a:lnTo>
                  <a:pt x="32004" y="0"/>
                </a:lnTo>
                <a:lnTo>
                  <a:pt x="32004" y="8889"/>
                </a:lnTo>
                <a:lnTo>
                  <a:pt x="0" y="888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3355563" y="5261228"/>
            <a:ext cx="52069" cy="67310"/>
          </a:xfrm>
          <a:custGeom>
            <a:avLst/>
            <a:gdLst/>
            <a:ahLst/>
            <a:cxnLst/>
            <a:rect l="l" t="t" r="r" b="b"/>
            <a:pathLst>
              <a:path w="52070" h="67310">
                <a:moveTo>
                  <a:pt x="22955" y="12192"/>
                </a:moveTo>
                <a:lnTo>
                  <a:pt x="10668" y="12192"/>
                </a:lnTo>
                <a:lnTo>
                  <a:pt x="12287" y="9144"/>
                </a:lnTo>
                <a:lnTo>
                  <a:pt x="15335" y="6096"/>
                </a:lnTo>
                <a:lnTo>
                  <a:pt x="18383" y="4572"/>
                </a:lnTo>
                <a:lnTo>
                  <a:pt x="19907" y="3048"/>
                </a:lnTo>
                <a:lnTo>
                  <a:pt x="21431" y="3048"/>
                </a:lnTo>
                <a:lnTo>
                  <a:pt x="22955" y="1524"/>
                </a:lnTo>
                <a:lnTo>
                  <a:pt x="24479" y="1524"/>
                </a:lnTo>
                <a:lnTo>
                  <a:pt x="26003" y="0"/>
                </a:lnTo>
                <a:lnTo>
                  <a:pt x="38195" y="0"/>
                </a:lnTo>
                <a:lnTo>
                  <a:pt x="44291" y="1524"/>
                </a:lnTo>
                <a:lnTo>
                  <a:pt x="49371" y="9144"/>
                </a:lnTo>
                <a:lnTo>
                  <a:pt x="29051" y="9144"/>
                </a:lnTo>
                <a:lnTo>
                  <a:pt x="27527" y="10668"/>
                </a:lnTo>
                <a:lnTo>
                  <a:pt x="24479" y="10668"/>
                </a:lnTo>
                <a:lnTo>
                  <a:pt x="22955" y="12192"/>
                </a:lnTo>
                <a:close/>
              </a:path>
              <a:path w="52070" h="67310">
                <a:moveTo>
                  <a:pt x="10668" y="67056"/>
                </a:moveTo>
                <a:lnTo>
                  <a:pt x="0" y="67056"/>
                </a:lnTo>
                <a:lnTo>
                  <a:pt x="0" y="1524"/>
                </a:lnTo>
                <a:lnTo>
                  <a:pt x="9144" y="1524"/>
                </a:lnTo>
                <a:lnTo>
                  <a:pt x="10668" y="12192"/>
                </a:lnTo>
                <a:lnTo>
                  <a:pt x="21431" y="12192"/>
                </a:lnTo>
                <a:lnTo>
                  <a:pt x="15335" y="18288"/>
                </a:lnTo>
                <a:lnTo>
                  <a:pt x="13811" y="21336"/>
                </a:lnTo>
                <a:lnTo>
                  <a:pt x="10668" y="22860"/>
                </a:lnTo>
                <a:lnTo>
                  <a:pt x="10668" y="67056"/>
                </a:lnTo>
                <a:close/>
              </a:path>
              <a:path w="52070" h="67310">
                <a:moveTo>
                  <a:pt x="51911" y="67056"/>
                </a:moveTo>
                <a:lnTo>
                  <a:pt x="41243" y="67056"/>
                </a:lnTo>
                <a:lnTo>
                  <a:pt x="41243" y="19812"/>
                </a:lnTo>
                <a:lnTo>
                  <a:pt x="39719" y="15240"/>
                </a:lnTo>
                <a:lnTo>
                  <a:pt x="38195" y="13716"/>
                </a:lnTo>
                <a:lnTo>
                  <a:pt x="36671" y="10668"/>
                </a:lnTo>
                <a:lnTo>
                  <a:pt x="33623" y="9144"/>
                </a:lnTo>
                <a:lnTo>
                  <a:pt x="49371" y="9144"/>
                </a:lnTo>
                <a:lnTo>
                  <a:pt x="50387" y="10668"/>
                </a:lnTo>
                <a:lnTo>
                  <a:pt x="51911" y="15240"/>
                </a:lnTo>
                <a:lnTo>
                  <a:pt x="51911" y="670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3430333" y="5261228"/>
            <a:ext cx="50800" cy="67310"/>
          </a:xfrm>
          <a:custGeom>
            <a:avLst/>
            <a:gdLst/>
            <a:ahLst/>
            <a:cxnLst/>
            <a:rect l="l" t="t" r="r" b="b"/>
            <a:pathLst>
              <a:path w="50800" h="67310">
                <a:moveTo>
                  <a:pt x="47339" y="57912"/>
                </a:moveTo>
                <a:lnTo>
                  <a:pt x="32004" y="57912"/>
                </a:lnTo>
                <a:lnTo>
                  <a:pt x="35052" y="56388"/>
                </a:lnTo>
                <a:lnTo>
                  <a:pt x="36576" y="54864"/>
                </a:lnTo>
                <a:lnTo>
                  <a:pt x="38100" y="51816"/>
                </a:lnTo>
                <a:lnTo>
                  <a:pt x="38100" y="45720"/>
                </a:lnTo>
                <a:lnTo>
                  <a:pt x="36576" y="44196"/>
                </a:lnTo>
                <a:lnTo>
                  <a:pt x="35052" y="44196"/>
                </a:lnTo>
                <a:lnTo>
                  <a:pt x="35052" y="42672"/>
                </a:lnTo>
                <a:lnTo>
                  <a:pt x="32004" y="42672"/>
                </a:lnTo>
                <a:lnTo>
                  <a:pt x="30480" y="41148"/>
                </a:lnTo>
                <a:lnTo>
                  <a:pt x="27432" y="39624"/>
                </a:lnTo>
                <a:lnTo>
                  <a:pt x="24384" y="39624"/>
                </a:lnTo>
                <a:lnTo>
                  <a:pt x="18288" y="36576"/>
                </a:lnTo>
                <a:lnTo>
                  <a:pt x="15240" y="36576"/>
                </a:lnTo>
                <a:lnTo>
                  <a:pt x="12192" y="35052"/>
                </a:lnTo>
                <a:lnTo>
                  <a:pt x="10668" y="33528"/>
                </a:lnTo>
                <a:lnTo>
                  <a:pt x="7620" y="32004"/>
                </a:lnTo>
                <a:lnTo>
                  <a:pt x="1524" y="25908"/>
                </a:lnTo>
                <a:lnTo>
                  <a:pt x="1524" y="24384"/>
                </a:lnTo>
                <a:lnTo>
                  <a:pt x="0" y="21336"/>
                </a:lnTo>
                <a:lnTo>
                  <a:pt x="0" y="16764"/>
                </a:lnTo>
                <a:lnTo>
                  <a:pt x="1524" y="15240"/>
                </a:lnTo>
                <a:lnTo>
                  <a:pt x="1524" y="12192"/>
                </a:lnTo>
                <a:lnTo>
                  <a:pt x="4572" y="9144"/>
                </a:lnTo>
                <a:lnTo>
                  <a:pt x="6096" y="6096"/>
                </a:lnTo>
                <a:lnTo>
                  <a:pt x="7620" y="4572"/>
                </a:lnTo>
                <a:lnTo>
                  <a:pt x="10668" y="3048"/>
                </a:lnTo>
                <a:lnTo>
                  <a:pt x="15240" y="1524"/>
                </a:lnTo>
                <a:lnTo>
                  <a:pt x="18288" y="0"/>
                </a:lnTo>
                <a:lnTo>
                  <a:pt x="39624" y="0"/>
                </a:lnTo>
                <a:lnTo>
                  <a:pt x="42672" y="1524"/>
                </a:lnTo>
                <a:lnTo>
                  <a:pt x="45720" y="1524"/>
                </a:lnTo>
                <a:lnTo>
                  <a:pt x="45720" y="9144"/>
                </a:lnTo>
                <a:lnTo>
                  <a:pt x="22860" y="9144"/>
                </a:lnTo>
                <a:lnTo>
                  <a:pt x="19812" y="10668"/>
                </a:lnTo>
                <a:lnTo>
                  <a:pt x="16764" y="10668"/>
                </a:lnTo>
                <a:lnTo>
                  <a:pt x="15240" y="12192"/>
                </a:lnTo>
                <a:lnTo>
                  <a:pt x="13716" y="12192"/>
                </a:lnTo>
                <a:lnTo>
                  <a:pt x="13716" y="15240"/>
                </a:lnTo>
                <a:lnTo>
                  <a:pt x="12192" y="15240"/>
                </a:lnTo>
                <a:lnTo>
                  <a:pt x="12192" y="21336"/>
                </a:lnTo>
                <a:lnTo>
                  <a:pt x="13716" y="21336"/>
                </a:lnTo>
                <a:lnTo>
                  <a:pt x="13716" y="22860"/>
                </a:lnTo>
                <a:lnTo>
                  <a:pt x="15240" y="24384"/>
                </a:lnTo>
                <a:lnTo>
                  <a:pt x="16764" y="24384"/>
                </a:lnTo>
                <a:lnTo>
                  <a:pt x="18288" y="25908"/>
                </a:lnTo>
                <a:lnTo>
                  <a:pt x="21336" y="25908"/>
                </a:lnTo>
                <a:lnTo>
                  <a:pt x="22860" y="27432"/>
                </a:lnTo>
                <a:lnTo>
                  <a:pt x="25908" y="28956"/>
                </a:lnTo>
                <a:lnTo>
                  <a:pt x="28956" y="28956"/>
                </a:lnTo>
                <a:lnTo>
                  <a:pt x="33528" y="30480"/>
                </a:lnTo>
                <a:lnTo>
                  <a:pt x="39624" y="33528"/>
                </a:lnTo>
                <a:lnTo>
                  <a:pt x="41148" y="33528"/>
                </a:lnTo>
                <a:lnTo>
                  <a:pt x="44196" y="35052"/>
                </a:lnTo>
                <a:lnTo>
                  <a:pt x="45720" y="36576"/>
                </a:lnTo>
                <a:lnTo>
                  <a:pt x="47339" y="38100"/>
                </a:lnTo>
                <a:lnTo>
                  <a:pt x="48863" y="39624"/>
                </a:lnTo>
                <a:lnTo>
                  <a:pt x="48863" y="42672"/>
                </a:lnTo>
                <a:lnTo>
                  <a:pt x="50387" y="44196"/>
                </a:lnTo>
                <a:lnTo>
                  <a:pt x="50387" y="53340"/>
                </a:lnTo>
                <a:lnTo>
                  <a:pt x="48863" y="54864"/>
                </a:lnTo>
                <a:lnTo>
                  <a:pt x="48863" y="56388"/>
                </a:lnTo>
                <a:lnTo>
                  <a:pt x="47339" y="57912"/>
                </a:lnTo>
                <a:close/>
              </a:path>
              <a:path w="50800" h="67310">
                <a:moveTo>
                  <a:pt x="45720" y="12192"/>
                </a:moveTo>
                <a:lnTo>
                  <a:pt x="42672" y="10668"/>
                </a:lnTo>
                <a:lnTo>
                  <a:pt x="35052" y="10668"/>
                </a:lnTo>
                <a:lnTo>
                  <a:pt x="32004" y="9144"/>
                </a:lnTo>
                <a:lnTo>
                  <a:pt x="45720" y="9144"/>
                </a:lnTo>
                <a:lnTo>
                  <a:pt x="45720" y="12192"/>
                </a:lnTo>
                <a:close/>
              </a:path>
              <a:path w="50800" h="67310">
                <a:moveTo>
                  <a:pt x="38100" y="65532"/>
                </a:moveTo>
                <a:lnTo>
                  <a:pt x="0" y="65532"/>
                </a:lnTo>
                <a:lnTo>
                  <a:pt x="0" y="54864"/>
                </a:lnTo>
                <a:lnTo>
                  <a:pt x="3048" y="56388"/>
                </a:lnTo>
                <a:lnTo>
                  <a:pt x="7620" y="56388"/>
                </a:lnTo>
                <a:lnTo>
                  <a:pt x="10668" y="57912"/>
                </a:lnTo>
                <a:lnTo>
                  <a:pt x="47339" y="57912"/>
                </a:lnTo>
                <a:lnTo>
                  <a:pt x="45720" y="59436"/>
                </a:lnTo>
                <a:lnTo>
                  <a:pt x="41148" y="64008"/>
                </a:lnTo>
                <a:lnTo>
                  <a:pt x="39624" y="64008"/>
                </a:lnTo>
                <a:lnTo>
                  <a:pt x="38100" y="65532"/>
                </a:lnTo>
                <a:close/>
              </a:path>
              <a:path w="50800" h="67310">
                <a:moveTo>
                  <a:pt x="33528" y="67056"/>
                </a:moveTo>
                <a:lnTo>
                  <a:pt x="7620" y="67056"/>
                </a:lnTo>
                <a:lnTo>
                  <a:pt x="3048" y="65532"/>
                </a:lnTo>
                <a:lnTo>
                  <a:pt x="35052" y="65532"/>
                </a:lnTo>
                <a:lnTo>
                  <a:pt x="33528" y="670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3509676" y="5233544"/>
            <a:ext cx="32384" cy="8889"/>
          </a:xfrm>
          <a:custGeom>
            <a:avLst/>
            <a:gdLst/>
            <a:ahLst/>
            <a:cxnLst/>
            <a:rect l="l" t="t" r="r" b="b"/>
            <a:pathLst>
              <a:path w="32385" h="8889">
                <a:moveTo>
                  <a:pt x="0" y="0"/>
                </a:moveTo>
                <a:lnTo>
                  <a:pt x="32004" y="0"/>
                </a:lnTo>
                <a:lnTo>
                  <a:pt x="32004" y="8890"/>
                </a:lnTo>
                <a:lnTo>
                  <a:pt x="0" y="889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3536346" y="5242432"/>
            <a:ext cx="0" cy="102871"/>
          </a:xfrm>
          <a:custGeom>
            <a:avLst/>
            <a:gdLst/>
            <a:ahLst/>
            <a:cxnLst/>
            <a:rect l="l" t="t" r="r" b="b"/>
            <a:pathLst>
              <a:path h="102870">
                <a:moveTo>
                  <a:pt x="0" y="0"/>
                </a:moveTo>
                <a:lnTo>
                  <a:pt x="0" y="102870"/>
                </a:lnTo>
              </a:path>
            </a:pathLst>
          </a:custGeom>
          <a:ln w="1066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3509676" y="5345304"/>
            <a:ext cx="32384" cy="8889"/>
          </a:xfrm>
          <a:custGeom>
            <a:avLst/>
            <a:gdLst/>
            <a:ahLst/>
            <a:cxnLst/>
            <a:rect l="l" t="t" r="r" b="b"/>
            <a:pathLst>
              <a:path w="32385" h="8889">
                <a:moveTo>
                  <a:pt x="0" y="0"/>
                </a:moveTo>
                <a:lnTo>
                  <a:pt x="32004" y="0"/>
                </a:lnTo>
                <a:lnTo>
                  <a:pt x="32004" y="8889"/>
                </a:lnTo>
                <a:lnTo>
                  <a:pt x="0" y="888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569213" y="5396962"/>
            <a:ext cx="53340" cy="93345"/>
          </a:xfrm>
          <a:custGeom>
            <a:avLst/>
            <a:gdLst/>
            <a:ahLst/>
            <a:cxnLst/>
            <a:rect l="l" t="t" r="r" b="b"/>
            <a:pathLst>
              <a:path w="53340" h="93345">
                <a:moveTo>
                  <a:pt x="33528" y="83915"/>
                </a:moveTo>
                <a:lnTo>
                  <a:pt x="22860" y="83915"/>
                </a:lnTo>
                <a:lnTo>
                  <a:pt x="22860" y="36576"/>
                </a:lnTo>
                <a:lnTo>
                  <a:pt x="3048" y="36576"/>
                </a:lnTo>
                <a:lnTo>
                  <a:pt x="3048" y="27432"/>
                </a:lnTo>
                <a:lnTo>
                  <a:pt x="33528" y="27432"/>
                </a:lnTo>
                <a:lnTo>
                  <a:pt x="33528" y="83915"/>
                </a:lnTo>
                <a:close/>
              </a:path>
              <a:path w="53340" h="93345">
                <a:moveTo>
                  <a:pt x="53340" y="93059"/>
                </a:moveTo>
                <a:lnTo>
                  <a:pt x="0" y="93059"/>
                </a:lnTo>
                <a:lnTo>
                  <a:pt x="0" y="83915"/>
                </a:lnTo>
                <a:lnTo>
                  <a:pt x="53340" y="83915"/>
                </a:lnTo>
                <a:lnTo>
                  <a:pt x="53340" y="93059"/>
                </a:lnTo>
                <a:close/>
              </a:path>
              <a:path w="53340" h="93345">
                <a:moveTo>
                  <a:pt x="28956" y="1524"/>
                </a:moveTo>
                <a:lnTo>
                  <a:pt x="22860" y="1524"/>
                </a:lnTo>
                <a:lnTo>
                  <a:pt x="24384" y="0"/>
                </a:lnTo>
                <a:lnTo>
                  <a:pt x="28956" y="0"/>
                </a:lnTo>
                <a:lnTo>
                  <a:pt x="28956" y="1524"/>
                </a:lnTo>
                <a:close/>
              </a:path>
              <a:path w="53340" h="93345">
                <a:moveTo>
                  <a:pt x="32004" y="3048"/>
                </a:moveTo>
                <a:lnTo>
                  <a:pt x="19812" y="3048"/>
                </a:lnTo>
                <a:lnTo>
                  <a:pt x="21336" y="1524"/>
                </a:lnTo>
                <a:lnTo>
                  <a:pt x="32004" y="1524"/>
                </a:lnTo>
                <a:lnTo>
                  <a:pt x="32004" y="3048"/>
                </a:lnTo>
                <a:close/>
              </a:path>
              <a:path w="53340" h="93345">
                <a:moveTo>
                  <a:pt x="33528" y="15240"/>
                </a:moveTo>
                <a:lnTo>
                  <a:pt x="18288" y="15240"/>
                </a:lnTo>
                <a:lnTo>
                  <a:pt x="18288" y="12192"/>
                </a:lnTo>
                <a:lnTo>
                  <a:pt x="16764" y="10668"/>
                </a:lnTo>
                <a:lnTo>
                  <a:pt x="16764" y="6096"/>
                </a:lnTo>
                <a:lnTo>
                  <a:pt x="18288" y="6096"/>
                </a:lnTo>
                <a:lnTo>
                  <a:pt x="18288" y="3048"/>
                </a:lnTo>
                <a:lnTo>
                  <a:pt x="33528" y="3048"/>
                </a:lnTo>
                <a:lnTo>
                  <a:pt x="33528" y="4572"/>
                </a:lnTo>
                <a:lnTo>
                  <a:pt x="35052" y="6096"/>
                </a:lnTo>
                <a:lnTo>
                  <a:pt x="35052" y="12192"/>
                </a:lnTo>
                <a:lnTo>
                  <a:pt x="33528" y="13716"/>
                </a:lnTo>
                <a:lnTo>
                  <a:pt x="33528" y="15240"/>
                </a:lnTo>
                <a:close/>
              </a:path>
              <a:path w="53340" h="93345">
                <a:moveTo>
                  <a:pt x="32004" y="16764"/>
                </a:moveTo>
                <a:lnTo>
                  <a:pt x="21336" y="16764"/>
                </a:lnTo>
                <a:lnTo>
                  <a:pt x="19812" y="15240"/>
                </a:lnTo>
                <a:lnTo>
                  <a:pt x="32004" y="15240"/>
                </a:lnTo>
                <a:lnTo>
                  <a:pt x="32004" y="16764"/>
                </a:lnTo>
                <a:close/>
              </a:path>
              <a:path w="53340" h="93345">
                <a:moveTo>
                  <a:pt x="28956" y="18288"/>
                </a:moveTo>
                <a:lnTo>
                  <a:pt x="24384" y="18288"/>
                </a:lnTo>
                <a:lnTo>
                  <a:pt x="22860" y="16764"/>
                </a:lnTo>
                <a:lnTo>
                  <a:pt x="28956" y="16764"/>
                </a:lnTo>
                <a:lnTo>
                  <a:pt x="28956" y="182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642462" y="5398738"/>
            <a:ext cx="344805" cy="118140"/>
          </a:xfrm>
          <a:prstGeom prst="rect">
            <a:avLst/>
          </a:prstGeom>
          <a:blipFill>
            <a:blip r:embed="rId5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3209067" y="5396962"/>
            <a:ext cx="53975" cy="93345"/>
          </a:xfrm>
          <a:custGeom>
            <a:avLst/>
            <a:gdLst/>
            <a:ahLst/>
            <a:cxnLst/>
            <a:rect l="l" t="t" r="r" b="b"/>
            <a:pathLst>
              <a:path w="53975" h="93345">
                <a:moveTo>
                  <a:pt x="33528" y="83915"/>
                </a:moveTo>
                <a:lnTo>
                  <a:pt x="21336" y="83915"/>
                </a:lnTo>
                <a:lnTo>
                  <a:pt x="21336" y="36576"/>
                </a:lnTo>
                <a:lnTo>
                  <a:pt x="3048" y="36576"/>
                </a:lnTo>
                <a:lnTo>
                  <a:pt x="3048" y="27432"/>
                </a:lnTo>
                <a:lnTo>
                  <a:pt x="33528" y="27432"/>
                </a:lnTo>
                <a:lnTo>
                  <a:pt x="33528" y="83915"/>
                </a:lnTo>
                <a:close/>
              </a:path>
              <a:path w="53975" h="93345">
                <a:moveTo>
                  <a:pt x="53435" y="93059"/>
                </a:moveTo>
                <a:lnTo>
                  <a:pt x="0" y="93059"/>
                </a:lnTo>
                <a:lnTo>
                  <a:pt x="0" y="83915"/>
                </a:lnTo>
                <a:lnTo>
                  <a:pt x="53435" y="83915"/>
                </a:lnTo>
                <a:lnTo>
                  <a:pt x="53435" y="93059"/>
                </a:lnTo>
                <a:close/>
              </a:path>
              <a:path w="53975" h="93345">
                <a:moveTo>
                  <a:pt x="28956" y="1524"/>
                </a:moveTo>
                <a:lnTo>
                  <a:pt x="22860" y="1524"/>
                </a:lnTo>
                <a:lnTo>
                  <a:pt x="22860" y="0"/>
                </a:lnTo>
                <a:lnTo>
                  <a:pt x="28956" y="0"/>
                </a:lnTo>
                <a:lnTo>
                  <a:pt x="28956" y="1524"/>
                </a:lnTo>
                <a:close/>
              </a:path>
              <a:path w="53975" h="93345">
                <a:moveTo>
                  <a:pt x="32004" y="3048"/>
                </a:moveTo>
                <a:lnTo>
                  <a:pt x="19812" y="3048"/>
                </a:lnTo>
                <a:lnTo>
                  <a:pt x="19812" y="1524"/>
                </a:lnTo>
                <a:lnTo>
                  <a:pt x="32004" y="1524"/>
                </a:lnTo>
                <a:lnTo>
                  <a:pt x="32004" y="3048"/>
                </a:lnTo>
                <a:close/>
              </a:path>
              <a:path w="53975" h="93345">
                <a:moveTo>
                  <a:pt x="33528" y="6096"/>
                </a:moveTo>
                <a:lnTo>
                  <a:pt x="18288" y="6096"/>
                </a:lnTo>
                <a:lnTo>
                  <a:pt x="18288" y="3048"/>
                </a:lnTo>
                <a:lnTo>
                  <a:pt x="33528" y="3048"/>
                </a:lnTo>
                <a:lnTo>
                  <a:pt x="33528" y="6096"/>
                </a:lnTo>
                <a:close/>
              </a:path>
              <a:path w="53975" h="93345">
                <a:moveTo>
                  <a:pt x="33528" y="15240"/>
                </a:moveTo>
                <a:lnTo>
                  <a:pt x="18288" y="15240"/>
                </a:lnTo>
                <a:lnTo>
                  <a:pt x="18288" y="12192"/>
                </a:lnTo>
                <a:lnTo>
                  <a:pt x="16764" y="10668"/>
                </a:lnTo>
                <a:lnTo>
                  <a:pt x="16764" y="6096"/>
                </a:lnTo>
                <a:lnTo>
                  <a:pt x="35052" y="6096"/>
                </a:lnTo>
                <a:lnTo>
                  <a:pt x="35052" y="10668"/>
                </a:lnTo>
                <a:lnTo>
                  <a:pt x="33528" y="12192"/>
                </a:lnTo>
                <a:lnTo>
                  <a:pt x="33528" y="15240"/>
                </a:lnTo>
                <a:close/>
              </a:path>
              <a:path w="53975" h="93345">
                <a:moveTo>
                  <a:pt x="32004" y="16764"/>
                </a:moveTo>
                <a:lnTo>
                  <a:pt x="19812" y="16764"/>
                </a:lnTo>
                <a:lnTo>
                  <a:pt x="19812" y="15240"/>
                </a:lnTo>
                <a:lnTo>
                  <a:pt x="32004" y="15240"/>
                </a:lnTo>
                <a:lnTo>
                  <a:pt x="32004" y="16764"/>
                </a:lnTo>
                <a:close/>
              </a:path>
              <a:path w="53975" h="93345">
                <a:moveTo>
                  <a:pt x="28956" y="18288"/>
                </a:moveTo>
                <a:lnTo>
                  <a:pt x="22860" y="18288"/>
                </a:lnTo>
                <a:lnTo>
                  <a:pt x="22860" y="16764"/>
                </a:lnTo>
                <a:lnTo>
                  <a:pt x="28956" y="16764"/>
                </a:lnTo>
                <a:lnTo>
                  <a:pt x="28956" y="182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3282316" y="5403057"/>
            <a:ext cx="279272" cy="88486"/>
          </a:xfrm>
          <a:prstGeom prst="rect">
            <a:avLst/>
          </a:prstGeom>
          <a:blipFill>
            <a:blip r:embed="rId5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563119" y="5586128"/>
            <a:ext cx="1307687" cy="2012060"/>
          </a:xfrm>
          <a:prstGeom prst="rect">
            <a:avLst/>
          </a:prstGeom>
          <a:blipFill>
            <a:blip r:embed="rId6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564642" y="5586127"/>
            <a:ext cx="422624" cy="93821"/>
          </a:xfrm>
          <a:prstGeom prst="rect">
            <a:avLst/>
          </a:prstGeom>
          <a:blipFill>
            <a:blip r:embed="rId6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1008603" y="5586126"/>
            <a:ext cx="52069" cy="67310"/>
          </a:xfrm>
          <a:custGeom>
            <a:avLst/>
            <a:gdLst/>
            <a:ahLst/>
            <a:cxnLst/>
            <a:rect l="l" t="t" r="r" b="b"/>
            <a:pathLst>
              <a:path w="52069" h="67310">
                <a:moveTo>
                  <a:pt x="39719" y="67056"/>
                </a:moveTo>
                <a:lnTo>
                  <a:pt x="22955" y="67056"/>
                </a:lnTo>
                <a:lnTo>
                  <a:pt x="13811" y="64008"/>
                </a:lnTo>
                <a:lnTo>
                  <a:pt x="9239" y="57912"/>
                </a:lnTo>
                <a:lnTo>
                  <a:pt x="5223" y="53673"/>
                </a:lnTo>
                <a:lnTo>
                  <a:pt x="2333" y="48006"/>
                </a:lnTo>
                <a:lnTo>
                  <a:pt x="582" y="41148"/>
                </a:lnTo>
                <a:lnTo>
                  <a:pt x="0" y="33528"/>
                </a:lnTo>
                <a:lnTo>
                  <a:pt x="0" y="28956"/>
                </a:lnTo>
                <a:lnTo>
                  <a:pt x="1619" y="24384"/>
                </a:lnTo>
                <a:lnTo>
                  <a:pt x="4667" y="15240"/>
                </a:lnTo>
                <a:lnTo>
                  <a:pt x="6191" y="12192"/>
                </a:lnTo>
                <a:lnTo>
                  <a:pt x="15335" y="3048"/>
                </a:lnTo>
                <a:lnTo>
                  <a:pt x="24479" y="0"/>
                </a:lnTo>
                <a:lnTo>
                  <a:pt x="42767" y="0"/>
                </a:lnTo>
                <a:lnTo>
                  <a:pt x="45815" y="1524"/>
                </a:lnTo>
                <a:lnTo>
                  <a:pt x="48863" y="1524"/>
                </a:lnTo>
                <a:lnTo>
                  <a:pt x="51911" y="3048"/>
                </a:lnTo>
                <a:lnTo>
                  <a:pt x="51911" y="9144"/>
                </a:lnTo>
                <a:lnTo>
                  <a:pt x="27527" y="9144"/>
                </a:lnTo>
                <a:lnTo>
                  <a:pt x="26003" y="10668"/>
                </a:lnTo>
                <a:lnTo>
                  <a:pt x="19907" y="13716"/>
                </a:lnTo>
                <a:lnTo>
                  <a:pt x="18383" y="15240"/>
                </a:lnTo>
                <a:lnTo>
                  <a:pt x="16859" y="18288"/>
                </a:lnTo>
                <a:lnTo>
                  <a:pt x="15335" y="19812"/>
                </a:lnTo>
                <a:lnTo>
                  <a:pt x="12287" y="25908"/>
                </a:lnTo>
                <a:lnTo>
                  <a:pt x="12299" y="41195"/>
                </a:lnTo>
                <a:lnTo>
                  <a:pt x="13811" y="47244"/>
                </a:lnTo>
                <a:lnTo>
                  <a:pt x="21431" y="54864"/>
                </a:lnTo>
                <a:lnTo>
                  <a:pt x="27527" y="56388"/>
                </a:lnTo>
                <a:lnTo>
                  <a:pt x="51911" y="56388"/>
                </a:lnTo>
                <a:lnTo>
                  <a:pt x="51911" y="64008"/>
                </a:lnTo>
                <a:lnTo>
                  <a:pt x="48863" y="64008"/>
                </a:lnTo>
                <a:lnTo>
                  <a:pt x="45815" y="65532"/>
                </a:lnTo>
                <a:lnTo>
                  <a:pt x="42767" y="65532"/>
                </a:lnTo>
                <a:lnTo>
                  <a:pt x="39719" y="67056"/>
                </a:lnTo>
                <a:close/>
              </a:path>
              <a:path w="52069" h="67310">
                <a:moveTo>
                  <a:pt x="51911" y="13716"/>
                </a:moveTo>
                <a:lnTo>
                  <a:pt x="45815" y="10668"/>
                </a:lnTo>
                <a:lnTo>
                  <a:pt x="42767" y="10668"/>
                </a:lnTo>
                <a:lnTo>
                  <a:pt x="39719" y="9144"/>
                </a:lnTo>
                <a:lnTo>
                  <a:pt x="51911" y="9144"/>
                </a:lnTo>
                <a:lnTo>
                  <a:pt x="51911" y="13716"/>
                </a:lnTo>
                <a:close/>
              </a:path>
              <a:path w="52069" h="67310">
                <a:moveTo>
                  <a:pt x="51911" y="56388"/>
                </a:moveTo>
                <a:lnTo>
                  <a:pt x="42767" y="56388"/>
                </a:lnTo>
                <a:lnTo>
                  <a:pt x="45815" y="54864"/>
                </a:lnTo>
                <a:lnTo>
                  <a:pt x="48863" y="54864"/>
                </a:lnTo>
                <a:lnTo>
                  <a:pt x="51911" y="53340"/>
                </a:lnTo>
                <a:lnTo>
                  <a:pt x="51911" y="563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1081850" y="5586126"/>
            <a:ext cx="52069" cy="67310"/>
          </a:xfrm>
          <a:custGeom>
            <a:avLst/>
            <a:gdLst/>
            <a:ahLst/>
            <a:cxnLst/>
            <a:rect l="l" t="t" r="r" b="b"/>
            <a:pathLst>
              <a:path w="52069" h="67310">
                <a:moveTo>
                  <a:pt x="39719" y="67056"/>
                </a:moveTo>
                <a:lnTo>
                  <a:pt x="22955" y="67056"/>
                </a:lnTo>
                <a:lnTo>
                  <a:pt x="13811" y="64008"/>
                </a:lnTo>
                <a:lnTo>
                  <a:pt x="9239" y="57912"/>
                </a:lnTo>
                <a:lnTo>
                  <a:pt x="5223" y="53673"/>
                </a:lnTo>
                <a:lnTo>
                  <a:pt x="2333" y="48006"/>
                </a:lnTo>
                <a:lnTo>
                  <a:pt x="582" y="41148"/>
                </a:lnTo>
                <a:lnTo>
                  <a:pt x="0" y="33528"/>
                </a:lnTo>
                <a:lnTo>
                  <a:pt x="0" y="28956"/>
                </a:lnTo>
                <a:lnTo>
                  <a:pt x="1524" y="24384"/>
                </a:lnTo>
                <a:lnTo>
                  <a:pt x="3143" y="19812"/>
                </a:lnTo>
                <a:lnTo>
                  <a:pt x="4667" y="15240"/>
                </a:lnTo>
                <a:lnTo>
                  <a:pt x="6191" y="12192"/>
                </a:lnTo>
                <a:lnTo>
                  <a:pt x="15335" y="3048"/>
                </a:lnTo>
                <a:lnTo>
                  <a:pt x="24479" y="0"/>
                </a:lnTo>
                <a:lnTo>
                  <a:pt x="42767" y="0"/>
                </a:lnTo>
                <a:lnTo>
                  <a:pt x="45815" y="1524"/>
                </a:lnTo>
                <a:lnTo>
                  <a:pt x="48863" y="1524"/>
                </a:lnTo>
                <a:lnTo>
                  <a:pt x="51911" y="3048"/>
                </a:lnTo>
                <a:lnTo>
                  <a:pt x="51911" y="9144"/>
                </a:lnTo>
                <a:lnTo>
                  <a:pt x="27527" y="9144"/>
                </a:lnTo>
                <a:lnTo>
                  <a:pt x="26003" y="10668"/>
                </a:lnTo>
                <a:lnTo>
                  <a:pt x="19907" y="13716"/>
                </a:lnTo>
                <a:lnTo>
                  <a:pt x="18383" y="15240"/>
                </a:lnTo>
                <a:lnTo>
                  <a:pt x="16859" y="18288"/>
                </a:lnTo>
                <a:lnTo>
                  <a:pt x="15335" y="19812"/>
                </a:lnTo>
                <a:lnTo>
                  <a:pt x="12287" y="25908"/>
                </a:lnTo>
                <a:lnTo>
                  <a:pt x="12299" y="41195"/>
                </a:lnTo>
                <a:lnTo>
                  <a:pt x="13811" y="47244"/>
                </a:lnTo>
                <a:lnTo>
                  <a:pt x="21431" y="54864"/>
                </a:lnTo>
                <a:lnTo>
                  <a:pt x="27527" y="56388"/>
                </a:lnTo>
                <a:lnTo>
                  <a:pt x="51911" y="56388"/>
                </a:lnTo>
                <a:lnTo>
                  <a:pt x="51911" y="64008"/>
                </a:lnTo>
                <a:lnTo>
                  <a:pt x="48863" y="64008"/>
                </a:lnTo>
                <a:lnTo>
                  <a:pt x="45815" y="65532"/>
                </a:lnTo>
                <a:lnTo>
                  <a:pt x="42767" y="65532"/>
                </a:lnTo>
                <a:lnTo>
                  <a:pt x="39719" y="67056"/>
                </a:lnTo>
                <a:close/>
              </a:path>
              <a:path w="52069" h="67310">
                <a:moveTo>
                  <a:pt x="51911" y="13716"/>
                </a:moveTo>
                <a:lnTo>
                  <a:pt x="45815" y="10668"/>
                </a:lnTo>
                <a:lnTo>
                  <a:pt x="42767" y="10668"/>
                </a:lnTo>
                <a:lnTo>
                  <a:pt x="39719" y="9144"/>
                </a:lnTo>
                <a:lnTo>
                  <a:pt x="51911" y="9144"/>
                </a:lnTo>
                <a:lnTo>
                  <a:pt x="51911" y="13716"/>
                </a:lnTo>
                <a:close/>
              </a:path>
              <a:path w="52069" h="67310">
                <a:moveTo>
                  <a:pt x="51911" y="56388"/>
                </a:moveTo>
                <a:lnTo>
                  <a:pt x="42767" y="56388"/>
                </a:lnTo>
                <a:lnTo>
                  <a:pt x="45815" y="54864"/>
                </a:lnTo>
                <a:lnTo>
                  <a:pt x="48863" y="54864"/>
                </a:lnTo>
                <a:lnTo>
                  <a:pt x="51911" y="53340"/>
                </a:lnTo>
                <a:lnTo>
                  <a:pt x="51911" y="563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3209067" y="5558695"/>
            <a:ext cx="53975" cy="93345"/>
          </a:xfrm>
          <a:custGeom>
            <a:avLst/>
            <a:gdLst/>
            <a:ahLst/>
            <a:cxnLst/>
            <a:rect l="l" t="t" r="r" b="b"/>
            <a:pathLst>
              <a:path w="53975" h="93345">
                <a:moveTo>
                  <a:pt x="33528" y="83820"/>
                </a:moveTo>
                <a:lnTo>
                  <a:pt x="21336" y="83820"/>
                </a:lnTo>
                <a:lnTo>
                  <a:pt x="21336" y="36576"/>
                </a:lnTo>
                <a:lnTo>
                  <a:pt x="3048" y="36576"/>
                </a:lnTo>
                <a:lnTo>
                  <a:pt x="3048" y="27432"/>
                </a:lnTo>
                <a:lnTo>
                  <a:pt x="33528" y="27432"/>
                </a:lnTo>
                <a:lnTo>
                  <a:pt x="33528" y="83820"/>
                </a:lnTo>
                <a:close/>
              </a:path>
              <a:path w="53975" h="93345">
                <a:moveTo>
                  <a:pt x="53435" y="92964"/>
                </a:moveTo>
                <a:lnTo>
                  <a:pt x="0" y="92964"/>
                </a:lnTo>
                <a:lnTo>
                  <a:pt x="0" y="83820"/>
                </a:lnTo>
                <a:lnTo>
                  <a:pt x="53435" y="83820"/>
                </a:lnTo>
                <a:lnTo>
                  <a:pt x="53435" y="92964"/>
                </a:lnTo>
                <a:close/>
              </a:path>
              <a:path w="53975" h="93345">
                <a:moveTo>
                  <a:pt x="28956" y="1524"/>
                </a:moveTo>
                <a:lnTo>
                  <a:pt x="22860" y="1524"/>
                </a:lnTo>
                <a:lnTo>
                  <a:pt x="22860" y="0"/>
                </a:lnTo>
                <a:lnTo>
                  <a:pt x="28956" y="0"/>
                </a:lnTo>
                <a:lnTo>
                  <a:pt x="28956" y="1524"/>
                </a:lnTo>
                <a:close/>
              </a:path>
              <a:path w="53975" h="93345">
                <a:moveTo>
                  <a:pt x="35052" y="12192"/>
                </a:moveTo>
                <a:lnTo>
                  <a:pt x="16764" y="12192"/>
                </a:lnTo>
                <a:lnTo>
                  <a:pt x="16764" y="7620"/>
                </a:lnTo>
                <a:lnTo>
                  <a:pt x="18288" y="6096"/>
                </a:lnTo>
                <a:lnTo>
                  <a:pt x="18288" y="4572"/>
                </a:lnTo>
                <a:lnTo>
                  <a:pt x="19812" y="3048"/>
                </a:lnTo>
                <a:lnTo>
                  <a:pt x="19812" y="1524"/>
                </a:lnTo>
                <a:lnTo>
                  <a:pt x="32004" y="1524"/>
                </a:lnTo>
                <a:lnTo>
                  <a:pt x="32004" y="3048"/>
                </a:lnTo>
                <a:lnTo>
                  <a:pt x="33528" y="4572"/>
                </a:lnTo>
                <a:lnTo>
                  <a:pt x="33528" y="6096"/>
                </a:lnTo>
                <a:lnTo>
                  <a:pt x="35052" y="7620"/>
                </a:lnTo>
                <a:lnTo>
                  <a:pt x="35052" y="12192"/>
                </a:lnTo>
                <a:close/>
              </a:path>
              <a:path w="53975" h="93345">
                <a:moveTo>
                  <a:pt x="33528" y="15240"/>
                </a:moveTo>
                <a:lnTo>
                  <a:pt x="18288" y="15240"/>
                </a:lnTo>
                <a:lnTo>
                  <a:pt x="18288" y="12192"/>
                </a:lnTo>
                <a:lnTo>
                  <a:pt x="33528" y="12192"/>
                </a:lnTo>
                <a:lnTo>
                  <a:pt x="33528" y="15240"/>
                </a:lnTo>
                <a:close/>
              </a:path>
              <a:path w="53975" h="93345">
                <a:moveTo>
                  <a:pt x="32004" y="16764"/>
                </a:moveTo>
                <a:lnTo>
                  <a:pt x="19812" y="16764"/>
                </a:lnTo>
                <a:lnTo>
                  <a:pt x="19812" y="15240"/>
                </a:lnTo>
                <a:lnTo>
                  <a:pt x="32004" y="15240"/>
                </a:lnTo>
                <a:lnTo>
                  <a:pt x="32004" y="16764"/>
                </a:lnTo>
                <a:close/>
              </a:path>
              <a:path w="53975" h="93345">
                <a:moveTo>
                  <a:pt x="28956" y="18288"/>
                </a:moveTo>
                <a:lnTo>
                  <a:pt x="22860" y="18288"/>
                </a:lnTo>
                <a:lnTo>
                  <a:pt x="21336" y="16764"/>
                </a:lnTo>
                <a:lnTo>
                  <a:pt x="30480" y="16764"/>
                </a:lnTo>
                <a:lnTo>
                  <a:pt x="28956" y="182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3282316" y="5566219"/>
            <a:ext cx="279272" cy="86963"/>
          </a:xfrm>
          <a:prstGeom prst="rect">
            <a:avLst/>
          </a:prstGeom>
          <a:blipFill>
            <a:blip r:embed="rId6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3209067" y="5721859"/>
            <a:ext cx="53975" cy="93345"/>
          </a:xfrm>
          <a:custGeom>
            <a:avLst/>
            <a:gdLst/>
            <a:ahLst/>
            <a:cxnLst/>
            <a:rect l="l" t="t" r="r" b="b"/>
            <a:pathLst>
              <a:path w="53975" h="93345">
                <a:moveTo>
                  <a:pt x="33528" y="82391"/>
                </a:moveTo>
                <a:lnTo>
                  <a:pt x="21336" y="82391"/>
                </a:lnTo>
                <a:lnTo>
                  <a:pt x="21336" y="36576"/>
                </a:lnTo>
                <a:lnTo>
                  <a:pt x="3048" y="36576"/>
                </a:lnTo>
                <a:lnTo>
                  <a:pt x="3048" y="27432"/>
                </a:lnTo>
                <a:lnTo>
                  <a:pt x="33528" y="27432"/>
                </a:lnTo>
                <a:lnTo>
                  <a:pt x="33528" y="82391"/>
                </a:lnTo>
                <a:close/>
              </a:path>
              <a:path w="53975" h="93345">
                <a:moveTo>
                  <a:pt x="53435" y="93059"/>
                </a:moveTo>
                <a:lnTo>
                  <a:pt x="0" y="93059"/>
                </a:lnTo>
                <a:lnTo>
                  <a:pt x="0" y="82391"/>
                </a:lnTo>
                <a:lnTo>
                  <a:pt x="53435" y="82391"/>
                </a:lnTo>
                <a:lnTo>
                  <a:pt x="53435" y="93059"/>
                </a:lnTo>
                <a:close/>
              </a:path>
              <a:path w="53975" h="93345">
                <a:moveTo>
                  <a:pt x="30480" y="16764"/>
                </a:moveTo>
                <a:lnTo>
                  <a:pt x="21336" y="16764"/>
                </a:lnTo>
                <a:lnTo>
                  <a:pt x="18288" y="13716"/>
                </a:lnTo>
                <a:lnTo>
                  <a:pt x="18288" y="12192"/>
                </a:lnTo>
                <a:lnTo>
                  <a:pt x="16764" y="10668"/>
                </a:lnTo>
                <a:lnTo>
                  <a:pt x="16764" y="6096"/>
                </a:lnTo>
                <a:lnTo>
                  <a:pt x="18288" y="4572"/>
                </a:lnTo>
                <a:lnTo>
                  <a:pt x="18288" y="3048"/>
                </a:lnTo>
                <a:lnTo>
                  <a:pt x="21336" y="0"/>
                </a:lnTo>
                <a:lnTo>
                  <a:pt x="30480" y="0"/>
                </a:lnTo>
                <a:lnTo>
                  <a:pt x="33528" y="3048"/>
                </a:lnTo>
                <a:lnTo>
                  <a:pt x="33528" y="4572"/>
                </a:lnTo>
                <a:lnTo>
                  <a:pt x="35052" y="6096"/>
                </a:lnTo>
                <a:lnTo>
                  <a:pt x="35052" y="10668"/>
                </a:lnTo>
                <a:lnTo>
                  <a:pt x="33528" y="12192"/>
                </a:lnTo>
                <a:lnTo>
                  <a:pt x="33528" y="13716"/>
                </a:lnTo>
                <a:lnTo>
                  <a:pt x="30480" y="167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3282316" y="5727953"/>
            <a:ext cx="279272" cy="86963"/>
          </a:xfrm>
          <a:prstGeom prst="rect">
            <a:avLst/>
          </a:prstGeom>
          <a:blipFill>
            <a:blip r:embed="rId6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572262" y="5909501"/>
            <a:ext cx="53340" cy="67310"/>
          </a:xfrm>
          <a:custGeom>
            <a:avLst/>
            <a:gdLst/>
            <a:ahLst/>
            <a:cxnLst/>
            <a:rect l="l" t="t" r="r" b="b"/>
            <a:pathLst>
              <a:path w="53340" h="67310">
                <a:moveTo>
                  <a:pt x="21336" y="13716"/>
                </a:moveTo>
                <a:lnTo>
                  <a:pt x="10668" y="13716"/>
                </a:lnTo>
                <a:lnTo>
                  <a:pt x="13716" y="9144"/>
                </a:lnTo>
                <a:lnTo>
                  <a:pt x="18288" y="6096"/>
                </a:lnTo>
                <a:lnTo>
                  <a:pt x="21336" y="3048"/>
                </a:lnTo>
                <a:lnTo>
                  <a:pt x="25908" y="1524"/>
                </a:lnTo>
                <a:lnTo>
                  <a:pt x="28956" y="0"/>
                </a:lnTo>
                <a:lnTo>
                  <a:pt x="39624" y="0"/>
                </a:lnTo>
                <a:lnTo>
                  <a:pt x="48768" y="6096"/>
                </a:lnTo>
                <a:lnTo>
                  <a:pt x="51816" y="10668"/>
                </a:lnTo>
                <a:lnTo>
                  <a:pt x="25908" y="10668"/>
                </a:lnTo>
                <a:lnTo>
                  <a:pt x="24384" y="12192"/>
                </a:lnTo>
                <a:lnTo>
                  <a:pt x="21336" y="13716"/>
                </a:lnTo>
                <a:close/>
              </a:path>
              <a:path w="53340" h="67310">
                <a:moveTo>
                  <a:pt x="10668" y="67151"/>
                </a:moveTo>
                <a:lnTo>
                  <a:pt x="0" y="67151"/>
                </a:lnTo>
                <a:lnTo>
                  <a:pt x="0" y="1524"/>
                </a:lnTo>
                <a:lnTo>
                  <a:pt x="9144" y="1524"/>
                </a:lnTo>
                <a:lnTo>
                  <a:pt x="10668" y="13716"/>
                </a:lnTo>
                <a:lnTo>
                  <a:pt x="21336" y="13716"/>
                </a:lnTo>
                <a:lnTo>
                  <a:pt x="10668" y="24384"/>
                </a:lnTo>
                <a:lnTo>
                  <a:pt x="10668" y="67151"/>
                </a:lnTo>
                <a:close/>
              </a:path>
              <a:path w="53340" h="67310">
                <a:moveTo>
                  <a:pt x="53340" y="25908"/>
                </a:moveTo>
                <a:lnTo>
                  <a:pt x="41148" y="25908"/>
                </a:lnTo>
                <a:lnTo>
                  <a:pt x="42672" y="21336"/>
                </a:lnTo>
                <a:lnTo>
                  <a:pt x="41148" y="16764"/>
                </a:lnTo>
                <a:lnTo>
                  <a:pt x="38100" y="10668"/>
                </a:lnTo>
                <a:lnTo>
                  <a:pt x="51816" y="10668"/>
                </a:lnTo>
                <a:lnTo>
                  <a:pt x="53340" y="18288"/>
                </a:lnTo>
                <a:lnTo>
                  <a:pt x="53340" y="259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639413" y="5909500"/>
            <a:ext cx="58419" cy="69216"/>
          </a:xfrm>
          <a:custGeom>
            <a:avLst/>
            <a:gdLst/>
            <a:ahLst/>
            <a:cxnLst/>
            <a:rect l="l" t="t" r="r" b="b"/>
            <a:pathLst>
              <a:path w="58420" h="69214">
                <a:moveTo>
                  <a:pt x="36576" y="68675"/>
                </a:moveTo>
                <a:lnTo>
                  <a:pt x="25908" y="68675"/>
                </a:lnTo>
                <a:lnTo>
                  <a:pt x="21336" y="67151"/>
                </a:lnTo>
                <a:lnTo>
                  <a:pt x="18288" y="65627"/>
                </a:lnTo>
                <a:lnTo>
                  <a:pt x="13716" y="64008"/>
                </a:lnTo>
                <a:lnTo>
                  <a:pt x="10668" y="62484"/>
                </a:lnTo>
                <a:lnTo>
                  <a:pt x="4572" y="56388"/>
                </a:lnTo>
                <a:lnTo>
                  <a:pt x="3048" y="53340"/>
                </a:lnTo>
                <a:lnTo>
                  <a:pt x="1524" y="48768"/>
                </a:lnTo>
                <a:lnTo>
                  <a:pt x="1524" y="44196"/>
                </a:lnTo>
                <a:lnTo>
                  <a:pt x="0" y="39624"/>
                </a:lnTo>
                <a:lnTo>
                  <a:pt x="0" y="28956"/>
                </a:lnTo>
                <a:lnTo>
                  <a:pt x="1524" y="25908"/>
                </a:lnTo>
                <a:lnTo>
                  <a:pt x="1524" y="21336"/>
                </a:lnTo>
                <a:lnTo>
                  <a:pt x="3048" y="16764"/>
                </a:lnTo>
                <a:lnTo>
                  <a:pt x="6096" y="13716"/>
                </a:lnTo>
                <a:lnTo>
                  <a:pt x="7620" y="10668"/>
                </a:lnTo>
                <a:lnTo>
                  <a:pt x="13716" y="4572"/>
                </a:lnTo>
                <a:lnTo>
                  <a:pt x="16764" y="3048"/>
                </a:lnTo>
                <a:lnTo>
                  <a:pt x="25908" y="0"/>
                </a:lnTo>
                <a:lnTo>
                  <a:pt x="35052" y="0"/>
                </a:lnTo>
                <a:lnTo>
                  <a:pt x="38100" y="1524"/>
                </a:lnTo>
                <a:lnTo>
                  <a:pt x="42672" y="3048"/>
                </a:lnTo>
                <a:lnTo>
                  <a:pt x="45720" y="3048"/>
                </a:lnTo>
                <a:lnTo>
                  <a:pt x="48768" y="6096"/>
                </a:lnTo>
                <a:lnTo>
                  <a:pt x="50292" y="9144"/>
                </a:lnTo>
                <a:lnTo>
                  <a:pt x="24384" y="9144"/>
                </a:lnTo>
                <a:lnTo>
                  <a:pt x="21336" y="12192"/>
                </a:lnTo>
                <a:lnTo>
                  <a:pt x="18288" y="13716"/>
                </a:lnTo>
                <a:lnTo>
                  <a:pt x="15240" y="16764"/>
                </a:lnTo>
                <a:lnTo>
                  <a:pt x="15240" y="18288"/>
                </a:lnTo>
                <a:lnTo>
                  <a:pt x="13716" y="21336"/>
                </a:lnTo>
                <a:lnTo>
                  <a:pt x="12192" y="22860"/>
                </a:lnTo>
                <a:lnTo>
                  <a:pt x="12192" y="28956"/>
                </a:lnTo>
                <a:lnTo>
                  <a:pt x="57912" y="28956"/>
                </a:lnTo>
                <a:lnTo>
                  <a:pt x="57912" y="38100"/>
                </a:lnTo>
                <a:lnTo>
                  <a:pt x="12192" y="38100"/>
                </a:lnTo>
                <a:lnTo>
                  <a:pt x="12192" y="44196"/>
                </a:lnTo>
                <a:lnTo>
                  <a:pt x="13716" y="50292"/>
                </a:lnTo>
                <a:lnTo>
                  <a:pt x="18288" y="53340"/>
                </a:lnTo>
                <a:lnTo>
                  <a:pt x="21336" y="56388"/>
                </a:lnTo>
                <a:lnTo>
                  <a:pt x="27432" y="57912"/>
                </a:lnTo>
                <a:lnTo>
                  <a:pt x="54864" y="57912"/>
                </a:lnTo>
                <a:lnTo>
                  <a:pt x="54864" y="65627"/>
                </a:lnTo>
                <a:lnTo>
                  <a:pt x="51816" y="65627"/>
                </a:lnTo>
                <a:lnTo>
                  <a:pt x="48768" y="67151"/>
                </a:lnTo>
                <a:lnTo>
                  <a:pt x="41148" y="67151"/>
                </a:lnTo>
                <a:lnTo>
                  <a:pt x="36576" y="68675"/>
                </a:lnTo>
                <a:close/>
              </a:path>
              <a:path w="58420" h="69214">
                <a:moveTo>
                  <a:pt x="57912" y="28956"/>
                </a:moveTo>
                <a:lnTo>
                  <a:pt x="47244" y="28956"/>
                </a:lnTo>
                <a:lnTo>
                  <a:pt x="47244" y="25908"/>
                </a:lnTo>
                <a:lnTo>
                  <a:pt x="45720" y="22860"/>
                </a:lnTo>
                <a:lnTo>
                  <a:pt x="45720" y="21336"/>
                </a:lnTo>
                <a:lnTo>
                  <a:pt x="44196" y="18288"/>
                </a:lnTo>
                <a:lnTo>
                  <a:pt x="44196" y="16764"/>
                </a:lnTo>
                <a:lnTo>
                  <a:pt x="39624" y="12192"/>
                </a:lnTo>
                <a:lnTo>
                  <a:pt x="36576" y="10668"/>
                </a:lnTo>
                <a:lnTo>
                  <a:pt x="35052" y="9144"/>
                </a:lnTo>
                <a:lnTo>
                  <a:pt x="50292" y="9144"/>
                </a:lnTo>
                <a:lnTo>
                  <a:pt x="53340" y="10668"/>
                </a:lnTo>
                <a:lnTo>
                  <a:pt x="54864" y="13716"/>
                </a:lnTo>
                <a:lnTo>
                  <a:pt x="56388" y="18288"/>
                </a:lnTo>
                <a:lnTo>
                  <a:pt x="57912" y="21336"/>
                </a:lnTo>
                <a:lnTo>
                  <a:pt x="57912" y="28956"/>
                </a:lnTo>
                <a:close/>
              </a:path>
              <a:path w="58420" h="69214">
                <a:moveTo>
                  <a:pt x="54864" y="57912"/>
                </a:moveTo>
                <a:lnTo>
                  <a:pt x="47244" y="57912"/>
                </a:lnTo>
                <a:lnTo>
                  <a:pt x="48768" y="56388"/>
                </a:lnTo>
                <a:lnTo>
                  <a:pt x="54864" y="56388"/>
                </a:lnTo>
                <a:lnTo>
                  <a:pt x="54864" y="579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709518" y="5911025"/>
            <a:ext cx="64135" cy="66039"/>
          </a:xfrm>
          <a:custGeom>
            <a:avLst/>
            <a:gdLst/>
            <a:ahLst/>
            <a:cxnLst/>
            <a:rect l="l" t="t" r="r" b="b"/>
            <a:pathLst>
              <a:path w="64134" h="66039">
                <a:moveTo>
                  <a:pt x="38195" y="65627"/>
                </a:moveTo>
                <a:lnTo>
                  <a:pt x="26003" y="65627"/>
                </a:lnTo>
                <a:lnTo>
                  <a:pt x="0" y="0"/>
                </a:lnTo>
                <a:lnTo>
                  <a:pt x="12287" y="0"/>
                </a:lnTo>
                <a:lnTo>
                  <a:pt x="29051" y="42672"/>
                </a:lnTo>
                <a:lnTo>
                  <a:pt x="32099" y="53340"/>
                </a:lnTo>
                <a:lnTo>
                  <a:pt x="43045" y="53340"/>
                </a:lnTo>
                <a:lnTo>
                  <a:pt x="38195" y="65627"/>
                </a:lnTo>
                <a:close/>
              </a:path>
              <a:path w="64134" h="66039">
                <a:moveTo>
                  <a:pt x="43045" y="53340"/>
                </a:moveTo>
                <a:lnTo>
                  <a:pt x="32099" y="53340"/>
                </a:lnTo>
                <a:lnTo>
                  <a:pt x="36671" y="42672"/>
                </a:lnTo>
                <a:lnTo>
                  <a:pt x="51911" y="0"/>
                </a:lnTo>
                <a:lnTo>
                  <a:pt x="64103" y="0"/>
                </a:lnTo>
                <a:lnTo>
                  <a:pt x="43045" y="5334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784288" y="5909500"/>
            <a:ext cx="61594" cy="69216"/>
          </a:xfrm>
          <a:custGeom>
            <a:avLst/>
            <a:gdLst/>
            <a:ahLst/>
            <a:cxnLst/>
            <a:rect l="l" t="t" r="r" b="b"/>
            <a:pathLst>
              <a:path w="61594" h="69214">
                <a:moveTo>
                  <a:pt x="35147" y="68675"/>
                </a:moveTo>
                <a:lnTo>
                  <a:pt x="26003" y="68675"/>
                </a:lnTo>
                <a:lnTo>
                  <a:pt x="21431" y="67151"/>
                </a:lnTo>
                <a:lnTo>
                  <a:pt x="18383" y="65627"/>
                </a:lnTo>
                <a:lnTo>
                  <a:pt x="13811" y="64008"/>
                </a:lnTo>
                <a:lnTo>
                  <a:pt x="10763" y="62484"/>
                </a:lnTo>
                <a:lnTo>
                  <a:pt x="7715" y="59436"/>
                </a:lnTo>
                <a:lnTo>
                  <a:pt x="6191" y="56388"/>
                </a:lnTo>
                <a:lnTo>
                  <a:pt x="3143" y="53340"/>
                </a:lnTo>
                <a:lnTo>
                  <a:pt x="3143" y="48768"/>
                </a:lnTo>
                <a:lnTo>
                  <a:pt x="1619" y="44196"/>
                </a:lnTo>
                <a:lnTo>
                  <a:pt x="0" y="39624"/>
                </a:lnTo>
                <a:lnTo>
                  <a:pt x="0" y="28956"/>
                </a:lnTo>
                <a:lnTo>
                  <a:pt x="1619" y="24384"/>
                </a:lnTo>
                <a:lnTo>
                  <a:pt x="3143" y="19812"/>
                </a:lnTo>
                <a:lnTo>
                  <a:pt x="4667" y="16764"/>
                </a:lnTo>
                <a:lnTo>
                  <a:pt x="6191" y="12192"/>
                </a:lnTo>
                <a:lnTo>
                  <a:pt x="9239" y="9144"/>
                </a:lnTo>
                <a:lnTo>
                  <a:pt x="10763" y="6096"/>
                </a:lnTo>
                <a:lnTo>
                  <a:pt x="15335" y="4572"/>
                </a:lnTo>
                <a:lnTo>
                  <a:pt x="18383" y="3048"/>
                </a:lnTo>
                <a:lnTo>
                  <a:pt x="27527" y="0"/>
                </a:lnTo>
                <a:lnTo>
                  <a:pt x="36671" y="0"/>
                </a:lnTo>
                <a:lnTo>
                  <a:pt x="41243" y="1524"/>
                </a:lnTo>
                <a:lnTo>
                  <a:pt x="47339" y="4572"/>
                </a:lnTo>
                <a:lnTo>
                  <a:pt x="51911" y="6096"/>
                </a:lnTo>
                <a:lnTo>
                  <a:pt x="53435" y="9144"/>
                </a:lnTo>
                <a:lnTo>
                  <a:pt x="27527" y="9144"/>
                </a:lnTo>
                <a:lnTo>
                  <a:pt x="24479" y="10668"/>
                </a:lnTo>
                <a:lnTo>
                  <a:pt x="22955" y="12192"/>
                </a:lnTo>
                <a:lnTo>
                  <a:pt x="19907" y="13716"/>
                </a:lnTo>
                <a:lnTo>
                  <a:pt x="16859" y="16764"/>
                </a:lnTo>
                <a:lnTo>
                  <a:pt x="15335" y="19812"/>
                </a:lnTo>
                <a:lnTo>
                  <a:pt x="13811" y="21336"/>
                </a:lnTo>
                <a:lnTo>
                  <a:pt x="13811" y="24384"/>
                </a:lnTo>
                <a:lnTo>
                  <a:pt x="12287" y="27432"/>
                </a:lnTo>
                <a:lnTo>
                  <a:pt x="12287" y="41148"/>
                </a:lnTo>
                <a:lnTo>
                  <a:pt x="13811" y="44196"/>
                </a:lnTo>
                <a:lnTo>
                  <a:pt x="13811" y="47244"/>
                </a:lnTo>
                <a:lnTo>
                  <a:pt x="15335" y="50292"/>
                </a:lnTo>
                <a:lnTo>
                  <a:pt x="16859" y="51816"/>
                </a:lnTo>
                <a:lnTo>
                  <a:pt x="18383" y="54864"/>
                </a:lnTo>
                <a:lnTo>
                  <a:pt x="21431" y="56388"/>
                </a:lnTo>
                <a:lnTo>
                  <a:pt x="22955" y="56388"/>
                </a:lnTo>
                <a:lnTo>
                  <a:pt x="26003" y="57912"/>
                </a:lnTo>
                <a:lnTo>
                  <a:pt x="53435" y="57912"/>
                </a:lnTo>
                <a:lnTo>
                  <a:pt x="47339" y="64008"/>
                </a:lnTo>
                <a:lnTo>
                  <a:pt x="44291" y="65627"/>
                </a:lnTo>
                <a:lnTo>
                  <a:pt x="35147" y="68675"/>
                </a:lnTo>
                <a:close/>
              </a:path>
              <a:path w="61594" h="69214">
                <a:moveTo>
                  <a:pt x="53435" y="57912"/>
                </a:moveTo>
                <a:lnTo>
                  <a:pt x="36671" y="57912"/>
                </a:lnTo>
                <a:lnTo>
                  <a:pt x="42767" y="54864"/>
                </a:lnTo>
                <a:lnTo>
                  <a:pt x="45815" y="51816"/>
                </a:lnTo>
                <a:lnTo>
                  <a:pt x="48863" y="45720"/>
                </a:lnTo>
                <a:lnTo>
                  <a:pt x="48863" y="42672"/>
                </a:lnTo>
                <a:lnTo>
                  <a:pt x="50387" y="41148"/>
                </a:lnTo>
                <a:lnTo>
                  <a:pt x="50387" y="25908"/>
                </a:lnTo>
                <a:lnTo>
                  <a:pt x="47339" y="19812"/>
                </a:lnTo>
                <a:lnTo>
                  <a:pt x="47339" y="18288"/>
                </a:lnTo>
                <a:lnTo>
                  <a:pt x="39719" y="10668"/>
                </a:lnTo>
                <a:lnTo>
                  <a:pt x="36671" y="10668"/>
                </a:lnTo>
                <a:lnTo>
                  <a:pt x="33623" y="9144"/>
                </a:lnTo>
                <a:lnTo>
                  <a:pt x="53435" y="9144"/>
                </a:lnTo>
                <a:lnTo>
                  <a:pt x="56483" y="12192"/>
                </a:lnTo>
                <a:lnTo>
                  <a:pt x="58007" y="15240"/>
                </a:lnTo>
                <a:lnTo>
                  <a:pt x="59531" y="19812"/>
                </a:lnTo>
                <a:lnTo>
                  <a:pt x="61055" y="22860"/>
                </a:lnTo>
                <a:lnTo>
                  <a:pt x="61055" y="42672"/>
                </a:lnTo>
                <a:lnTo>
                  <a:pt x="58007" y="51816"/>
                </a:lnTo>
                <a:lnTo>
                  <a:pt x="56483" y="54864"/>
                </a:lnTo>
                <a:lnTo>
                  <a:pt x="53435" y="579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865156" y="5884100"/>
            <a:ext cx="31115" cy="10160"/>
          </a:xfrm>
          <a:custGeom>
            <a:avLst/>
            <a:gdLst/>
            <a:ahLst/>
            <a:cxnLst/>
            <a:rect l="l" t="t" r="r" b="b"/>
            <a:pathLst>
              <a:path w="31115" h="10160">
                <a:moveTo>
                  <a:pt x="0" y="0"/>
                </a:moveTo>
                <a:lnTo>
                  <a:pt x="30575" y="0"/>
                </a:lnTo>
                <a:lnTo>
                  <a:pt x="30575" y="10160"/>
                </a:lnTo>
                <a:lnTo>
                  <a:pt x="0" y="1016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885064" y="5894261"/>
            <a:ext cx="10795" cy="73659"/>
          </a:xfrm>
          <a:custGeom>
            <a:avLst/>
            <a:gdLst/>
            <a:ahLst/>
            <a:cxnLst/>
            <a:rect l="l" t="t" r="r" b="b"/>
            <a:pathLst>
              <a:path w="10794" h="73660">
                <a:moveTo>
                  <a:pt x="0" y="0"/>
                </a:moveTo>
                <a:lnTo>
                  <a:pt x="10668" y="0"/>
                </a:lnTo>
                <a:lnTo>
                  <a:pt x="10668" y="73660"/>
                </a:lnTo>
                <a:lnTo>
                  <a:pt x="0" y="7366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863632" y="5967412"/>
            <a:ext cx="52069" cy="9526"/>
          </a:xfrm>
          <a:custGeom>
            <a:avLst/>
            <a:gdLst/>
            <a:ahLst/>
            <a:cxnLst/>
            <a:rect l="l" t="t" r="r" b="b"/>
            <a:pathLst>
              <a:path w="52069" h="9525">
                <a:moveTo>
                  <a:pt x="51911" y="9239"/>
                </a:moveTo>
                <a:lnTo>
                  <a:pt x="0" y="9239"/>
                </a:lnTo>
                <a:lnTo>
                  <a:pt x="0" y="0"/>
                </a:lnTo>
                <a:lnTo>
                  <a:pt x="51911" y="0"/>
                </a:lnTo>
                <a:lnTo>
                  <a:pt x="51911" y="923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1158144" y="5884100"/>
            <a:ext cx="31115" cy="10160"/>
          </a:xfrm>
          <a:custGeom>
            <a:avLst/>
            <a:gdLst/>
            <a:ahLst/>
            <a:cxnLst/>
            <a:rect l="l" t="t" r="r" b="b"/>
            <a:pathLst>
              <a:path w="31115" h="10160">
                <a:moveTo>
                  <a:pt x="0" y="0"/>
                </a:moveTo>
                <a:lnTo>
                  <a:pt x="30575" y="0"/>
                </a:lnTo>
                <a:lnTo>
                  <a:pt x="30575" y="10160"/>
                </a:lnTo>
                <a:lnTo>
                  <a:pt x="0" y="1016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1178053" y="5894261"/>
            <a:ext cx="10795" cy="73659"/>
          </a:xfrm>
          <a:custGeom>
            <a:avLst/>
            <a:gdLst/>
            <a:ahLst/>
            <a:cxnLst/>
            <a:rect l="l" t="t" r="r" b="b"/>
            <a:pathLst>
              <a:path w="10794" h="73660">
                <a:moveTo>
                  <a:pt x="0" y="0"/>
                </a:moveTo>
                <a:lnTo>
                  <a:pt x="10668" y="0"/>
                </a:lnTo>
                <a:lnTo>
                  <a:pt x="10668" y="73660"/>
                </a:lnTo>
                <a:lnTo>
                  <a:pt x="0" y="7366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1156621" y="5967412"/>
            <a:ext cx="52069" cy="9526"/>
          </a:xfrm>
          <a:custGeom>
            <a:avLst/>
            <a:gdLst/>
            <a:ahLst/>
            <a:cxnLst/>
            <a:rect l="l" t="t" r="r" b="b"/>
            <a:pathLst>
              <a:path w="52069" h="9525">
                <a:moveTo>
                  <a:pt x="51911" y="9239"/>
                </a:moveTo>
                <a:lnTo>
                  <a:pt x="0" y="9239"/>
                </a:lnTo>
                <a:lnTo>
                  <a:pt x="0" y="0"/>
                </a:lnTo>
                <a:lnTo>
                  <a:pt x="51911" y="0"/>
                </a:lnTo>
                <a:lnTo>
                  <a:pt x="51911" y="923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3209067" y="5883498"/>
            <a:ext cx="53975" cy="93345"/>
          </a:xfrm>
          <a:custGeom>
            <a:avLst/>
            <a:gdLst/>
            <a:ahLst/>
            <a:cxnLst/>
            <a:rect l="l" t="t" r="r" b="b"/>
            <a:pathLst>
              <a:path w="53975" h="93345">
                <a:moveTo>
                  <a:pt x="33528" y="83915"/>
                </a:moveTo>
                <a:lnTo>
                  <a:pt x="21336" y="83915"/>
                </a:lnTo>
                <a:lnTo>
                  <a:pt x="21336" y="36671"/>
                </a:lnTo>
                <a:lnTo>
                  <a:pt x="3048" y="36671"/>
                </a:lnTo>
                <a:lnTo>
                  <a:pt x="3048" y="27432"/>
                </a:lnTo>
                <a:lnTo>
                  <a:pt x="33528" y="27432"/>
                </a:lnTo>
                <a:lnTo>
                  <a:pt x="33528" y="83915"/>
                </a:lnTo>
                <a:close/>
              </a:path>
              <a:path w="53975" h="93345">
                <a:moveTo>
                  <a:pt x="53435" y="93059"/>
                </a:moveTo>
                <a:lnTo>
                  <a:pt x="0" y="93059"/>
                </a:lnTo>
                <a:lnTo>
                  <a:pt x="0" y="83915"/>
                </a:lnTo>
                <a:lnTo>
                  <a:pt x="53435" y="83915"/>
                </a:lnTo>
                <a:lnTo>
                  <a:pt x="53435" y="93059"/>
                </a:lnTo>
                <a:close/>
              </a:path>
              <a:path w="53975" h="93345">
                <a:moveTo>
                  <a:pt x="30480" y="1524"/>
                </a:moveTo>
                <a:lnTo>
                  <a:pt x="21336" y="1524"/>
                </a:lnTo>
                <a:lnTo>
                  <a:pt x="22860" y="0"/>
                </a:lnTo>
                <a:lnTo>
                  <a:pt x="28956" y="0"/>
                </a:lnTo>
                <a:lnTo>
                  <a:pt x="30480" y="1524"/>
                </a:lnTo>
                <a:close/>
              </a:path>
              <a:path w="53975" h="93345">
                <a:moveTo>
                  <a:pt x="32004" y="3048"/>
                </a:moveTo>
                <a:lnTo>
                  <a:pt x="19812" y="3048"/>
                </a:lnTo>
                <a:lnTo>
                  <a:pt x="19812" y="1524"/>
                </a:lnTo>
                <a:lnTo>
                  <a:pt x="32004" y="1524"/>
                </a:lnTo>
                <a:lnTo>
                  <a:pt x="32004" y="3048"/>
                </a:lnTo>
                <a:close/>
              </a:path>
              <a:path w="53975" h="93345">
                <a:moveTo>
                  <a:pt x="33528" y="6096"/>
                </a:moveTo>
                <a:lnTo>
                  <a:pt x="18288" y="6096"/>
                </a:lnTo>
                <a:lnTo>
                  <a:pt x="18288" y="3048"/>
                </a:lnTo>
                <a:lnTo>
                  <a:pt x="33528" y="3048"/>
                </a:lnTo>
                <a:lnTo>
                  <a:pt x="33528" y="6096"/>
                </a:lnTo>
                <a:close/>
              </a:path>
              <a:path w="53975" h="93345">
                <a:moveTo>
                  <a:pt x="30480" y="16764"/>
                </a:moveTo>
                <a:lnTo>
                  <a:pt x="19812" y="16764"/>
                </a:lnTo>
                <a:lnTo>
                  <a:pt x="19812" y="15240"/>
                </a:lnTo>
                <a:lnTo>
                  <a:pt x="18288" y="13716"/>
                </a:lnTo>
                <a:lnTo>
                  <a:pt x="18288" y="12192"/>
                </a:lnTo>
                <a:lnTo>
                  <a:pt x="16764" y="10668"/>
                </a:lnTo>
                <a:lnTo>
                  <a:pt x="16764" y="6096"/>
                </a:lnTo>
                <a:lnTo>
                  <a:pt x="35052" y="6096"/>
                </a:lnTo>
                <a:lnTo>
                  <a:pt x="35052" y="10668"/>
                </a:lnTo>
                <a:lnTo>
                  <a:pt x="33528" y="12192"/>
                </a:lnTo>
                <a:lnTo>
                  <a:pt x="33528" y="13716"/>
                </a:lnTo>
                <a:lnTo>
                  <a:pt x="30480" y="16764"/>
                </a:lnTo>
                <a:close/>
              </a:path>
              <a:path w="53975" h="93345">
                <a:moveTo>
                  <a:pt x="28956" y="18288"/>
                </a:moveTo>
                <a:lnTo>
                  <a:pt x="22860" y="18288"/>
                </a:lnTo>
                <a:lnTo>
                  <a:pt x="22860" y="16764"/>
                </a:lnTo>
                <a:lnTo>
                  <a:pt x="28956" y="16764"/>
                </a:lnTo>
                <a:lnTo>
                  <a:pt x="28956" y="182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3282316" y="5889690"/>
            <a:ext cx="279272" cy="88486"/>
          </a:xfrm>
          <a:prstGeom prst="rect">
            <a:avLst/>
          </a:prstGeom>
          <a:blipFill>
            <a:blip r:embed="rId6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572262" y="6071140"/>
            <a:ext cx="53340" cy="67310"/>
          </a:xfrm>
          <a:custGeom>
            <a:avLst/>
            <a:gdLst/>
            <a:ahLst/>
            <a:cxnLst/>
            <a:rect l="l" t="t" r="r" b="b"/>
            <a:pathLst>
              <a:path w="53340" h="67310">
                <a:moveTo>
                  <a:pt x="21336" y="13811"/>
                </a:moveTo>
                <a:lnTo>
                  <a:pt x="10668" y="13811"/>
                </a:lnTo>
                <a:lnTo>
                  <a:pt x="13716" y="9239"/>
                </a:lnTo>
                <a:lnTo>
                  <a:pt x="18288" y="6191"/>
                </a:lnTo>
                <a:lnTo>
                  <a:pt x="21336" y="3048"/>
                </a:lnTo>
                <a:lnTo>
                  <a:pt x="25908" y="1524"/>
                </a:lnTo>
                <a:lnTo>
                  <a:pt x="28956" y="0"/>
                </a:lnTo>
                <a:lnTo>
                  <a:pt x="39624" y="0"/>
                </a:lnTo>
                <a:lnTo>
                  <a:pt x="44196" y="3048"/>
                </a:lnTo>
                <a:lnTo>
                  <a:pt x="48768" y="7715"/>
                </a:lnTo>
                <a:lnTo>
                  <a:pt x="50800" y="10763"/>
                </a:lnTo>
                <a:lnTo>
                  <a:pt x="27432" y="10763"/>
                </a:lnTo>
                <a:lnTo>
                  <a:pt x="25908" y="12287"/>
                </a:lnTo>
                <a:lnTo>
                  <a:pt x="24384" y="12287"/>
                </a:lnTo>
                <a:lnTo>
                  <a:pt x="21336" y="13811"/>
                </a:lnTo>
                <a:close/>
              </a:path>
              <a:path w="53340" h="67310">
                <a:moveTo>
                  <a:pt x="10668" y="67151"/>
                </a:moveTo>
                <a:lnTo>
                  <a:pt x="0" y="67151"/>
                </a:lnTo>
                <a:lnTo>
                  <a:pt x="0" y="1524"/>
                </a:lnTo>
                <a:lnTo>
                  <a:pt x="9144" y="1524"/>
                </a:lnTo>
                <a:lnTo>
                  <a:pt x="10668" y="13811"/>
                </a:lnTo>
                <a:lnTo>
                  <a:pt x="21336" y="13811"/>
                </a:lnTo>
                <a:lnTo>
                  <a:pt x="15240" y="19907"/>
                </a:lnTo>
                <a:lnTo>
                  <a:pt x="13716" y="22955"/>
                </a:lnTo>
                <a:lnTo>
                  <a:pt x="10668" y="26003"/>
                </a:lnTo>
                <a:lnTo>
                  <a:pt x="10668" y="67151"/>
                </a:lnTo>
                <a:close/>
              </a:path>
              <a:path w="53340" h="67310">
                <a:moveTo>
                  <a:pt x="53340" y="27527"/>
                </a:moveTo>
                <a:lnTo>
                  <a:pt x="41148" y="27527"/>
                </a:lnTo>
                <a:lnTo>
                  <a:pt x="42672" y="21431"/>
                </a:lnTo>
                <a:lnTo>
                  <a:pt x="41148" y="16859"/>
                </a:lnTo>
                <a:lnTo>
                  <a:pt x="39624" y="13811"/>
                </a:lnTo>
                <a:lnTo>
                  <a:pt x="38100" y="12287"/>
                </a:lnTo>
                <a:lnTo>
                  <a:pt x="35052" y="10763"/>
                </a:lnTo>
                <a:lnTo>
                  <a:pt x="50800" y="10763"/>
                </a:lnTo>
                <a:lnTo>
                  <a:pt x="51816" y="12287"/>
                </a:lnTo>
                <a:lnTo>
                  <a:pt x="53340" y="18383"/>
                </a:lnTo>
                <a:lnTo>
                  <a:pt x="53340" y="2752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639413" y="6071139"/>
            <a:ext cx="58419" cy="69216"/>
          </a:xfrm>
          <a:custGeom>
            <a:avLst/>
            <a:gdLst/>
            <a:ahLst/>
            <a:cxnLst/>
            <a:rect l="l" t="t" r="r" b="b"/>
            <a:pathLst>
              <a:path w="58420" h="69214">
                <a:moveTo>
                  <a:pt x="41148" y="68675"/>
                </a:moveTo>
                <a:lnTo>
                  <a:pt x="25908" y="68675"/>
                </a:lnTo>
                <a:lnTo>
                  <a:pt x="21336" y="67151"/>
                </a:lnTo>
                <a:lnTo>
                  <a:pt x="18288" y="65627"/>
                </a:lnTo>
                <a:lnTo>
                  <a:pt x="13716" y="64103"/>
                </a:lnTo>
                <a:lnTo>
                  <a:pt x="10668" y="62579"/>
                </a:lnTo>
                <a:lnTo>
                  <a:pt x="4572" y="56483"/>
                </a:lnTo>
                <a:lnTo>
                  <a:pt x="3048" y="53435"/>
                </a:lnTo>
                <a:lnTo>
                  <a:pt x="1524" y="48863"/>
                </a:lnTo>
                <a:lnTo>
                  <a:pt x="1524" y="44291"/>
                </a:lnTo>
                <a:lnTo>
                  <a:pt x="0" y="39719"/>
                </a:lnTo>
                <a:lnTo>
                  <a:pt x="0" y="30575"/>
                </a:lnTo>
                <a:lnTo>
                  <a:pt x="1524" y="26003"/>
                </a:lnTo>
                <a:lnTo>
                  <a:pt x="1524" y="21431"/>
                </a:lnTo>
                <a:lnTo>
                  <a:pt x="3048" y="16859"/>
                </a:lnTo>
                <a:lnTo>
                  <a:pt x="6096" y="13811"/>
                </a:lnTo>
                <a:lnTo>
                  <a:pt x="7620" y="10763"/>
                </a:lnTo>
                <a:lnTo>
                  <a:pt x="10668" y="7715"/>
                </a:lnTo>
                <a:lnTo>
                  <a:pt x="13716" y="4572"/>
                </a:lnTo>
                <a:lnTo>
                  <a:pt x="16764" y="3048"/>
                </a:lnTo>
                <a:lnTo>
                  <a:pt x="25908" y="0"/>
                </a:lnTo>
                <a:lnTo>
                  <a:pt x="35052" y="0"/>
                </a:lnTo>
                <a:lnTo>
                  <a:pt x="38100" y="1524"/>
                </a:lnTo>
                <a:lnTo>
                  <a:pt x="42672" y="3048"/>
                </a:lnTo>
                <a:lnTo>
                  <a:pt x="45720" y="4572"/>
                </a:lnTo>
                <a:lnTo>
                  <a:pt x="48768" y="6191"/>
                </a:lnTo>
                <a:lnTo>
                  <a:pt x="50292" y="9239"/>
                </a:lnTo>
                <a:lnTo>
                  <a:pt x="27432" y="9239"/>
                </a:lnTo>
                <a:lnTo>
                  <a:pt x="24384" y="10763"/>
                </a:lnTo>
                <a:lnTo>
                  <a:pt x="22860" y="10763"/>
                </a:lnTo>
                <a:lnTo>
                  <a:pt x="21336" y="12287"/>
                </a:lnTo>
                <a:lnTo>
                  <a:pt x="18288" y="13811"/>
                </a:lnTo>
                <a:lnTo>
                  <a:pt x="15240" y="16859"/>
                </a:lnTo>
                <a:lnTo>
                  <a:pt x="15240" y="18383"/>
                </a:lnTo>
                <a:lnTo>
                  <a:pt x="12192" y="24479"/>
                </a:lnTo>
                <a:lnTo>
                  <a:pt x="12192" y="29051"/>
                </a:lnTo>
                <a:lnTo>
                  <a:pt x="57912" y="29051"/>
                </a:lnTo>
                <a:lnTo>
                  <a:pt x="57912" y="38195"/>
                </a:lnTo>
                <a:lnTo>
                  <a:pt x="12192" y="38195"/>
                </a:lnTo>
                <a:lnTo>
                  <a:pt x="12192" y="44291"/>
                </a:lnTo>
                <a:lnTo>
                  <a:pt x="13716" y="50387"/>
                </a:lnTo>
                <a:lnTo>
                  <a:pt x="18288" y="53435"/>
                </a:lnTo>
                <a:lnTo>
                  <a:pt x="21336" y="56483"/>
                </a:lnTo>
                <a:lnTo>
                  <a:pt x="27432" y="59531"/>
                </a:lnTo>
                <a:lnTo>
                  <a:pt x="54864" y="59531"/>
                </a:lnTo>
                <a:lnTo>
                  <a:pt x="54864" y="65627"/>
                </a:lnTo>
                <a:lnTo>
                  <a:pt x="51816" y="67151"/>
                </a:lnTo>
                <a:lnTo>
                  <a:pt x="44196" y="67151"/>
                </a:lnTo>
                <a:lnTo>
                  <a:pt x="41148" y="68675"/>
                </a:lnTo>
                <a:close/>
              </a:path>
              <a:path w="58420" h="69214">
                <a:moveTo>
                  <a:pt x="57912" y="29051"/>
                </a:moveTo>
                <a:lnTo>
                  <a:pt x="47244" y="29051"/>
                </a:lnTo>
                <a:lnTo>
                  <a:pt x="47244" y="26003"/>
                </a:lnTo>
                <a:lnTo>
                  <a:pt x="45720" y="24479"/>
                </a:lnTo>
                <a:lnTo>
                  <a:pt x="45720" y="21431"/>
                </a:lnTo>
                <a:lnTo>
                  <a:pt x="44196" y="18383"/>
                </a:lnTo>
                <a:lnTo>
                  <a:pt x="44196" y="16859"/>
                </a:lnTo>
                <a:lnTo>
                  <a:pt x="39624" y="12287"/>
                </a:lnTo>
                <a:lnTo>
                  <a:pt x="36576" y="10763"/>
                </a:lnTo>
                <a:lnTo>
                  <a:pt x="35052" y="10763"/>
                </a:lnTo>
                <a:lnTo>
                  <a:pt x="32004" y="9239"/>
                </a:lnTo>
                <a:lnTo>
                  <a:pt x="50292" y="9239"/>
                </a:lnTo>
                <a:lnTo>
                  <a:pt x="53340" y="12287"/>
                </a:lnTo>
                <a:lnTo>
                  <a:pt x="56388" y="18383"/>
                </a:lnTo>
                <a:lnTo>
                  <a:pt x="57912" y="22955"/>
                </a:lnTo>
                <a:lnTo>
                  <a:pt x="57912" y="29051"/>
                </a:lnTo>
                <a:close/>
              </a:path>
              <a:path w="58420" h="69214">
                <a:moveTo>
                  <a:pt x="54864" y="59531"/>
                </a:moveTo>
                <a:lnTo>
                  <a:pt x="39624" y="59531"/>
                </a:lnTo>
                <a:lnTo>
                  <a:pt x="41148" y="58007"/>
                </a:lnTo>
                <a:lnTo>
                  <a:pt x="50292" y="58007"/>
                </a:lnTo>
                <a:lnTo>
                  <a:pt x="51816" y="56483"/>
                </a:lnTo>
                <a:lnTo>
                  <a:pt x="54864" y="56483"/>
                </a:lnTo>
                <a:lnTo>
                  <a:pt x="54864" y="5953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709518" y="6072664"/>
            <a:ext cx="64135" cy="66039"/>
          </a:xfrm>
          <a:custGeom>
            <a:avLst/>
            <a:gdLst/>
            <a:ahLst/>
            <a:cxnLst/>
            <a:rect l="l" t="t" r="r" b="b"/>
            <a:pathLst>
              <a:path w="64134" h="66039">
                <a:moveTo>
                  <a:pt x="38195" y="65627"/>
                </a:moveTo>
                <a:lnTo>
                  <a:pt x="26003" y="65627"/>
                </a:lnTo>
                <a:lnTo>
                  <a:pt x="0" y="0"/>
                </a:lnTo>
                <a:lnTo>
                  <a:pt x="12287" y="0"/>
                </a:lnTo>
                <a:lnTo>
                  <a:pt x="29051" y="44291"/>
                </a:lnTo>
                <a:lnTo>
                  <a:pt x="32099" y="53435"/>
                </a:lnTo>
                <a:lnTo>
                  <a:pt x="43008" y="53435"/>
                </a:lnTo>
                <a:lnTo>
                  <a:pt x="38195" y="65627"/>
                </a:lnTo>
                <a:close/>
              </a:path>
              <a:path w="64134" h="66039">
                <a:moveTo>
                  <a:pt x="43008" y="53435"/>
                </a:moveTo>
                <a:lnTo>
                  <a:pt x="32099" y="53435"/>
                </a:lnTo>
                <a:lnTo>
                  <a:pt x="36671" y="42767"/>
                </a:lnTo>
                <a:lnTo>
                  <a:pt x="51911" y="0"/>
                </a:lnTo>
                <a:lnTo>
                  <a:pt x="64103" y="0"/>
                </a:lnTo>
                <a:lnTo>
                  <a:pt x="43008" y="5343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784288" y="6071139"/>
            <a:ext cx="61594" cy="69216"/>
          </a:xfrm>
          <a:custGeom>
            <a:avLst/>
            <a:gdLst/>
            <a:ahLst/>
            <a:cxnLst/>
            <a:rect l="l" t="t" r="r" b="b"/>
            <a:pathLst>
              <a:path w="61594" h="69214">
                <a:moveTo>
                  <a:pt x="35147" y="68675"/>
                </a:moveTo>
                <a:lnTo>
                  <a:pt x="26003" y="68675"/>
                </a:lnTo>
                <a:lnTo>
                  <a:pt x="21431" y="67151"/>
                </a:lnTo>
                <a:lnTo>
                  <a:pt x="18383" y="65627"/>
                </a:lnTo>
                <a:lnTo>
                  <a:pt x="13811" y="64103"/>
                </a:lnTo>
                <a:lnTo>
                  <a:pt x="10763" y="62579"/>
                </a:lnTo>
                <a:lnTo>
                  <a:pt x="7715" y="59531"/>
                </a:lnTo>
                <a:lnTo>
                  <a:pt x="6191" y="56483"/>
                </a:lnTo>
                <a:lnTo>
                  <a:pt x="3143" y="53435"/>
                </a:lnTo>
                <a:lnTo>
                  <a:pt x="3143" y="48863"/>
                </a:lnTo>
                <a:lnTo>
                  <a:pt x="1619" y="45815"/>
                </a:lnTo>
                <a:lnTo>
                  <a:pt x="0" y="39719"/>
                </a:lnTo>
                <a:lnTo>
                  <a:pt x="0" y="30575"/>
                </a:lnTo>
                <a:lnTo>
                  <a:pt x="1619" y="26003"/>
                </a:lnTo>
                <a:lnTo>
                  <a:pt x="4667" y="16859"/>
                </a:lnTo>
                <a:lnTo>
                  <a:pt x="6191" y="13811"/>
                </a:lnTo>
                <a:lnTo>
                  <a:pt x="9239" y="10763"/>
                </a:lnTo>
                <a:lnTo>
                  <a:pt x="10763" y="7715"/>
                </a:lnTo>
                <a:lnTo>
                  <a:pt x="15335" y="4572"/>
                </a:lnTo>
                <a:lnTo>
                  <a:pt x="18383" y="3048"/>
                </a:lnTo>
                <a:lnTo>
                  <a:pt x="27527" y="0"/>
                </a:lnTo>
                <a:lnTo>
                  <a:pt x="36671" y="0"/>
                </a:lnTo>
                <a:lnTo>
                  <a:pt x="41243" y="1524"/>
                </a:lnTo>
                <a:lnTo>
                  <a:pt x="47339" y="4572"/>
                </a:lnTo>
                <a:lnTo>
                  <a:pt x="51911" y="6191"/>
                </a:lnTo>
                <a:lnTo>
                  <a:pt x="53435" y="9239"/>
                </a:lnTo>
                <a:lnTo>
                  <a:pt x="54959" y="10763"/>
                </a:lnTo>
                <a:lnTo>
                  <a:pt x="24479" y="10763"/>
                </a:lnTo>
                <a:lnTo>
                  <a:pt x="22955" y="12287"/>
                </a:lnTo>
                <a:lnTo>
                  <a:pt x="19907" y="13811"/>
                </a:lnTo>
                <a:lnTo>
                  <a:pt x="18383" y="15335"/>
                </a:lnTo>
                <a:lnTo>
                  <a:pt x="16859" y="18383"/>
                </a:lnTo>
                <a:lnTo>
                  <a:pt x="15335" y="19907"/>
                </a:lnTo>
                <a:lnTo>
                  <a:pt x="13811" y="22955"/>
                </a:lnTo>
                <a:lnTo>
                  <a:pt x="13811" y="26003"/>
                </a:lnTo>
                <a:lnTo>
                  <a:pt x="12287" y="29051"/>
                </a:lnTo>
                <a:lnTo>
                  <a:pt x="12287" y="42767"/>
                </a:lnTo>
                <a:lnTo>
                  <a:pt x="13811" y="45815"/>
                </a:lnTo>
                <a:lnTo>
                  <a:pt x="13811" y="48863"/>
                </a:lnTo>
                <a:lnTo>
                  <a:pt x="15335" y="50387"/>
                </a:lnTo>
                <a:lnTo>
                  <a:pt x="16859" y="53435"/>
                </a:lnTo>
                <a:lnTo>
                  <a:pt x="18383" y="54959"/>
                </a:lnTo>
                <a:lnTo>
                  <a:pt x="21431" y="56483"/>
                </a:lnTo>
                <a:lnTo>
                  <a:pt x="22955" y="58007"/>
                </a:lnTo>
                <a:lnTo>
                  <a:pt x="26003" y="58007"/>
                </a:lnTo>
                <a:lnTo>
                  <a:pt x="27527" y="59531"/>
                </a:lnTo>
                <a:lnTo>
                  <a:pt x="53435" y="59531"/>
                </a:lnTo>
                <a:lnTo>
                  <a:pt x="50387" y="62579"/>
                </a:lnTo>
                <a:lnTo>
                  <a:pt x="44291" y="65627"/>
                </a:lnTo>
                <a:lnTo>
                  <a:pt x="35147" y="68675"/>
                </a:lnTo>
                <a:close/>
              </a:path>
              <a:path w="61594" h="69214">
                <a:moveTo>
                  <a:pt x="53435" y="59531"/>
                </a:moveTo>
                <a:lnTo>
                  <a:pt x="35147" y="59531"/>
                </a:lnTo>
                <a:lnTo>
                  <a:pt x="36671" y="58007"/>
                </a:lnTo>
                <a:lnTo>
                  <a:pt x="42767" y="54959"/>
                </a:lnTo>
                <a:lnTo>
                  <a:pt x="45815" y="51911"/>
                </a:lnTo>
                <a:lnTo>
                  <a:pt x="47339" y="48863"/>
                </a:lnTo>
                <a:lnTo>
                  <a:pt x="48863" y="47339"/>
                </a:lnTo>
                <a:lnTo>
                  <a:pt x="48863" y="44291"/>
                </a:lnTo>
                <a:lnTo>
                  <a:pt x="50387" y="41243"/>
                </a:lnTo>
                <a:lnTo>
                  <a:pt x="50387" y="27527"/>
                </a:lnTo>
                <a:lnTo>
                  <a:pt x="47339" y="21431"/>
                </a:lnTo>
                <a:lnTo>
                  <a:pt x="47339" y="18383"/>
                </a:lnTo>
                <a:lnTo>
                  <a:pt x="44291" y="16859"/>
                </a:lnTo>
                <a:lnTo>
                  <a:pt x="42767" y="13811"/>
                </a:lnTo>
                <a:lnTo>
                  <a:pt x="41243" y="12287"/>
                </a:lnTo>
                <a:lnTo>
                  <a:pt x="39719" y="12287"/>
                </a:lnTo>
                <a:lnTo>
                  <a:pt x="36671" y="10763"/>
                </a:lnTo>
                <a:lnTo>
                  <a:pt x="54959" y="10763"/>
                </a:lnTo>
                <a:lnTo>
                  <a:pt x="56483" y="12287"/>
                </a:lnTo>
                <a:lnTo>
                  <a:pt x="58007" y="15335"/>
                </a:lnTo>
                <a:lnTo>
                  <a:pt x="61055" y="24479"/>
                </a:lnTo>
                <a:lnTo>
                  <a:pt x="61055" y="44291"/>
                </a:lnTo>
                <a:lnTo>
                  <a:pt x="59531" y="47339"/>
                </a:lnTo>
                <a:lnTo>
                  <a:pt x="56483" y="56483"/>
                </a:lnTo>
                <a:lnTo>
                  <a:pt x="53435" y="5953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865250" y="6047011"/>
            <a:ext cx="30480" cy="8889"/>
          </a:xfrm>
          <a:custGeom>
            <a:avLst/>
            <a:gdLst/>
            <a:ahLst/>
            <a:cxnLst/>
            <a:rect l="l" t="t" r="r" b="b"/>
            <a:pathLst>
              <a:path w="30480" h="8889">
                <a:moveTo>
                  <a:pt x="0" y="0"/>
                </a:moveTo>
                <a:lnTo>
                  <a:pt x="30480" y="0"/>
                </a:lnTo>
                <a:lnTo>
                  <a:pt x="30480" y="8889"/>
                </a:lnTo>
                <a:lnTo>
                  <a:pt x="0" y="888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885064" y="6055900"/>
            <a:ext cx="10795" cy="73659"/>
          </a:xfrm>
          <a:custGeom>
            <a:avLst/>
            <a:gdLst/>
            <a:ahLst/>
            <a:cxnLst/>
            <a:rect l="l" t="t" r="r" b="b"/>
            <a:pathLst>
              <a:path w="10794" h="73660">
                <a:moveTo>
                  <a:pt x="0" y="0"/>
                </a:moveTo>
                <a:lnTo>
                  <a:pt x="10668" y="0"/>
                </a:lnTo>
                <a:lnTo>
                  <a:pt x="10668" y="73660"/>
                </a:lnTo>
                <a:lnTo>
                  <a:pt x="0" y="7366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863728" y="6129146"/>
            <a:ext cx="52069" cy="9526"/>
          </a:xfrm>
          <a:custGeom>
            <a:avLst/>
            <a:gdLst/>
            <a:ahLst/>
            <a:cxnLst/>
            <a:rect l="l" t="t" r="r" b="b"/>
            <a:pathLst>
              <a:path w="52069" h="9525">
                <a:moveTo>
                  <a:pt x="51816" y="9144"/>
                </a:moveTo>
                <a:lnTo>
                  <a:pt x="0" y="9144"/>
                </a:lnTo>
                <a:lnTo>
                  <a:pt x="0" y="0"/>
                </a:lnTo>
                <a:lnTo>
                  <a:pt x="51816" y="0"/>
                </a:lnTo>
                <a:lnTo>
                  <a:pt x="51816" y="91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1231392" y="6047011"/>
            <a:ext cx="32384" cy="8889"/>
          </a:xfrm>
          <a:custGeom>
            <a:avLst/>
            <a:gdLst/>
            <a:ahLst/>
            <a:cxnLst/>
            <a:rect l="l" t="t" r="r" b="b"/>
            <a:pathLst>
              <a:path w="32384" h="8889">
                <a:moveTo>
                  <a:pt x="0" y="0"/>
                </a:moveTo>
                <a:lnTo>
                  <a:pt x="32099" y="0"/>
                </a:lnTo>
                <a:lnTo>
                  <a:pt x="32099" y="8889"/>
                </a:lnTo>
                <a:lnTo>
                  <a:pt x="0" y="888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1251299" y="6055900"/>
            <a:ext cx="12700" cy="73659"/>
          </a:xfrm>
          <a:custGeom>
            <a:avLst/>
            <a:gdLst/>
            <a:ahLst/>
            <a:cxnLst/>
            <a:rect l="l" t="t" r="r" b="b"/>
            <a:pathLst>
              <a:path w="12700" h="73660">
                <a:moveTo>
                  <a:pt x="0" y="0"/>
                </a:moveTo>
                <a:lnTo>
                  <a:pt x="12192" y="0"/>
                </a:lnTo>
                <a:lnTo>
                  <a:pt x="12192" y="73660"/>
                </a:lnTo>
                <a:lnTo>
                  <a:pt x="0" y="7366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1229868" y="6129146"/>
            <a:ext cx="52069" cy="9526"/>
          </a:xfrm>
          <a:custGeom>
            <a:avLst/>
            <a:gdLst/>
            <a:ahLst/>
            <a:cxnLst/>
            <a:rect l="l" t="t" r="r" b="b"/>
            <a:pathLst>
              <a:path w="52069" h="9525">
                <a:moveTo>
                  <a:pt x="51911" y="9144"/>
                </a:moveTo>
                <a:lnTo>
                  <a:pt x="0" y="9144"/>
                </a:lnTo>
                <a:lnTo>
                  <a:pt x="0" y="0"/>
                </a:lnTo>
                <a:lnTo>
                  <a:pt x="51911" y="0"/>
                </a:lnTo>
                <a:lnTo>
                  <a:pt x="51911" y="91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3131249" y="6045231"/>
            <a:ext cx="430339" cy="256317"/>
          </a:xfrm>
          <a:prstGeom prst="rect">
            <a:avLst/>
          </a:prstGeom>
          <a:blipFill>
            <a:blip r:embed="rId6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3056477" y="6370129"/>
            <a:ext cx="505110" cy="93060"/>
          </a:xfrm>
          <a:prstGeom prst="rect">
            <a:avLst/>
          </a:prstGeom>
          <a:blipFill>
            <a:blip r:embed="rId6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3056573" y="6531866"/>
            <a:ext cx="505015" cy="94583"/>
          </a:xfrm>
          <a:prstGeom prst="rect">
            <a:avLst/>
          </a:prstGeom>
          <a:blipFill>
            <a:blip r:embed="rId6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3056477" y="6693598"/>
            <a:ext cx="505110" cy="94488"/>
          </a:xfrm>
          <a:prstGeom prst="rect">
            <a:avLst/>
          </a:prstGeom>
          <a:blipFill>
            <a:blip r:embed="rId6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154"/>
          <p:cNvSpPr/>
          <p:nvPr/>
        </p:nvSpPr>
        <p:spPr>
          <a:xfrm>
            <a:off x="3056477" y="6856761"/>
            <a:ext cx="505110" cy="93060"/>
          </a:xfrm>
          <a:prstGeom prst="rect">
            <a:avLst/>
          </a:prstGeom>
          <a:blipFill>
            <a:blip r:embed="rId6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object 155"/>
          <p:cNvSpPr/>
          <p:nvPr/>
        </p:nvSpPr>
        <p:spPr>
          <a:xfrm>
            <a:off x="3056573" y="7018497"/>
            <a:ext cx="505015" cy="94583"/>
          </a:xfrm>
          <a:prstGeom prst="rect">
            <a:avLst/>
          </a:prstGeom>
          <a:blipFill>
            <a:blip r:embed="rId7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object 156"/>
          <p:cNvSpPr/>
          <p:nvPr/>
        </p:nvSpPr>
        <p:spPr>
          <a:xfrm>
            <a:off x="3056477" y="7180136"/>
            <a:ext cx="505110" cy="94583"/>
          </a:xfrm>
          <a:prstGeom prst="rect">
            <a:avLst/>
          </a:prstGeom>
          <a:blipFill>
            <a:blip r:embed="rId7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object 157"/>
          <p:cNvSpPr/>
          <p:nvPr/>
        </p:nvSpPr>
        <p:spPr>
          <a:xfrm>
            <a:off x="3056477" y="7341870"/>
            <a:ext cx="505110" cy="94583"/>
          </a:xfrm>
          <a:prstGeom prst="rect">
            <a:avLst/>
          </a:prstGeom>
          <a:blipFill>
            <a:blip r:embed="rId7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object 158"/>
          <p:cNvSpPr/>
          <p:nvPr/>
        </p:nvSpPr>
        <p:spPr>
          <a:xfrm>
            <a:off x="3056477" y="7505126"/>
            <a:ext cx="505110" cy="93060"/>
          </a:xfrm>
          <a:prstGeom prst="rect">
            <a:avLst/>
          </a:prstGeom>
          <a:blipFill>
            <a:blip r:embed="rId7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" name="object 159"/>
          <p:cNvSpPr/>
          <p:nvPr/>
        </p:nvSpPr>
        <p:spPr>
          <a:xfrm>
            <a:off x="569213" y="7668545"/>
            <a:ext cx="199834" cy="92806"/>
          </a:xfrm>
          <a:prstGeom prst="rect">
            <a:avLst/>
          </a:prstGeom>
          <a:blipFill>
            <a:blip r:embed="rId7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160"/>
          <p:cNvSpPr/>
          <p:nvPr/>
        </p:nvSpPr>
        <p:spPr>
          <a:xfrm>
            <a:off x="790480" y="7668544"/>
            <a:ext cx="271557" cy="92901"/>
          </a:xfrm>
          <a:prstGeom prst="rect">
            <a:avLst/>
          </a:prstGeom>
          <a:blipFill>
            <a:blip r:embed="rId7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object 161"/>
          <p:cNvSpPr/>
          <p:nvPr/>
        </p:nvSpPr>
        <p:spPr>
          <a:xfrm>
            <a:off x="1083374" y="7666768"/>
            <a:ext cx="52069" cy="93345"/>
          </a:xfrm>
          <a:custGeom>
            <a:avLst/>
            <a:gdLst/>
            <a:ahLst/>
            <a:cxnLst/>
            <a:rect l="l" t="t" r="r" b="b"/>
            <a:pathLst>
              <a:path w="52069" h="93345">
                <a:moveTo>
                  <a:pt x="32099" y="83915"/>
                </a:moveTo>
                <a:lnTo>
                  <a:pt x="21431" y="83915"/>
                </a:lnTo>
                <a:lnTo>
                  <a:pt x="21431" y="36576"/>
                </a:lnTo>
                <a:lnTo>
                  <a:pt x="1619" y="36576"/>
                </a:lnTo>
                <a:lnTo>
                  <a:pt x="1619" y="27432"/>
                </a:lnTo>
                <a:lnTo>
                  <a:pt x="32099" y="27432"/>
                </a:lnTo>
                <a:lnTo>
                  <a:pt x="32099" y="83915"/>
                </a:lnTo>
                <a:close/>
              </a:path>
              <a:path w="52069" h="93345">
                <a:moveTo>
                  <a:pt x="51911" y="93059"/>
                </a:moveTo>
                <a:lnTo>
                  <a:pt x="0" y="93059"/>
                </a:lnTo>
                <a:lnTo>
                  <a:pt x="0" y="83915"/>
                </a:lnTo>
                <a:lnTo>
                  <a:pt x="51911" y="83915"/>
                </a:lnTo>
                <a:lnTo>
                  <a:pt x="51911" y="93059"/>
                </a:lnTo>
                <a:close/>
              </a:path>
              <a:path w="52069" h="93345">
                <a:moveTo>
                  <a:pt x="30575" y="16764"/>
                </a:moveTo>
                <a:lnTo>
                  <a:pt x="19907" y="16764"/>
                </a:lnTo>
                <a:lnTo>
                  <a:pt x="16859" y="13716"/>
                </a:lnTo>
                <a:lnTo>
                  <a:pt x="16859" y="4572"/>
                </a:lnTo>
                <a:lnTo>
                  <a:pt x="21431" y="0"/>
                </a:lnTo>
                <a:lnTo>
                  <a:pt x="29051" y="0"/>
                </a:lnTo>
                <a:lnTo>
                  <a:pt x="33623" y="4572"/>
                </a:lnTo>
                <a:lnTo>
                  <a:pt x="33623" y="13716"/>
                </a:lnTo>
                <a:lnTo>
                  <a:pt x="32099" y="13716"/>
                </a:lnTo>
                <a:lnTo>
                  <a:pt x="32099" y="15240"/>
                </a:lnTo>
                <a:lnTo>
                  <a:pt x="30575" y="16764"/>
                </a:lnTo>
                <a:close/>
              </a:path>
              <a:path w="52069" h="93345">
                <a:moveTo>
                  <a:pt x="27527" y="18288"/>
                </a:moveTo>
                <a:lnTo>
                  <a:pt x="22955" y="18288"/>
                </a:lnTo>
                <a:lnTo>
                  <a:pt x="21431" y="16764"/>
                </a:lnTo>
                <a:lnTo>
                  <a:pt x="29051" y="16764"/>
                </a:lnTo>
                <a:lnTo>
                  <a:pt x="27527" y="182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object 162"/>
          <p:cNvSpPr/>
          <p:nvPr/>
        </p:nvSpPr>
        <p:spPr>
          <a:xfrm>
            <a:off x="1150524" y="7692675"/>
            <a:ext cx="62865" cy="69216"/>
          </a:xfrm>
          <a:custGeom>
            <a:avLst/>
            <a:gdLst/>
            <a:ahLst/>
            <a:cxnLst/>
            <a:rect l="l" t="t" r="r" b="b"/>
            <a:pathLst>
              <a:path w="62865" h="69215">
                <a:moveTo>
                  <a:pt x="35147" y="68675"/>
                </a:moveTo>
                <a:lnTo>
                  <a:pt x="26003" y="68675"/>
                </a:lnTo>
                <a:lnTo>
                  <a:pt x="21431" y="67151"/>
                </a:lnTo>
                <a:lnTo>
                  <a:pt x="18383" y="65627"/>
                </a:lnTo>
                <a:lnTo>
                  <a:pt x="13811" y="64103"/>
                </a:lnTo>
                <a:lnTo>
                  <a:pt x="10763" y="62579"/>
                </a:lnTo>
                <a:lnTo>
                  <a:pt x="9239" y="59531"/>
                </a:lnTo>
                <a:lnTo>
                  <a:pt x="6096" y="56483"/>
                </a:lnTo>
                <a:lnTo>
                  <a:pt x="4572" y="53435"/>
                </a:lnTo>
                <a:lnTo>
                  <a:pt x="0" y="39719"/>
                </a:lnTo>
                <a:lnTo>
                  <a:pt x="0" y="29051"/>
                </a:lnTo>
                <a:lnTo>
                  <a:pt x="1524" y="24479"/>
                </a:lnTo>
                <a:lnTo>
                  <a:pt x="3048" y="21431"/>
                </a:lnTo>
                <a:lnTo>
                  <a:pt x="4572" y="16764"/>
                </a:lnTo>
                <a:lnTo>
                  <a:pt x="6096" y="13716"/>
                </a:lnTo>
                <a:lnTo>
                  <a:pt x="9239" y="10668"/>
                </a:lnTo>
                <a:lnTo>
                  <a:pt x="15335" y="4572"/>
                </a:lnTo>
                <a:lnTo>
                  <a:pt x="18383" y="3048"/>
                </a:lnTo>
                <a:lnTo>
                  <a:pt x="27527" y="0"/>
                </a:lnTo>
                <a:lnTo>
                  <a:pt x="36671" y="0"/>
                </a:lnTo>
                <a:lnTo>
                  <a:pt x="41243" y="1524"/>
                </a:lnTo>
                <a:lnTo>
                  <a:pt x="44291" y="3048"/>
                </a:lnTo>
                <a:lnTo>
                  <a:pt x="48863" y="4572"/>
                </a:lnTo>
                <a:lnTo>
                  <a:pt x="51911" y="6096"/>
                </a:lnTo>
                <a:lnTo>
                  <a:pt x="53435" y="9144"/>
                </a:lnTo>
                <a:lnTo>
                  <a:pt x="54959" y="10668"/>
                </a:lnTo>
                <a:lnTo>
                  <a:pt x="24479" y="10668"/>
                </a:lnTo>
                <a:lnTo>
                  <a:pt x="22955" y="12192"/>
                </a:lnTo>
                <a:lnTo>
                  <a:pt x="19907" y="13716"/>
                </a:lnTo>
                <a:lnTo>
                  <a:pt x="16859" y="16764"/>
                </a:lnTo>
                <a:lnTo>
                  <a:pt x="15335" y="19907"/>
                </a:lnTo>
                <a:lnTo>
                  <a:pt x="13811" y="22955"/>
                </a:lnTo>
                <a:lnTo>
                  <a:pt x="13811" y="24479"/>
                </a:lnTo>
                <a:lnTo>
                  <a:pt x="12287" y="27527"/>
                </a:lnTo>
                <a:lnTo>
                  <a:pt x="12287" y="41243"/>
                </a:lnTo>
                <a:lnTo>
                  <a:pt x="15335" y="47339"/>
                </a:lnTo>
                <a:lnTo>
                  <a:pt x="15335" y="50387"/>
                </a:lnTo>
                <a:lnTo>
                  <a:pt x="16859" y="51911"/>
                </a:lnTo>
                <a:lnTo>
                  <a:pt x="18383" y="54959"/>
                </a:lnTo>
                <a:lnTo>
                  <a:pt x="21431" y="56483"/>
                </a:lnTo>
                <a:lnTo>
                  <a:pt x="22955" y="56483"/>
                </a:lnTo>
                <a:lnTo>
                  <a:pt x="26003" y="58007"/>
                </a:lnTo>
                <a:lnTo>
                  <a:pt x="53435" y="58007"/>
                </a:lnTo>
                <a:lnTo>
                  <a:pt x="47339" y="64103"/>
                </a:lnTo>
                <a:lnTo>
                  <a:pt x="44291" y="65627"/>
                </a:lnTo>
                <a:lnTo>
                  <a:pt x="35147" y="68675"/>
                </a:lnTo>
                <a:close/>
              </a:path>
              <a:path w="62865" h="69215">
                <a:moveTo>
                  <a:pt x="53435" y="58007"/>
                </a:moveTo>
                <a:lnTo>
                  <a:pt x="38195" y="58007"/>
                </a:lnTo>
                <a:lnTo>
                  <a:pt x="39719" y="56483"/>
                </a:lnTo>
                <a:lnTo>
                  <a:pt x="42767" y="54959"/>
                </a:lnTo>
                <a:lnTo>
                  <a:pt x="45815" y="51911"/>
                </a:lnTo>
                <a:lnTo>
                  <a:pt x="47339" y="48863"/>
                </a:lnTo>
                <a:lnTo>
                  <a:pt x="48863" y="47339"/>
                </a:lnTo>
                <a:lnTo>
                  <a:pt x="48863" y="44291"/>
                </a:lnTo>
                <a:lnTo>
                  <a:pt x="50387" y="41243"/>
                </a:lnTo>
                <a:lnTo>
                  <a:pt x="50387" y="27527"/>
                </a:lnTo>
                <a:lnTo>
                  <a:pt x="48863" y="24479"/>
                </a:lnTo>
                <a:lnTo>
                  <a:pt x="48863" y="21431"/>
                </a:lnTo>
                <a:lnTo>
                  <a:pt x="47339" y="18383"/>
                </a:lnTo>
                <a:lnTo>
                  <a:pt x="45815" y="16764"/>
                </a:lnTo>
                <a:lnTo>
                  <a:pt x="44291" y="13716"/>
                </a:lnTo>
                <a:lnTo>
                  <a:pt x="41243" y="12192"/>
                </a:lnTo>
                <a:lnTo>
                  <a:pt x="39719" y="12192"/>
                </a:lnTo>
                <a:lnTo>
                  <a:pt x="36671" y="10668"/>
                </a:lnTo>
                <a:lnTo>
                  <a:pt x="54959" y="10668"/>
                </a:lnTo>
                <a:lnTo>
                  <a:pt x="56483" y="12192"/>
                </a:lnTo>
                <a:lnTo>
                  <a:pt x="58007" y="15240"/>
                </a:lnTo>
                <a:lnTo>
                  <a:pt x="59531" y="19907"/>
                </a:lnTo>
                <a:lnTo>
                  <a:pt x="61055" y="22955"/>
                </a:lnTo>
                <a:lnTo>
                  <a:pt x="62579" y="29051"/>
                </a:lnTo>
                <a:lnTo>
                  <a:pt x="62579" y="38195"/>
                </a:lnTo>
                <a:lnTo>
                  <a:pt x="61055" y="44291"/>
                </a:lnTo>
                <a:lnTo>
                  <a:pt x="59531" y="47339"/>
                </a:lnTo>
                <a:lnTo>
                  <a:pt x="58007" y="51911"/>
                </a:lnTo>
                <a:lnTo>
                  <a:pt x="56483" y="54959"/>
                </a:lnTo>
                <a:lnTo>
                  <a:pt x="53435" y="580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" name="object 163"/>
          <p:cNvSpPr/>
          <p:nvPr/>
        </p:nvSpPr>
        <p:spPr>
          <a:xfrm>
            <a:off x="1228344" y="7692676"/>
            <a:ext cx="53975" cy="67310"/>
          </a:xfrm>
          <a:custGeom>
            <a:avLst/>
            <a:gdLst/>
            <a:ahLst/>
            <a:cxnLst/>
            <a:rect l="l" t="t" r="r" b="b"/>
            <a:pathLst>
              <a:path w="53975" h="67309">
                <a:moveTo>
                  <a:pt x="24479" y="12192"/>
                </a:moveTo>
                <a:lnTo>
                  <a:pt x="10763" y="12192"/>
                </a:lnTo>
                <a:lnTo>
                  <a:pt x="19907" y="3048"/>
                </a:lnTo>
                <a:lnTo>
                  <a:pt x="21431" y="3048"/>
                </a:lnTo>
                <a:lnTo>
                  <a:pt x="24479" y="1524"/>
                </a:lnTo>
                <a:lnTo>
                  <a:pt x="27527" y="1524"/>
                </a:lnTo>
                <a:lnTo>
                  <a:pt x="29051" y="0"/>
                </a:lnTo>
                <a:lnTo>
                  <a:pt x="39719" y="0"/>
                </a:lnTo>
                <a:lnTo>
                  <a:pt x="44291" y="3048"/>
                </a:lnTo>
                <a:lnTo>
                  <a:pt x="51911" y="10668"/>
                </a:lnTo>
                <a:lnTo>
                  <a:pt x="24479" y="10668"/>
                </a:lnTo>
                <a:lnTo>
                  <a:pt x="24479" y="12192"/>
                </a:lnTo>
                <a:close/>
              </a:path>
              <a:path w="53975" h="67309">
                <a:moveTo>
                  <a:pt x="12287" y="67056"/>
                </a:moveTo>
                <a:lnTo>
                  <a:pt x="0" y="67056"/>
                </a:lnTo>
                <a:lnTo>
                  <a:pt x="0" y="1524"/>
                </a:lnTo>
                <a:lnTo>
                  <a:pt x="10763" y="1524"/>
                </a:lnTo>
                <a:lnTo>
                  <a:pt x="10763" y="12192"/>
                </a:lnTo>
                <a:lnTo>
                  <a:pt x="22955" y="12192"/>
                </a:lnTo>
                <a:lnTo>
                  <a:pt x="18383" y="16764"/>
                </a:lnTo>
                <a:lnTo>
                  <a:pt x="15335" y="18288"/>
                </a:lnTo>
                <a:lnTo>
                  <a:pt x="13811" y="21336"/>
                </a:lnTo>
                <a:lnTo>
                  <a:pt x="12287" y="22860"/>
                </a:lnTo>
                <a:lnTo>
                  <a:pt x="12287" y="67056"/>
                </a:lnTo>
                <a:close/>
              </a:path>
              <a:path w="53975" h="67309">
                <a:moveTo>
                  <a:pt x="53435" y="67056"/>
                </a:moveTo>
                <a:lnTo>
                  <a:pt x="41243" y="67056"/>
                </a:lnTo>
                <a:lnTo>
                  <a:pt x="41243" y="16764"/>
                </a:lnTo>
                <a:lnTo>
                  <a:pt x="39719" y="13716"/>
                </a:lnTo>
                <a:lnTo>
                  <a:pt x="36671" y="10668"/>
                </a:lnTo>
                <a:lnTo>
                  <a:pt x="51911" y="10668"/>
                </a:lnTo>
                <a:lnTo>
                  <a:pt x="53435" y="16764"/>
                </a:lnTo>
                <a:lnTo>
                  <a:pt x="53435" y="670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object 164"/>
          <p:cNvSpPr/>
          <p:nvPr/>
        </p:nvSpPr>
        <p:spPr>
          <a:xfrm>
            <a:off x="566167" y="7692676"/>
            <a:ext cx="1448085" cy="904589"/>
          </a:xfrm>
          <a:prstGeom prst="rect">
            <a:avLst/>
          </a:prstGeom>
          <a:blipFill>
            <a:blip r:embed="rId7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object 165"/>
          <p:cNvSpPr/>
          <p:nvPr/>
        </p:nvSpPr>
        <p:spPr>
          <a:xfrm>
            <a:off x="1818895" y="7666768"/>
            <a:ext cx="418147" cy="120872"/>
          </a:xfrm>
          <a:prstGeom prst="rect">
            <a:avLst/>
          </a:prstGeom>
          <a:blipFill>
            <a:blip r:embed="rId7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" name="object 166"/>
          <p:cNvSpPr/>
          <p:nvPr/>
        </p:nvSpPr>
        <p:spPr>
          <a:xfrm>
            <a:off x="3056573" y="7666768"/>
            <a:ext cx="505015" cy="94583"/>
          </a:xfrm>
          <a:prstGeom prst="rect">
            <a:avLst/>
          </a:prstGeom>
          <a:blipFill>
            <a:blip r:embed="rId7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" name="object 167"/>
          <p:cNvSpPr/>
          <p:nvPr/>
        </p:nvSpPr>
        <p:spPr>
          <a:xfrm>
            <a:off x="570642" y="7830281"/>
            <a:ext cx="123634" cy="92806"/>
          </a:xfrm>
          <a:prstGeom prst="rect">
            <a:avLst/>
          </a:prstGeom>
          <a:blipFill>
            <a:blip r:embed="rId7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" name="object 168"/>
          <p:cNvSpPr/>
          <p:nvPr/>
        </p:nvSpPr>
        <p:spPr>
          <a:xfrm>
            <a:off x="717232" y="7855933"/>
            <a:ext cx="50800" cy="67310"/>
          </a:xfrm>
          <a:custGeom>
            <a:avLst/>
            <a:gdLst/>
            <a:ahLst/>
            <a:cxnLst/>
            <a:rect l="l" t="t" r="r" b="b"/>
            <a:pathLst>
              <a:path w="50800" h="67309">
                <a:moveTo>
                  <a:pt x="47244" y="57912"/>
                </a:moveTo>
                <a:lnTo>
                  <a:pt x="27432" y="57912"/>
                </a:lnTo>
                <a:lnTo>
                  <a:pt x="32004" y="56388"/>
                </a:lnTo>
                <a:lnTo>
                  <a:pt x="35052" y="54864"/>
                </a:lnTo>
                <a:lnTo>
                  <a:pt x="38100" y="51816"/>
                </a:lnTo>
                <a:lnTo>
                  <a:pt x="38100" y="44196"/>
                </a:lnTo>
                <a:lnTo>
                  <a:pt x="36576" y="44196"/>
                </a:lnTo>
                <a:lnTo>
                  <a:pt x="33528" y="41148"/>
                </a:lnTo>
                <a:lnTo>
                  <a:pt x="30480" y="41148"/>
                </a:lnTo>
                <a:lnTo>
                  <a:pt x="28956" y="39624"/>
                </a:lnTo>
                <a:lnTo>
                  <a:pt x="25908" y="38100"/>
                </a:lnTo>
                <a:lnTo>
                  <a:pt x="21336" y="38100"/>
                </a:lnTo>
                <a:lnTo>
                  <a:pt x="15240" y="35052"/>
                </a:lnTo>
                <a:lnTo>
                  <a:pt x="13716" y="35052"/>
                </a:lnTo>
                <a:lnTo>
                  <a:pt x="10668" y="33528"/>
                </a:lnTo>
                <a:lnTo>
                  <a:pt x="9144" y="32004"/>
                </a:lnTo>
                <a:lnTo>
                  <a:pt x="6096" y="30480"/>
                </a:lnTo>
                <a:lnTo>
                  <a:pt x="3048" y="27432"/>
                </a:lnTo>
                <a:lnTo>
                  <a:pt x="3048" y="24384"/>
                </a:lnTo>
                <a:lnTo>
                  <a:pt x="1524" y="22860"/>
                </a:lnTo>
                <a:lnTo>
                  <a:pt x="1524" y="12192"/>
                </a:lnTo>
                <a:lnTo>
                  <a:pt x="3048" y="9144"/>
                </a:lnTo>
                <a:lnTo>
                  <a:pt x="6096" y="6096"/>
                </a:lnTo>
                <a:lnTo>
                  <a:pt x="9144" y="4572"/>
                </a:lnTo>
                <a:lnTo>
                  <a:pt x="10668" y="3048"/>
                </a:lnTo>
                <a:lnTo>
                  <a:pt x="15240" y="1524"/>
                </a:lnTo>
                <a:lnTo>
                  <a:pt x="18288" y="0"/>
                </a:lnTo>
                <a:lnTo>
                  <a:pt x="42672" y="0"/>
                </a:lnTo>
                <a:lnTo>
                  <a:pt x="45720" y="1524"/>
                </a:lnTo>
                <a:lnTo>
                  <a:pt x="45720" y="9144"/>
                </a:lnTo>
                <a:lnTo>
                  <a:pt x="18288" y="9144"/>
                </a:lnTo>
                <a:lnTo>
                  <a:pt x="16764" y="10668"/>
                </a:lnTo>
                <a:lnTo>
                  <a:pt x="15240" y="10668"/>
                </a:lnTo>
                <a:lnTo>
                  <a:pt x="15240" y="12192"/>
                </a:lnTo>
                <a:lnTo>
                  <a:pt x="13716" y="12192"/>
                </a:lnTo>
                <a:lnTo>
                  <a:pt x="13716" y="13716"/>
                </a:lnTo>
                <a:lnTo>
                  <a:pt x="12192" y="15240"/>
                </a:lnTo>
                <a:lnTo>
                  <a:pt x="12192" y="19812"/>
                </a:lnTo>
                <a:lnTo>
                  <a:pt x="13716" y="19812"/>
                </a:lnTo>
                <a:lnTo>
                  <a:pt x="13716" y="22860"/>
                </a:lnTo>
                <a:lnTo>
                  <a:pt x="15240" y="22860"/>
                </a:lnTo>
                <a:lnTo>
                  <a:pt x="16764" y="24384"/>
                </a:lnTo>
                <a:lnTo>
                  <a:pt x="18288" y="24384"/>
                </a:lnTo>
                <a:lnTo>
                  <a:pt x="21336" y="25908"/>
                </a:lnTo>
                <a:lnTo>
                  <a:pt x="22860" y="27432"/>
                </a:lnTo>
                <a:lnTo>
                  <a:pt x="25908" y="27432"/>
                </a:lnTo>
                <a:lnTo>
                  <a:pt x="28956" y="28956"/>
                </a:lnTo>
                <a:lnTo>
                  <a:pt x="33528" y="30480"/>
                </a:lnTo>
                <a:lnTo>
                  <a:pt x="36576" y="30480"/>
                </a:lnTo>
                <a:lnTo>
                  <a:pt x="39624" y="32004"/>
                </a:lnTo>
                <a:lnTo>
                  <a:pt x="41148" y="33528"/>
                </a:lnTo>
                <a:lnTo>
                  <a:pt x="44196" y="35052"/>
                </a:lnTo>
                <a:lnTo>
                  <a:pt x="48768" y="39624"/>
                </a:lnTo>
                <a:lnTo>
                  <a:pt x="48768" y="41148"/>
                </a:lnTo>
                <a:lnTo>
                  <a:pt x="50292" y="42672"/>
                </a:lnTo>
                <a:lnTo>
                  <a:pt x="50292" y="51816"/>
                </a:lnTo>
                <a:lnTo>
                  <a:pt x="48768" y="54864"/>
                </a:lnTo>
                <a:lnTo>
                  <a:pt x="48768" y="56388"/>
                </a:lnTo>
                <a:lnTo>
                  <a:pt x="47244" y="57912"/>
                </a:lnTo>
                <a:close/>
              </a:path>
              <a:path w="50800" h="67309">
                <a:moveTo>
                  <a:pt x="45720" y="10668"/>
                </a:moveTo>
                <a:lnTo>
                  <a:pt x="42672" y="10668"/>
                </a:lnTo>
                <a:lnTo>
                  <a:pt x="39624" y="9144"/>
                </a:lnTo>
                <a:lnTo>
                  <a:pt x="45720" y="9144"/>
                </a:lnTo>
                <a:lnTo>
                  <a:pt x="45720" y="10668"/>
                </a:lnTo>
                <a:close/>
              </a:path>
              <a:path w="50800" h="67309">
                <a:moveTo>
                  <a:pt x="35052" y="65627"/>
                </a:moveTo>
                <a:lnTo>
                  <a:pt x="3048" y="65627"/>
                </a:lnTo>
                <a:lnTo>
                  <a:pt x="0" y="64103"/>
                </a:lnTo>
                <a:lnTo>
                  <a:pt x="0" y="54864"/>
                </a:lnTo>
                <a:lnTo>
                  <a:pt x="3048" y="54864"/>
                </a:lnTo>
                <a:lnTo>
                  <a:pt x="7620" y="56388"/>
                </a:lnTo>
                <a:lnTo>
                  <a:pt x="10668" y="56388"/>
                </a:lnTo>
                <a:lnTo>
                  <a:pt x="15240" y="57912"/>
                </a:lnTo>
                <a:lnTo>
                  <a:pt x="47244" y="57912"/>
                </a:lnTo>
                <a:lnTo>
                  <a:pt x="45720" y="59531"/>
                </a:lnTo>
                <a:lnTo>
                  <a:pt x="44196" y="61055"/>
                </a:lnTo>
                <a:lnTo>
                  <a:pt x="42672" y="61055"/>
                </a:lnTo>
                <a:lnTo>
                  <a:pt x="39624" y="64103"/>
                </a:lnTo>
                <a:lnTo>
                  <a:pt x="38100" y="64103"/>
                </a:lnTo>
                <a:lnTo>
                  <a:pt x="35052" y="65627"/>
                </a:lnTo>
                <a:close/>
              </a:path>
              <a:path w="50800" h="67309">
                <a:moveTo>
                  <a:pt x="28956" y="67151"/>
                </a:moveTo>
                <a:lnTo>
                  <a:pt x="10668" y="67151"/>
                </a:lnTo>
                <a:lnTo>
                  <a:pt x="7620" y="65627"/>
                </a:lnTo>
                <a:lnTo>
                  <a:pt x="32004" y="65627"/>
                </a:lnTo>
                <a:lnTo>
                  <a:pt x="28956" y="671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9" name="object 169"/>
          <p:cNvSpPr/>
          <p:nvPr/>
        </p:nvSpPr>
        <p:spPr>
          <a:xfrm>
            <a:off x="782764" y="7836217"/>
            <a:ext cx="59690" cy="86996"/>
          </a:xfrm>
          <a:custGeom>
            <a:avLst/>
            <a:gdLst/>
            <a:ahLst/>
            <a:cxnLst/>
            <a:rect l="l" t="t" r="r" b="b"/>
            <a:pathLst>
              <a:path w="59690" h="86995">
                <a:moveTo>
                  <a:pt x="29051" y="19812"/>
                </a:moveTo>
                <a:lnTo>
                  <a:pt x="18383" y="19812"/>
                </a:lnTo>
                <a:lnTo>
                  <a:pt x="18383" y="3048"/>
                </a:lnTo>
                <a:lnTo>
                  <a:pt x="29051" y="0"/>
                </a:lnTo>
                <a:lnTo>
                  <a:pt x="29051" y="19812"/>
                </a:lnTo>
                <a:close/>
              </a:path>
              <a:path w="59690" h="86995">
                <a:moveTo>
                  <a:pt x="59531" y="30480"/>
                </a:moveTo>
                <a:lnTo>
                  <a:pt x="0" y="30480"/>
                </a:lnTo>
                <a:lnTo>
                  <a:pt x="0" y="19812"/>
                </a:lnTo>
                <a:lnTo>
                  <a:pt x="59531" y="19812"/>
                </a:lnTo>
                <a:lnTo>
                  <a:pt x="59531" y="30480"/>
                </a:lnTo>
                <a:close/>
              </a:path>
              <a:path w="59690" h="86995">
                <a:moveTo>
                  <a:pt x="50387" y="86868"/>
                </a:moveTo>
                <a:lnTo>
                  <a:pt x="35147" y="86868"/>
                </a:lnTo>
                <a:lnTo>
                  <a:pt x="29051" y="85344"/>
                </a:lnTo>
                <a:lnTo>
                  <a:pt x="24479" y="80772"/>
                </a:lnTo>
                <a:lnTo>
                  <a:pt x="19907" y="77724"/>
                </a:lnTo>
                <a:lnTo>
                  <a:pt x="18383" y="71628"/>
                </a:lnTo>
                <a:lnTo>
                  <a:pt x="18383" y="30480"/>
                </a:lnTo>
                <a:lnTo>
                  <a:pt x="29051" y="30480"/>
                </a:lnTo>
                <a:lnTo>
                  <a:pt x="29051" y="67056"/>
                </a:lnTo>
                <a:lnTo>
                  <a:pt x="30575" y="71628"/>
                </a:lnTo>
                <a:lnTo>
                  <a:pt x="33623" y="73152"/>
                </a:lnTo>
                <a:lnTo>
                  <a:pt x="35147" y="76200"/>
                </a:lnTo>
                <a:lnTo>
                  <a:pt x="39719" y="77724"/>
                </a:lnTo>
                <a:lnTo>
                  <a:pt x="59531" y="77724"/>
                </a:lnTo>
                <a:lnTo>
                  <a:pt x="59531" y="85344"/>
                </a:lnTo>
                <a:lnTo>
                  <a:pt x="53435" y="85344"/>
                </a:lnTo>
                <a:lnTo>
                  <a:pt x="50387" y="86868"/>
                </a:lnTo>
                <a:close/>
              </a:path>
              <a:path w="59690" h="86995">
                <a:moveTo>
                  <a:pt x="59531" y="77724"/>
                </a:moveTo>
                <a:lnTo>
                  <a:pt x="45815" y="77724"/>
                </a:lnTo>
                <a:lnTo>
                  <a:pt x="48863" y="76200"/>
                </a:lnTo>
                <a:lnTo>
                  <a:pt x="56483" y="76200"/>
                </a:lnTo>
                <a:lnTo>
                  <a:pt x="59531" y="74676"/>
                </a:lnTo>
                <a:lnTo>
                  <a:pt x="59531" y="777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0" name="object 170"/>
          <p:cNvSpPr/>
          <p:nvPr/>
        </p:nvSpPr>
        <p:spPr>
          <a:xfrm>
            <a:off x="3056477" y="7828502"/>
            <a:ext cx="505110" cy="256222"/>
          </a:xfrm>
          <a:prstGeom prst="rect">
            <a:avLst/>
          </a:prstGeom>
          <a:blipFill>
            <a:blip r:embed="rId8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" name="object 171"/>
          <p:cNvSpPr/>
          <p:nvPr/>
        </p:nvSpPr>
        <p:spPr>
          <a:xfrm>
            <a:off x="2545270" y="8153304"/>
            <a:ext cx="723328" cy="94678"/>
          </a:xfrm>
          <a:prstGeom prst="rect">
            <a:avLst/>
          </a:prstGeom>
          <a:blipFill>
            <a:blip r:embed="rId8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" name="object 172"/>
          <p:cNvSpPr/>
          <p:nvPr/>
        </p:nvSpPr>
        <p:spPr>
          <a:xfrm>
            <a:off x="3294508" y="8151718"/>
            <a:ext cx="32384" cy="8889"/>
          </a:xfrm>
          <a:custGeom>
            <a:avLst/>
            <a:gdLst/>
            <a:ahLst/>
            <a:cxnLst/>
            <a:rect l="l" t="t" r="r" b="b"/>
            <a:pathLst>
              <a:path w="32385" h="8890">
                <a:moveTo>
                  <a:pt x="0" y="0"/>
                </a:moveTo>
                <a:lnTo>
                  <a:pt x="32004" y="0"/>
                </a:lnTo>
                <a:lnTo>
                  <a:pt x="32004" y="8890"/>
                </a:lnTo>
                <a:lnTo>
                  <a:pt x="0" y="889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" name="object 173"/>
          <p:cNvSpPr/>
          <p:nvPr/>
        </p:nvSpPr>
        <p:spPr>
          <a:xfrm>
            <a:off x="3299840" y="8160606"/>
            <a:ext cx="0" cy="102871"/>
          </a:xfrm>
          <a:custGeom>
            <a:avLst/>
            <a:gdLst/>
            <a:ahLst/>
            <a:cxnLst/>
            <a:rect l="l" t="t" r="r" b="b"/>
            <a:pathLst>
              <a:path h="102870">
                <a:moveTo>
                  <a:pt x="0" y="0"/>
                </a:moveTo>
                <a:lnTo>
                  <a:pt x="0" y="102870"/>
                </a:lnTo>
              </a:path>
            </a:pathLst>
          </a:custGeom>
          <a:ln w="1066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4" name="object 174"/>
          <p:cNvSpPr/>
          <p:nvPr/>
        </p:nvSpPr>
        <p:spPr>
          <a:xfrm>
            <a:off x="3294508" y="8263478"/>
            <a:ext cx="32384" cy="8889"/>
          </a:xfrm>
          <a:custGeom>
            <a:avLst/>
            <a:gdLst/>
            <a:ahLst/>
            <a:cxnLst/>
            <a:rect l="l" t="t" r="r" b="b"/>
            <a:pathLst>
              <a:path w="32385" h="8890">
                <a:moveTo>
                  <a:pt x="0" y="0"/>
                </a:moveTo>
                <a:lnTo>
                  <a:pt x="32004" y="0"/>
                </a:lnTo>
                <a:lnTo>
                  <a:pt x="32004" y="8889"/>
                </a:lnTo>
                <a:lnTo>
                  <a:pt x="0" y="888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5" name="object 175"/>
          <p:cNvSpPr/>
          <p:nvPr/>
        </p:nvSpPr>
        <p:spPr>
          <a:xfrm>
            <a:off x="3355563" y="8179307"/>
            <a:ext cx="52069" cy="67310"/>
          </a:xfrm>
          <a:custGeom>
            <a:avLst/>
            <a:gdLst/>
            <a:ahLst/>
            <a:cxnLst/>
            <a:rect l="l" t="t" r="r" b="b"/>
            <a:pathLst>
              <a:path w="52070" h="67309">
                <a:moveTo>
                  <a:pt x="22955" y="12192"/>
                </a:moveTo>
                <a:lnTo>
                  <a:pt x="10668" y="12192"/>
                </a:lnTo>
                <a:lnTo>
                  <a:pt x="12192" y="9144"/>
                </a:lnTo>
                <a:lnTo>
                  <a:pt x="15240" y="6096"/>
                </a:lnTo>
                <a:lnTo>
                  <a:pt x="18288" y="4572"/>
                </a:lnTo>
                <a:lnTo>
                  <a:pt x="19812" y="3048"/>
                </a:lnTo>
                <a:lnTo>
                  <a:pt x="21336" y="3048"/>
                </a:lnTo>
                <a:lnTo>
                  <a:pt x="22955" y="1524"/>
                </a:lnTo>
                <a:lnTo>
                  <a:pt x="24479" y="1524"/>
                </a:lnTo>
                <a:lnTo>
                  <a:pt x="26003" y="0"/>
                </a:lnTo>
                <a:lnTo>
                  <a:pt x="38195" y="0"/>
                </a:lnTo>
                <a:lnTo>
                  <a:pt x="44291" y="1524"/>
                </a:lnTo>
                <a:lnTo>
                  <a:pt x="50387" y="10668"/>
                </a:lnTo>
                <a:lnTo>
                  <a:pt x="24479" y="10668"/>
                </a:lnTo>
                <a:lnTo>
                  <a:pt x="22955" y="12192"/>
                </a:lnTo>
                <a:close/>
              </a:path>
              <a:path w="52070" h="67309">
                <a:moveTo>
                  <a:pt x="10668" y="67056"/>
                </a:moveTo>
                <a:lnTo>
                  <a:pt x="0" y="67056"/>
                </a:lnTo>
                <a:lnTo>
                  <a:pt x="0" y="1524"/>
                </a:lnTo>
                <a:lnTo>
                  <a:pt x="9144" y="1524"/>
                </a:lnTo>
                <a:lnTo>
                  <a:pt x="10668" y="12192"/>
                </a:lnTo>
                <a:lnTo>
                  <a:pt x="21336" y="12192"/>
                </a:lnTo>
                <a:lnTo>
                  <a:pt x="15240" y="18288"/>
                </a:lnTo>
                <a:lnTo>
                  <a:pt x="13716" y="21336"/>
                </a:lnTo>
                <a:lnTo>
                  <a:pt x="10668" y="22860"/>
                </a:lnTo>
                <a:lnTo>
                  <a:pt x="10668" y="67056"/>
                </a:lnTo>
                <a:close/>
              </a:path>
              <a:path w="52070" h="67309">
                <a:moveTo>
                  <a:pt x="51911" y="67056"/>
                </a:moveTo>
                <a:lnTo>
                  <a:pt x="41243" y="67056"/>
                </a:lnTo>
                <a:lnTo>
                  <a:pt x="41243" y="19812"/>
                </a:lnTo>
                <a:lnTo>
                  <a:pt x="36671" y="10668"/>
                </a:lnTo>
                <a:lnTo>
                  <a:pt x="50387" y="10668"/>
                </a:lnTo>
                <a:lnTo>
                  <a:pt x="51911" y="16764"/>
                </a:lnTo>
                <a:lnTo>
                  <a:pt x="51911" y="670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6" name="object 176"/>
          <p:cNvSpPr/>
          <p:nvPr/>
        </p:nvSpPr>
        <p:spPr>
          <a:xfrm>
            <a:off x="3430333" y="8179306"/>
            <a:ext cx="50800" cy="69216"/>
          </a:xfrm>
          <a:custGeom>
            <a:avLst/>
            <a:gdLst/>
            <a:ahLst/>
            <a:cxnLst/>
            <a:rect l="l" t="t" r="r" b="b"/>
            <a:pathLst>
              <a:path w="50800" h="69215">
                <a:moveTo>
                  <a:pt x="39624" y="1524"/>
                </a:moveTo>
                <a:lnTo>
                  <a:pt x="18288" y="1524"/>
                </a:lnTo>
                <a:lnTo>
                  <a:pt x="22860" y="0"/>
                </a:lnTo>
                <a:lnTo>
                  <a:pt x="36576" y="0"/>
                </a:lnTo>
                <a:lnTo>
                  <a:pt x="39624" y="1524"/>
                </a:lnTo>
                <a:close/>
              </a:path>
              <a:path w="50800" h="69215">
                <a:moveTo>
                  <a:pt x="47339" y="58007"/>
                </a:moveTo>
                <a:lnTo>
                  <a:pt x="32004" y="58007"/>
                </a:lnTo>
                <a:lnTo>
                  <a:pt x="35052" y="56483"/>
                </a:lnTo>
                <a:lnTo>
                  <a:pt x="36576" y="54959"/>
                </a:lnTo>
                <a:lnTo>
                  <a:pt x="38100" y="51911"/>
                </a:lnTo>
                <a:lnTo>
                  <a:pt x="38100" y="45815"/>
                </a:lnTo>
                <a:lnTo>
                  <a:pt x="36576" y="44291"/>
                </a:lnTo>
                <a:lnTo>
                  <a:pt x="35052" y="44291"/>
                </a:lnTo>
                <a:lnTo>
                  <a:pt x="35052" y="42767"/>
                </a:lnTo>
                <a:lnTo>
                  <a:pt x="32004" y="42767"/>
                </a:lnTo>
                <a:lnTo>
                  <a:pt x="30480" y="41148"/>
                </a:lnTo>
                <a:lnTo>
                  <a:pt x="27432" y="41148"/>
                </a:lnTo>
                <a:lnTo>
                  <a:pt x="21336" y="38100"/>
                </a:lnTo>
                <a:lnTo>
                  <a:pt x="18288" y="38100"/>
                </a:lnTo>
                <a:lnTo>
                  <a:pt x="12192" y="35052"/>
                </a:lnTo>
                <a:lnTo>
                  <a:pt x="10668" y="33528"/>
                </a:lnTo>
                <a:lnTo>
                  <a:pt x="7620" y="33528"/>
                </a:lnTo>
                <a:lnTo>
                  <a:pt x="4572" y="30480"/>
                </a:lnTo>
                <a:lnTo>
                  <a:pt x="3048" y="27432"/>
                </a:lnTo>
                <a:lnTo>
                  <a:pt x="1524" y="25908"/>
                </a:lnTo>
                <a:lnTo>
                  <a:pt x="1524" y="24384"/>
                </a:lnTo>
                <a:lnTo>
                  <a:pt x="0" y="21336"/>
                </a:lnTo>
                <a:lnTo>
                  <a:pt x="0" y="16764"/>
                </a:lnTo>
                <a:lnTo>
                  <a:pt x="1524" y="15240"/>
                </a:lnTo>
                <a:lnTo>
                  <a:pt x="1524" y="12192"/>
                </a:lnTo>
                <a:lnTo>
                  <a:pt x="4572" y="9144"/>
                </a:lnTo>
                <a:lnTo>
                  <a:pt x="6096" y="6096"/>
                </a:lnTo>
                <a:lnTo>
                  <a:pt x="7620" y="4572"/>
                </a:lnTo>
                <a:lnTo>
                  <a:pt x="10668" y="3048"/>
                </a:lnTo>
                <a:lnTo>
                  <a:pt x="15240" y="1524"/>
                </a:lnTo>
                <a:lnTo>
                  <a:pt x="45720" y="1524"/>
                </a:lnTo>
                <a:lnTo>
                  <a:pt x="45720" y="9144"/>
                </a:lnTo>
                <a:lnTo>
                  <a:pt x="22860" y="9144"/>
                </a:lnTo>
                <a:lnTo>
                  <a:pt x="19812" y="10668"/>
                </a:lnTo>
                <a:lnTo>
                  <a:pt x="16764" y="10668"/>
                </a:lnTo>
                <a:lnTo>
                  <a:pt x="15240" y="12192"/>
                </a:lnTo>
                <a:lnTo>
                  <a:pt x="13716" y="12192"/>
                </a:lnTo>
                <a:lnTo>
                  <a:pt x="13716" y="15240"/>
                </a:lnTo>
                <a:lnTo>
                  <a:pt x="12192" y="15240"/>
                </a:lnTo>
                <a:lnTo>
                  <a:pt x="12192" y="21336"/>
                </a:lnTo>
                <a:lnTo>
                  <a:pt x="15240" y="24384"/>
                </a:lnTo>
                <a:lnTo>
                  <a:pt x="16764" y="24384"/>
                </a:lnTo>
                <a:lnTo>
                  <a:pt x="18288" y="25908"/>
                </a:lnTo>
                <a:lnTo>
                  <a:pt x="21336" y="25908"/>
                </a:lnTo>
                <a:lnTo>
                  <a:pt x="22860" y="27432"/>
                </a:lnTo>
                <a:lnTo>
                  <a:pt x="25908" y="28956"/>
                </a:lnTo>
                <a:lnTo>
                  <a:pt x="28956" y="28956"/>
                </a:lnTo>
                <a:lnTo>
                  <a:pt x="33528" y="30480"/>
                </a:lnTo>
                <a:lnTo>
                  <a:pt x="39624" y="33528"/>
                </a:lnTo>
                <a:lnTo>
                  <a:pt x="41148" y="35052"/>
                </a:lnTo>
                <a:lnTo>
                  <a:pt x="44196" y="35052"/>
                </a:lnTo>
                <a:lnTo>
                  <a:pt x="45720" y="36576"/>
                </a:lnTo>
                <a:lnTo>
                  <a:pt x="47339" y="38100"/>
                </a:lnTo>
                <a:lnTo>
                  <a:pt x="48863" y="41148"/>
                </a:lnTo>
                <a:lnTo>
                  <a:pt x="48863" y="42767"/>
                </a:lnTo>
                <a:lnTo>
                  <a:pt x="50387" y="44291"/>
                </a:lnTo>
                <a:lnTo>
                  <a:pt x="50387" y="53435"/>
                </a:lnTo>
                <a:lnTo>
                  <a:pt x="48863" y="54959"/>
                </a:lnTo>
                <a:lnTo>
                  <a:pt x="48863" y="56483"/>
                </a:lnTo>
                <a:lnTo>
                  <a:pt x="47339" y="58007"/>
                </a:lnTo>
                <a:close/>
              </a:path>
              <a:path w="50800" h="69215">
                <a:moveTo>
                  <a:pt x="45720" y="12192"/>
                </a:moveTo>
                <a:lnTo>
                  <a:pt x="42672" y="10668"/>
                </a:lnTo>
                <a:lnTo>
                  <a:pt x="35052" y="10668"/>
                </a:lnTo>
                <a:lnTo>
                  <a:pt x="32004" y="9144"/>
                </a:lnTo>
                <a:lnTo>
                  <a:pt x="45720" y="9144"/>
                </a:lnTo>
                <a:lnTo>
                  <a:pt x="45720" y="12192"/>
                </a:lnTo>
                <a:close/>
              </a:path>
              <a:path w="50800" h="69215">
                <a:moveTo>
                  <a:pt x="33528" y="67151"/>
                </a:moveTo>
                <a:lnTo>
                  <a:pt x="3048" y="67151"/>
                </a:lnTo>
                <a:lnTo>
                  <a:pt x="0" y="65627"/>
                </a:lnTo>
                <a:lnTo>
                  <a:pt x="0" y="54959"/>
                </a:lnTo>
                <a:lnTo>
                  <a:pt x="3048" y="56483"/>
                </a:lnTo>
                <a:lnTo>
                  <a:pt x="7620" y="56483"/>
                </a:lnTo>
                <a:lnTo>
                  <a:pt x="10668" y="58007"/>
                </a:lnTo>
                <a:lnTo>
                  <a:pt x="47339" y="58007"/>
                </a:lnTo>
                <a:lnTo>
                  <a:pt x="45720" y="59531"/>
                </a:lnTo>
                <a:lnTo>
                  <a:pt x="41148" y="64103"/>
                </a:lnTo>
                <a:lnTo>
                  <a:pt x="39624" y="64103"/>
                </a:lnTo>
                <a:lnTo>
                  <a:pt x="38100" y="65627"/>
                </a:lnTo>
                <a:lnTo>
                  <a:pt x="35052" y="65627"/>
                </a:lnTo>
                <a:lnTo>
                  <a:pt x="33528" y="67151"/>
                </a:lnTo>
                <a:close/>
              </a:path>
              <a:path w="50800" h="69215">
                <a:moveTo>
                  <a:pt x="24384" y="68675"/>
                </a:moveTo>
                <a:lnTo>
                  <a:pt x="18288" y="68675"/>
                </a:lnTo>
                <a:lnTo>
                  <a:pt x="13716" y="67151"/>
                </a:lnTo>
                <a:lnTo>
                  <a:pt x="27432" y="67151"/>
                </a:lnTo>
                <a:lnTo>
                  <a:pt x="24384" y="6867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7" name="object 177"/>
          <p:cNvSpPr/>
          <p:nvPr/>
        </p:nvSpPr>
        <p:spPr>
          <a:xfrm>
            <a:off x="3509676" y="8151718"/>
            <a:ext cx="32384" cy="8889"/>
          </a:xfrm>
          <a:custGeom>
            <a:avLst/>
            <a:gdLst/>
            <a:ahLst/>
            <a:cxnLst/>
            <a:rect l="l" t="t" r="r" b="b"/>
            <a:pathLst>
              <a:path w="32385" h="8890">
                <a:moveTo>
                  <a:pt x="0" y="0"/>
                </a:moveTo>
                <a:lnTo>
                  <a:pt x="32004" y="0"/>
                </a:lnTo>
                <a:lnTo>
                  <a:pt x="32004" y="8890"/>
                </a:lnTo>
                <a:lnTo>
                  <a:pt x="0" y="889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8" name="object 178"/>
          <p:cNvSpPr/>
          <p:nvPr/>
        </p:nvSpPr>
        <p:spPr>
          <a:xfrm>
            <a:off x="3536346" y="8160606"/>
            <a:ext cx="0" cy="102871"/>
          </a:xfrm>
          <a:custGeom>
            <a:avLst/>
            <a:gdLst/>
            <a:ahLst/>
            <a:cxnLst/>
            <a:rect l="l" t="t" r="r" b="b"/>
            <a:pathLst>
              <a:path h="102870">
                <a:moveTo>
                  <a:pt x="0" y="0"/>
                </a:moveTo>
                <a:lnTo>
                  <a:pt x="0" y="102870"/>
                </a:lnTo>
              </a:path>
            </a:pathLst>
          </a:custGeom>
          <a:ln w="1066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9" name="object 179"/>
          <p:cNvSpPr/>
          <p:nvPr/>
        </p:nvSpPr>
        <p:spPr>
          <a:xfrm>
            <a:off x="3509676" y="8263478"/>
            <a:ext cx="32384" cy="8889"/>
          </a:xfrm>
          <a:custGeom>
            <a:avLst/>
            <a:gdLst/>
            <a:ahLst/>
            <a:cxnLst/>
            <a:rect l="l" t="t" r="r" b="b"/>
            <a:pathLst>
              <a:path w="32385" h="8890">
                <a:moveTo>
                  <a:pt x="0" y="0"/>
                </a:moveTo>
                <a:lnTo>
                  <a:pt x="32004" y="0"/>
                </a:lnTo>
                <a:lnTo>
                  <a:pt x="32004" y="8889"/>
                </a:lnTo>
                <a:lnTo>
                  <a:pt x="0" y="888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0" name="object 180"/>
          <p:cNvSpPr/>
          <p:nvPr/>
        </p:nvSpPr>
        <p:spPr>
          <a:xfrm>
            <a:off x="3131249" y="8315039"/>
            <a:ext cx="196881" cy="120585"/>
          </a:xfrm>
          <a:prstGeom prst="rect">
            <a:avLst/>
          </a:prstGeom>
          <a:blipFill>
            <a:blip r:embed="rId8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1" name="object 181"/>
          <p:cNvSpPr/>
          <p:nvPr/>
        </p:nvSpPr>
        <p:spPr>
          <a:xfrm>
            <a:off x="3352515" y="8321136"/>
            <a:ext cx="202977" cy="88486"/>
          </a:xfrm>
          <a:prstGeom prst="rect">
            <a:avLst/>
          </a:prstGeom>
          <a:blipFill>
            <a:blip r:embed="rId8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ransition spd="med">
    <p:wipe dir="d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994874" y="10412540"/>
            <a:ext cx="27940" cy="73659"/>
          </a:xfrm>
          <a:custGeom>
            <a:avLst/>
            <a:gdLst/>
            <a:ahLst/>
            <a:cxnLst/>
            <a:rect l="l" t="t" r="r" b="b"/>
            <a:pathLst>
              <a:path w="27940" h="73659">
                <a:moveTo>
                  <a:pt x="0" y="27432"/>
                </a:moveTo>
                <a:lnTo>
                  <a:pt x="0" y="18288"/>
                </a:lnTo>
                <a:lnTo>
                  <a:pt x="6096" y="16764"/>
                </a:lnTo>
                <a:lnTo>
                  <a:pt x="19812" y="3048"/>
                </a:lnTo>
                <a:lnTo>
                  <a:pt x="21431" y="0"/>
                </a:lnTo>
                <a:lnTo>
                  <a:pt x="27527" y="0"/>
                </a:lnTo>
                <a:lnTo>
                  <a:pt x="27527" y="16764"/>
                </a:lnTo>
                <a:lnTo>
                  <a:pt x="18288" y="16764"/>
                </a:lnTo>
                <a:lnTo>
                  <a:pt x="16764" y="18288"/>
                </a:lnTo>
                <a:lnTo>
                  <a:pt x="13716" y="19812"/>
                </a:lnTo>
                <a:lnTo>
                  <a:pt x="9144" y="22860"/>
                </a:lnTo>
                <a:lnTo>
                  <a:pt x="0" y="27432"/>
                </a:lnTo>
                <a:close/>
              </a:path>
              <a:path w="27940" h="73659">
                <a:moveTo>
                  <a:pt x="27527" y="73247"/>
                </a:moveTo>
                <a:lnTo>
                  <a:pt x="18288" y="73247"/>
                </a:lnTo>
                <a:lnTo>
                  <a:pt x="18288" y="16764"/>
                </a:lnTo>
                <a:lnTo>
                  <a:pt x="27527" y="16764"/>
                </a:lnTo>
                <a:lnTo>
                  <a:pt x="27527" y="7324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043738" y="10411015"/>
            <a:ext cx="183165" cy="762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69213" y="530828"/>
            <a:ext cx="52069" cy="85725"/>
          </a:xfrm>
          <a:custGeom>
            <a:avLst/>
            <a:gdLst/>
            <a:ahLst/>
            <a:cxnLst/>
            <a:rect l="l" t="t" r="r" b="b"/>
            <a:pathLst>
              <a:path w="52070" h="85725">
                <a:moveTo>
                  <a:pt x="51816" y="10668"/>
                </a:moveTo>
                <a:lnTo>
                  <a:pt x="0" y="10668"/>
                </a:lnTo>
                <a:lnTo>
                  <a:pt x="0" y="0"/>
                </a:lnTo>
                <a:lnTo>
                  <a:pt x="51816" y="0"/>
                </a:lnTo>
                <a:lnTo>
                  <a:pt x="51816" y="10668"/>
                </a:lnTo>
                <a:close/>
              </a:path>
              <a:path w="52070" h="85725">
                <a:moveTo>
                  <a:pt x="32004" y="76200"/>
                </a:moveTo>
                <a:lnTo>
                  <a:pt x="19812" y="76200"/>
                </a:lnTo>
                <a:lnTo>
                  <a:pt x="19812" y="10668"/>
                </a:lnTo>
                <a:lnTo>
                  <a:pt x="32004" y="10668"/>
                </a:lnTo>
                <a:lnTo>
                  <a:pt x="32004" y="76200"/>
                </a:lnTo>
                <a:close/>
              </a:path>
              <a:path w="52070" h="85725">
                <a:moveTo>
                  <a:pt x="51816" y="85439"/>
                </a:moveTo>
                <a:lnTo>
                  <a:pt x="0" y="85439"/>
                </a:lnTo>
                <a:lnTo>
                  <a:pt x="0" y="76200"/>
                </a:lnTo>
                <a:lnTo>
                  <a:pt x="51816" y="76200"/>
                </a:lnTo>
                <a:lnTo>
                  <a:pt x="51816" y="8543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42461" y="550641"/>
            <a:ext cx="52069" cy="66039"/>
          </a:xfrm>
          <a:custGeom>
            <a:avLst/>
            <a:gdLst/>
            <a:ahLst/>
            <a:cxnLst/>
            <a:rect l="l" t="t" r="r" b="b"/>
            <a:pathLst>
              <a:path w="52070" h="66040">
                <a:moveTo>
                  <a:pt x="10668" y="65627"/>
                </a:moveTo>
                <a:lnTo>
                  <a:pt x="0" y="65627"/>
                </a:lnTo>
                <a:lnTo>
                  <a:pt x="0" y="0"/>
                </a:lnTo>
                <a:lnTo>
                  <a:pt x="10668" y="0"/>
                </a:lnTo>
                <a:lnTo>
                  <a:pt x="10668" y="10668"/>
                </a:lnTo>
                <a:lnTo>
                  <a:pt x="22860" y="10668"/>
                </a:lnTo>
                <a:lnTo>
                  <a:pt x="21336" y="12287"/>
                </a:lnTo>
                <a:lnTo>
                  <a:pt x="19812" y="12287"/>
                </a:lnTo>
                <a:lnTo>
                  <a:pt x="16764" y="15335"/>
                </a:lnTo>
                <a:lnTo>
                  <a:pt x="15240" y="18383"/>
                </a:lnTo>
                <a:lnTo>
                  <a:pt x="10668" y="22955"/>
                </a:lnTo>
                <a:lnTo>
                  <a:pt x="10668" y="65627"/>
                </a:lnTo>
                <a:close/>
              </a:path>
              <a:path w="52070" h="66040">
                <a:moveTo>
                  <a:pt x="24384" y="10668"/>
                </a:moveTo>
                <a:lnTo>
                  <a:pt x="10668" y="10668"/>
                </a:lnTo>
                <a:lnTo>
                  <a:pt x="12192" y="9144"/>
                </a:lnTo>
                <a:lnTo>
                  <a:pt x="13716" y="6096"/>
                </a:lnTo>
                <a:lnTo>
                  <a:pt x="16764" y="4572"/>
                </a:lnTo>
                <a:lnTo>
                  <a:pt x="18288" y="4572"/>
                </a:lnTo>
                <a:lnTo>
                  <a:pt x="21336" y="1524"/>
                </a:lnTo>
                <a:lnTo>
                  <a:pt x="22860" y="1524"/>
                </a:lnTo>
                <a:lnTo>
                  <a:pt x="24384" y="0"/>
                </a:lnTo>
                <a:lnTo>
                  <a:pt x="38100" y="0"/>
                </a:lnTo>
                <a:lnTo>
                  <a:pt x="44196" y="1524"/>
                </a:lnTo>
                <a:lnTo>
                  <a:pt x="47244" y="4572"/>
                </a:lnTo>
                <a:lnTo>
                  <a:pt x="50292" y="9144"/>
                </a:lnTo>
                <a:lnTo>
                  <a:pt x="25908" y="9144"/>
                </a:lnTo>
                <a:lnTo>
                  <a:pt x="24384" y="10668"/>
                </a:lnTo>
                <a:close/>
              </a:path>
              <a:path w="52070" h="66040">
                <a:moveTo>
                  <a:pt x="51816" y="65627"/>
                </a:moveTo>
                <a:lnTo>
                  <a:pt x="41148" y="65627"/>
                </a:lnTo>
                <a:lnTo>
                  <a:pt x="41148" y="18383"/>
                </a:lnTo>
                <a:lnTo>
                  <a:pt x="38100" y="12287"/>
                </a:lnTo>
                <a:lnTo>
                  <a:pt x="36576" y="10668"/>
                </a:lnTo>
                <a:lnTo>
                  <a:pt x="33528" y="9144"/>
                </a:lnTo>
                <a:lnTo>
                  <a:pt x="50292" y="9144"/>
                </a:lnTo>
                <a:lnTo>
                  <a:pt x="51816" y="15335"/>
                </a:lnTo>
                <a:lnTo>
                  <a:pt x="51816" y="6562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01147" y="521781"/>
            <a:ext cx="32384" cy="8889"/>
          </a:xfrm>
          <a:custGeom>
            <a:avLst/>
            <a:gdLst/>
            <a:ahLst/>
            <a:cxnLst/>
            <a:rect l="l" t="t" r="r" b="b"/>
            <a:pathLst>
              <a:path w="32384" h="8890">
                <a:moveTo>
                  <a:pt x="0" y="0"/>
                </a:moveTo>
                <a:lnTo>
                  <a:pt x="32004" y="0"/>
                </a:lnTo>
                <a:lnTo>
                  <a:pt x="32004" y="8890"/>
                </a:lnTo>
                <a:lnTo>
                  <a:pt x="0" y="889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06481" y="530671"/>
            <a:ext cx="0" cy="104138"/>
          </a:xfrm>
          <a:custGeom>
            <a:avLst/>
            <a:gdLst/>
            <a:ahLst/>
            <a:cxnLst/>
            <a:rect l="l" t="t" r="r" b="b"/>
            <a:pathLst>
              <a:path h="104140">
                <a:moveTo>
                  <a:pt x="0" y="0"/>
                </a:moveTo>
                <a:lnTo>
                  <a:pt x="0" y="104139"/>
                </a:lnTo>
              </a:path>
            </a:pathLst>
          </a:custGeom>
          <a:ln w="1066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01147" y="634810"/>
            <a:ext cx="32384" cy="8889"/>
          </a:xfrm>
          <a:custGeom>
            <a:avLst/>
            <a:gdLst/>
            <a:ahLst/>
            <a:cxnLst/>
            <a:rect l="l" t="t" r="r" b="b"/>
            <a:pathLst>
              <a:path w="32384" h="8890">
                <a:moveTo>
                  <a:pt x="0" y="0"/>
                </a:moveTo>
                <a:lnTo>
                  <a:pt x="32004" y="0"/>
                </a:lnTo>
                <a:lnTo>
                  <a:pt x="32004" y="8890"/>
                </a:lnTo>
                <a:lnTo>
                  <a:pt x="0" y="889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62203" y="530829"/>
            <a:ext cx="128111" cy="854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17841" y="521781"/>
            <a:ext cx="32384" cy="8889"/>
          </a:xfrm>
          <a:custGeom>
            <a:avLst/>
            <a:gdLst/>
            <a:ahLst/>
            <a:cxnLst/>
            <a:rect l="l" t="t" r="r" b="b"/>
            <a:pathLst>
              <a:path w="32384" h="8890">
                <a:moveTo>
                  <a:pt x="0" y="0"/>
                </a:moveTo>
                <a:lnTo>
                  <a:pt x="32004" y="0"/>
                </a:lnTo>
                <a:lnTo>
                  <a:pt x="32004" y="8890"/>
                </a:lnTo>
                <a:lnTo>
                  <a:pt x="0" y="889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044511" y="530671"/>
            <a:ext cx="0" cy="104138"/>
          </a:xfrm>
          <a:custGeom>
            <a:avLst/>
            <a:gdLst/>
            <a:ahLst/>
            <a:cxnLst/>
            <a:rect l="l" t="t" r="r" b="b"/>
            <a:pathLst>
              <a:path h="104140">
                <a:moveTo>
                  <a:pt x="0" y="0"/>
                </a:moveTo>
                <a:lnTo>
                  <a:pt x="0" y="104139"/>
                </a:lnTo>
              </a:path>
            </a:pathLst>
          </a:custGeom>
          <a:ln w="1066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017841" y="634810"/>
            <a:ext cx="32384" cy="8889"/>
          </a:xfrm>
          <a:custGeom>
            <a:avLst/>
            <a:gdLst/>
            <a:ahLst/>
            <a:cxnLst/>
            <a:rect l="l" t="t" r="r" b="b"/>
            <a:pathLst>
              <a:path w="32384" h="8890">
                <a:moveTo>
                  <a:pt x="0" y="0"/>
                </a:moveTo>
                <a:lnTo>
                  <a:pt x="32004" y="0"/>
                </a:lnTo>
                <a:lnTo>
                  <a:pt x="32004" y="8890"/>
                </a:lnTo>
                <a:lnTo>
                  <a:pt x="0" y="889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098708" y="550640"/>
            <a:ext cx="20320" cy="67310"/>
          </a:xfrm>
          <a:custGeom>
            <a:avLst/>
            <a:gdLst/>
            <a:ahLst/>
            <a:cxnLst/>
            <a:rect l="l" t="t" r="r" b="b"/>
            <a:pathLst>
              <a:path w="20319" h="67309">
                <a:moveTo>
                  <a:pt x="19812" y="13811"/>
                </a:moveTo>
                <a:lnTo>
                  <a:pt x="0" y="13811"/>
                </a:lnTo>
                <a:lnTo>
                  <a:pt x="0" y="6096"/>
                </a:lnTo>
                <a:lnTo>
                  <a:pt x="1524" y="4572"/>
                </a:lnTo>
                <a:lnTo>
                  <a:pt x="1524" y="3048"/>
                </a:lnTo>
                <a:lnTo>
                  <a:pt x="3048" y="1524"/>
                </a:lnTo>
                <a:lnTo>
                  <a:pt x="4572" y="1524"/>
                </a:lnTo>
                <a:lnTo>
                  <a:pt x="4572" y="0"/>
                </a:lnTo>
                <a:lnTo>
                  <a:pt x="15240" y="0"/>
                </a:lnTo>
                <a:lnTo>
                  <a:pt x="18288" y="3048"/>
                </a:lnTo>
                <a:lnTo>
                  <a:pt x="18288" y="4572"/>
                </a:lnTo>
                <a:lnTo>
                  <a:pt x="19812" y="6096"/>
                </a:lnTo>
                <a:lnTo>
                  <a:pt x="19812" y="13811"/>
                </a:lnTo>
                <a:close/>
              </a:path>
              <a:path w="20319" h="67309">
                <a:moveTo>
                  <a:pt x="15240" y="18383"/>
                </a:moveTo>
                <a:lnTo>
                  <a:pt x="4572" y="18383"/>
                </a:lnTo>
                <a:lnTo>
                  <a:pt x="4572" y="16859"/>
                </a:lnTo>
                <a:lnTo>
                  <a:pt x="3048" y="16859"/>
                </a:lnTo>
                <a:lnTo>
                  <a:pt x="1524" y="15335"/>
                </a:lnTo>
                <a:lnTo>
                  <a:pt x="1524" y="13811"/>
                </a:lnTo>
                <a:lnTo>
                  <a:pt x="18288" y="13811"/>
                </a:lnTo>
                <a:lnTo>
                  <a:pt x="18288" y="15335"/>
                </a:lnTo>
                <a:lnTo>
                  <a:pt x="15240" y="18383"/>
                </a:lnTo>
                <a:close/>
              </a:path>
              <a:path w="20319" h="67309">
                <a:moveTo>
                  <a:pt x="10668" y="19907"/>
                </a:moveTo>
                <a:lnTo>
                  <a:pt x="9144" y="19907"/>
                </a:lnTo>
                <a:lnTo>
                  <a:pt x="7620" y="18383"/>
                </a:lnTo>
                <a:lnTo>
                  <a:pt x="12192" y="18383"/>
                </a:lnTo>
                <a:lnTo>
                  <a:pt x="10668" y="19907"/>
                </a:lnTo>
                <a:close/>
              </a:path>
              <a:path w="20319" h="67309">
                <a:moveTo>
                  <a:pt x="16764" y="50387"/>
                </a:moveTo>
                <a:lnTo>
                  <a:pt x="3048" y="50387"/>
                </a:lnTo>
                <a:lnTo>
                  <a:pt x="6096" y="47339"/>
                </a:lnTo>
                <a:lnTo>
                  <a:pt x="13716" y="47339"/>
                </a:lnTo>
                <a:lnTo>
                  <a:pt x="15240" y="48863"/>
                </a:lnTo>
                <a:lnTo>
                  <a:pt x="16764" y="48863"/>
                </a:lnTo>
                <a:lnTo>
                  <a:pt x="16764" y="50387"/>
                </a:lnTo>
                <a:close/>
              </a:path>
              <a:path w="20319" h="67309">
                <a:moveTo>
                  <a:pt x="16764" y="65627"/>
                </a:moveTo>
                <a:lnTo>
                  <a:pt x="4572" y="65627"/>
                </a:lnTo>
                <a:lnTo>
                  <a:pt x="0" y="61055"/>
                </a:lnTo>
                <a:lnTo>
                  <a:pt x="0" y="53435"/>
                </a:lnTo>
                <a:lnTo>
                  <a:pt x="1524" y="51911"/>
                </a:lnTo>
                <a:lnTo>
                  <a:pt x="1524" y="50387"/>
                </a:lnTo>
                <a:lnTo>
                  <a:pt x="18288" y="50387"/>
                </a:lnTo>
                <a:lnTo>
                  <a:pt x="18288" y="51911"/>
                </a:lnTo>
                <a:lnTo>
                  <a:pt x="19812" y="53435"/>
                </a:lnTo>
                <a:lnTo>
                  <a:pt x="19812" y="61055"/>
                </a:lnTo>
                <a:lnTo>
                  <a:pt x="16764" y="64103"/>
                </a:lnTo>
                <a:lnTo>
                  <a:pt x="16764" y="65627"/>
                </a:lnTo>
                <a:close/>
              </a:path>
              <a:path w="20319" h="67309">
                <a:moveTo>
                  <a:pt x="12192" y="67151"/>
                </a:moveTo>
                <a:lnTo>
                  <a:pt x="7620" y="67151"/>
                </a:lnTo>
                <a:lnTo>
                  <a:pt x="6096" y="65627"/>
                </a:lnTo>
                <a:lnTo>
                  <a:pt x="13716" y="65627"/>
                </a:lnTo>
                <a:lnTo>
                  <a:pt x="12192" y="671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04344" y="702463"/>
            <a:ext cx="6573783" cy="71543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69214" y="2027301"/>
            <a:ext cx="43180" cy="96520"/>
          </a:xfrm>
          <a:custGeom>
            <a:avLst/>
            <a:gdLst/>
            <a:ahLst/>
            <a:cxnLst/>
            <a:rect l="l" t="t" r="r" b="b"/>
            <a:pathLst>
              <a:path w="43179" h="96519">
                <a:moveTo>
                  <a:pt x="0" y="41148"/>
                </a:moveTo>
                <a:lnTo>
                  <a:pt x="0" y="24384"/>
                </a:lnTo>
                <a:lnTo>
                  <a:pt x="4572" y="22860"/>
                </a:lnTo>
                <a:lnTo>
                  <a:pt x="10668" y="19812"/>
                </a:lnTo>
                <a:lnTo>
                  <a:pt x="15240" y="15240"/>
                </a:lnTo>
                <a:lnTo>
                  <a:pt x="21336" y="10668"/>
                </a:lnTo>
                <a:lnTo>
                  <a:pt x="24384" y="6096"/>
                </a:lnTo>
                <a:lnTo>
                  <a:pt x="27432" y="0"/>
                </a:lnTo>
                <a:lnTo>
                  <a:pt x="42672" y="0"/>
                </a:lnTo>
                <a:lnTo>
                  <a:pt x="42672" y="27432"/>
                </a:lnTo>
                <a:lnTo>
                  <a:pt x="24384" y="27432"/>
                </a:lnTo>
                <a:lnTo>
                  <a:pt x="18645" y="31718"/>
                </a:lnTo>
                <a:lnTo>
                  <a:pt x="12763" y="35433"/>
                </a:lnTo>
                <a:lnTo>
                  <a:pt x="6596" y="38576"/>
                </a:lnTo>
                <a:lnTo>
                  <a:pt x="0" y="41148"/>
                </a:lnTo>
                <a:close/>
              </a:path>
              <a:path w="43179" h="96519">
                <a:moveTo>
                  <a:pt x="42672" y="96107"/>
                </a:moveTo>
                <a:lnTo>
                  <a:pt x="24384" y="96107"/>
                </a:lnTo>
                <a:lnTo>
                  <a:pt x="24384" y="27432"/>
                </a:lnTo>
                <a:lnTo>
                  <a:pt x="42672" y="27432"/>
                </a:lnTo>
                <a:lnTo>
                  <a:pt x="42672" y="961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36270" y="2027301"/>
            <a:ext cx="41275" cy="96520"/>
          </a:xfrm>
          <a:custGeom>
            <a:avLst/>
            <a:gdLst/>
            <a:ahLst/>
            <a:cxnLst/>
            <a:rect l="l" t="t" r="r" b="b"/>
            <a:pathLst>
              <a:path w="41275" h="96519">
                <a:moveTo>
                  <a:pt x="0" y="41148"/>
                </a:moveTo>
                <a:lnTo>
                  <a:pt x="0" y="24384"/>
                </a:lnTo>
                <a:lnTo>
                  <a:pt x="4572" y="22860"/>
                </a:lnTo>
                <a:lnTo>
                  <a:pt x="10668" y="19812"/>
                </a:lnTo>
                <a:lnTo>
                  <a:pt x="15240" y="15240"/>
                </a:lnTo>
                <a:lnTo>
                  <a:pt x="21431" y="10668"/>
                </a:lnTo>
                <a:lnTo>
                  <a:pt x="24479" y="6096"/>
                </a:lnTo>
                <a:lnTo>
                  <a:pt x="27527" y="0"/>
                </a:lnTo>
                <a:lnTo>
                  <a:pt x="41243" y="0"/>
                </a:lnTo>
                <a:lnTo>
                  <a:pt x="41243" y="27432"/>
                </a:lnTo>
                <a:lnTo>
                  <a:pt x="22955" y="27432"/>
                </a:lnTo>
                <a:lnTo>
                  <a:pt x="18082" y="31718"/>
                </a:lnTo>
                <a:lnTo>
                  <a:pt x="12620" y="35433"/>
                </a:lnTo>
                <a:lnTo>
                  <a:pt x="6587" y="38576"/>
                </a:lnTo>
                <a:lnTo>
                  <a:pt x="0" y="41148"/>
                </a:lnTo>
                <a:close/>
              </a:path>
              <a:path w="41275" h="96519">
                <a:moveTo>
                  <a:pt x="41243" y="96107"/>
                </a:moveTo>
                <a:lnTo>
                  <a:pt x="22955" y="96107"/>
                </a:lnTo>
                <a:lnTo>
                  <a:pt x="22955" y="27432"/>
                </a:lnTo>
                <a:lnTo>
                  <a:pt x="41243" y="27432"/>
                </a:lnTo>
                <a:lnTo>
                  <a:pt x="41243" y="961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08660" y="2103120"/>
            <a:ext cx="20320" cy="20320"/>
          </a:xfrm>
          <a:custGeom>
            <a:avLst/>
            <a:gdLst/>
            <a:ahLst/>
            <a:cxnLst/>
            <a:rect l="l" t="t" r="r" b="b"/>
            <a:pathLst>
              <a:path w="20320" h="20319">
                <a:moveTo>
                  <a:pt x="0" y="0"/>
                </a:moveTo>
                <a:lnTo>
                  <a:pt x="19812" y="0"/>
                </a:lnTo>
                <a:lnTo>
                  <a:pt x="19812" y="19812"/>
                </a:lnTo>
                <a:lnTo>
                  <a:pt x="0" y="19812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79717" y="2025778"/>
            <a:ext cx="282321" cy="9915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104804" y="2050259"/>
            <a:ext cx="67865" cy="7467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182624" y="2026918"/>
            <a:ext cx="2072258" cy="9801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64642" y="2321719"/>
            <a:ext cx="266985" cy="9915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74395" y="2347151"/>
            <a:ext cx="67635" cy="7372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52501" y="2321719"/>
            <a:ext cx="4679727" cy="9915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652516" y="2406396"/>
            <a:ext cx="13970" cy="13969"/>
          </a:xfrm>
          <a:custGeom>
            <a:avLst/>
            <a:gdLst/>
            <a:ahLst/>
            <a:cxnLst/>
            <a:rect l="l" t="t" r="r" b="b"/>
            <a:pathLst>
              <a:path w="13970" h="13969">
                <a:moveTo>
                  <a:pt x="0" y="0"/>
                </a:moveTo>
                <a:lnTo>
                  <a:pt x="13716" y="0"/>
                </a:lnTo>
                <a:lnTo>
                  <a:pt x="13716" y="13716"/>
                </a:lnTo>
                <a:lnTo>
                  <a:pt x="0" y="13716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69213" y="2744248"/>
            <a:ext cx="52069" cy="85725"/>
          </a:xfrm>
          <a:custGeom>
            <a:avLst/>
            <a:gdLst/>
            <a:ahLst/>
            <a:cxnLst/>
            <a:rect l="l" t="t" r="r" b="b"/>
            <a:pathLst>
              <a:path w="52070" h="85725">
                <a:moveTo>
                  <a:pt x="51816" y="9144"/>
                </a:moveTo>
                <a:lnTo>
                  <a:pt x="0" y="9144"/>
                </a:lnTo>
                <a:lnTo>
                  <a:pt x="0" y="0"/>
                </a:lnTo>
                <a:lnTo>
                  <a:pt x="51816" y="0"/>
                </a:lnTo>
                <a:lnTo>
                  <a:pt x="51816" y="9144"/>
                </a:lnTo>
                <a:close/>
              </a:path>
              <a:path w="52070" h="85725">
                <a:moveTo>
                  <a:pt x="32004" y="74676"/>
                </a:moveTo>
                <a:lnTo>
                  <a:pt x="19812" y="74676"/>
                </a:lnTo>
                <a:lnTo>
                  <a:pt x="19812" y="9144"/>
                </a:lnTo>
                <a:lnTo>
                  <a:pt x="32004" y="9144"/>
                </a:lnTo>
                <a:lnTo>
                  <a:pt x="32004" y="74676"/>
                </a:lnTo>
                <a:close/>
              </a:path>
              <a:path w="52070" h="85725">
                <a:moveTo>
                  <a:pt x="51816" y="85439"/>
                </a:moveTo>
                <a:lnTo>
                  <a:pt x="0" y="85439"/>
                </a:lnTo>
                <a:lnTo>
                  <a:pt x="0" y="74676"/>
                </a:lnTo>
                <a:lnTo>
                  <a:pt x="51816" y="74676"/>
                </a:lnTo>
                <a:lnTo>
                  <a:pt x="51816" y="8543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42461" y="2762535"/>
            <a:ext cx="52069" cy="67310"/>
          </a:xfrm>
          <a:custGeom>
            <a:avLst/>
            <a:gdLst/>
            <a:ahLst/>
            <a:cxnLst/>
            <a:rect l="l" t="t" r="r" b="b"/>
            <a:pathLst>
              <a:path w="52070" h="67310">
                <a:moveTo>
                  <a:pt x="22860" y="12192"/>
                </a:moveTo>
                <a:lnTo>
                  <a:pt x="10668" y="12192"/>
                </a:lnTo>
                <a:lnTo>
                  <a:pt x="12192" y="9144"/>
                </a:lnTo>
                <a:lnTo>
                  <a:pt x="13716" y="7620"/>
                </a:lnTo>
                <a:lnTo>
                  <a:pt x="16764" y="6096"/>
                </a:lnTo>
                <a:lnTo>
                  <a:pt x="19812" y="3048"/>
                </a:lnTo>
                <a:lnTo>
                  <a:pt x="21336" y="3048"/>
                </a:lnTo>
                <a:lnTo>
                  <a:pt x="22860" y="1524"/>
                </a:lnTo>
                <a:lnTo>
                  <a:pt x="24384" y="1524"/>
                </a:lnTo>
                <a:lnTo>
                  <a:pt x="25908" y="0"/>
                </a:lnTo>
                <a:lnTo>
                  <a:pt x="38100" y="0"/>
                </a:lnTo>
                <a:lnTo>
                  <a:pt x="44196" y="1524"/>
                </a:lnTo>
                <a:lnTo>
                  <a:pt x="47244" y="6096"/>
                </a:lnTo>
                <a:lnTo>
                  <a:pt x="50292" y="9144"/>
                </a:lnTo>
                <a:lnTo>
                  <a:pt x="28956" y="9144"/>
                </a:lnTo>
                <a:lnTo>
                  <a:pt x="27432" y="10668"/>
                </a:lnTo>
                <a:lnTo>
                  <a:pt x="24384" y="10668"/>
                </a:lnTo>
                <a:lnTo>
                  <a:pt x="22860" y="12192"/>
                </a:lnTo>
                <a:close/>
              </a:path>
              <a:path w="52070" h="67310">
                <a:moveTo>
                  <a:pt x="10668" y="67151"/>
                </a:moveTo>
                <a:lnTo>
                  <a:pt x="0" y="67151"/>
                </a:lnTo>
                <a:lnTo>
                  <a:pt x="0" y="1524"/>
                </a:lnTo>
                <a:lnTo>
                  <a:pt x="10668" y="1524"/>
                </a:lnTo>
                <a:lnTo>
                  <a:pt x="10668" y="12192"/>
                </a:lnTo>
                <a:lnTo>
                  <a:pt x="21336" y="12192"/>
                </a:lnTo>
                <a:lnTo>
                  <a:pt x="10668" y="22860"/>
                </a:lnTo>
                <a:lnTo>
                  <a:pt x="10668" y="67151"/>
                </a:lnTo>
                <a:close/>
              </a:path>
              <a:path w="52070" h="67310">
                <a:moveTo>
                  <a:pt x="51816" y="67151"/>
                </a:moveTo>
                <a:lnTo>
                  <a:pt x="41148" y="67151"/>
                </a:lnTo>
                <a:lnTo>
                  <a:pt x="41148" y="19812"/>
                </a:lnTo>
                <a:lnTo>
                  <a:pt x="39624" y="15240"/>
                </a:lnTo>
                <a:lnTo>
                  <a:pt x="38100" y="13716"/>
                </a:lnTo>
                <a:lnTo>
                  <a:pt x="36576" y="10668"/>
                </a:lnTo>
                <a:lnTo>
                  <a:pt x="33528" y="9144"/>
                </a:lnTo>
                <a:lnTo>
                  <a:pt x="50292" y="9144"/>
                </a:lnTo>
                <a:lnTo>
                  <a:pt x="51816" y="15240"/>
                </a:lnTo>
                <a:lnTo>
                  <a:pt x="51816" y="671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801147" y="2734945"/>
            <a:ext cx="32384" cy="8889"/>
          </a:xfrm>
          <a:custGeom>
            <a:avLst/>
            <a:gdLst/>
            <a:ahLst/>
            <a:cxnLst/>
            <a:rect l="l" t="t" r="r" b="b"/>
            <a:pathLst>
              <a:path w="32384" h="8889">
                <a:moveTo>
                  <a:pt x="0" y="0"/>
                </a:moveTo>
                <a:lnTo>
                  <a:pt x="32004" y="0"/>
                </a:lnTo>
                <a:lnTo>
                  <a:pt x="32004" y="8890"/>
                </a:lnTo>
                <a:lnTo>
                  <a:pt x="0" y="889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806481" y="2743833"/>
            <a:ext cx="0" cy="102871"/>
          </a:xfrm>
          <a:custGeom>
            <a:avLst/>
            <a:gdLst/>
            <a:ahLst/>
            <a:cxnLst/>
            <a:rect l="l" t="t" r="r" b="b"/>
            <a:pathLst>
              <a:path h="102869">
                <a:moveTo>
                  <a:pt x="0" y="0"/>
                </a:moveTo>
                <a:lnTo>
                  <a:pt x="0" y="102869"/>
                </a:lnTo>
              </a:path>
            </a:pathLst>
          </a:custGeom>
          <a:ln w="1066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801147" y="2846705"/>
            <a:ext cx="32384" cy="8889"/>
          </a:xfrm>
          <a:custGeom>
            <a:avLst/>
            <a:gdLst/>
            <a:ahLst/>
            <a:cxnLst/>
            <a:rect l="l" t="t" r="r" b="b"/>
            <a:pathLst>
              <a:path w="32384" h="8889">
                <a:moveTo>
                  <a:pt x="0" y="0"/>
                </a:moveTo>
                <a:lnTo>
                  <a:pt x="32004" y="0"/>
                </a:lnTo>
                <a:lnTo>
                  <a:pt x="32004" y="8890"/>
                </a:lnTo>
                <a:lnTo>
                  <a:pt x="0" y="889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62203" y="2742723"/>
            <a:ext cx="128111" cy="8696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017841" y="2734945"/>
            <a:ext cx="32384" cy="8889"/>
          </a:xfrm>
          <a:custGeom>
            <a:avLst/>
            <a:gdLst/>
            <a:ahLst/>
            <a:cxnLst/>
            <a:rect l="l" t="t" r="r" b="b"/>
            <a:pathLst>
              <a:path w="32384" h="8889">
                <a:moveTo>
                  <a:pt x="0" y="0"/>
                </a:moveTo>
                <a:lnTo>
                  <a:pt x="32004" y="0"/>
                </a:lnTo>
                <a:lnTo>
                  <a:pt x="32004" y="8890"/>
                </a:lnTo>
                <a:lnTo>
                  <a:pt x="0" y="889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044511" y="2743833"/>
            <a:ext cx="0" cy="102871"/>
          </a:xfrm>
          <a:custGeom>
            <a:avLst/>
            <a:gdLst/>
            <a:ahLst/>
            <a:cxnLst/>
            <a:rect l="l" t="t" r="r" b="b"/>
            <a:pathLst>
              <a:path h="102869">
                <a:moveTo>
                  <a:pt x="0" y="0"/>
                </a:moveTo>
                <a:lnTo>
                  <a:pt x="0" y="102869"/>
                </a:lnTo>
              </a:path>
            </a:pathLst>
          </a:custGeom>
          <a:ln w="1066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017841" y="2846705"/>
            <a:ext cx="32384" cy="8889"/>
          </a:xfrm>
          <a:custGeom>
            <a:avLst/>
            <a:gdLst/>
            <a:ahLst/>
            <a:cxnLst/>
            <a:rect l="l" t="t" r="r" b="b"/>
            <a:pathLst>
              <a:path w="32384" h="8889">
                <a:moveTo>
                  <a:pt x="0" y="0"/>
                </a:moveTo>
                <a:lnTo>
                  <a:pt x="32004" y="0"/>
                </a:lnTo>
                <a:lnTo>
                  <a:pt x="32004" y="8890"/>
                </a:lnTo>
                <a:lnTo>
                  <a:pt x="0" y="889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098708" y="2762535"/>
            <a:ext cx="20320" cy="67310"/>
          </a:xfrm>
          <a:custGeom>
            <a:avLst/>
            <a:gdLst/>
            <a:ahLst/>
            <a:cxnLst/>
            <a:rect l="l" t="t" r="r" b="b"/>
            <a:pathLst>
              <a:path w="20319" h="67310">
                <a:moveTo>
                  <a:pt x="13716" y="1524"/>
                </a:moveTo>
                <a:lnTo>
                  <a:pt x="6096" y="1524"/>
                </a:lnTo>
                <a:lnTo>
                  <a:pt x="7620" y="0"/>
                </a:lnTo>
                <a:lnTo>
                  <a:pt x="12192" y="0"/>
                </a:lnTo>
                <a:lnTo>
                  <a:pt x="13716" y="1524"/>
                </a:lnTo>
                <a:close/>
              </a:path>
              <a:path w="20319" h="67310">
                <a:moveTo>
                  <a:pt x="18288" y="16764"/>
                </a:moveTo>
                <a:lnTo>
                  <a:pt x="1524" y="16764"/>
                </a:lnTo>
                <a:lnTo>
                  <a:pt x="1524" y="15240"/>
                </a:lnTo>
                <a:lnTo>
                  <a:pt x="0" y="13716"/>
                </a:lnTo>
                <a:lnTo>
                  <a:pt x="0" y="6096"/>
                </a:lnTo>
                <a:lnTo>
                  <a:pt x="4572" y="1524"/>
                </a:lnTo>
                <a:lnTo>
                  <a:pt x="16764" y="1524"/>
                </a:lnTo>
                <a:lnTo>
                  <a:pt x="16764" y="3048"/>
                </a:lnTo>
                <a:lnTo>
                  <a:pt x="19812" y="6096"/>
                </a:lnTo>
                <a:lnTo>
                  <a:pt x="19812" y="13716"/>
                </a:lnTo>
                <a:lnTo>
                  <a:pt x="18288" y="15240"/>
                </a:lnTo>
                <a:lnTo>
                  <a:pt x="18288" y="16764"/>
                </a:lnTo>
                <a:close/>
              </a:path>
              <a:path w="20319" h="67310">
                <a:moveTo>
                  <a:pt x="13716" y="19812"/>
                </a:moveTo>
                <a:lnTo>
                  <a:pt x="6096" y="19812"/>
                </a:lnTo>
                <a:lnTo>
                  <a:pt x="3048" y="16764"/>
                </a:lnTo>
                <a:lnTo>
                  <a:pt x="16764" y="16764"/>
                </a:lnTo>
                <a:lnTo>
                  <a:pt x="16764" y="18288"/>
                </a:lnTo>
                <a:lnTo>
                  <a:pt x="15240" y="18288"/>
                </a:lnTo>
                <a:lnTo>
                  <a:pt x="13716" y="19812"/>
                </a:lnTo>
                <a:close/>
              </a:path>
              <a:path w="20319" h="67310">
                <a:moveTo>
                  <a:pt x="13716" y="48863"/>
                </a:moveTo>
                <a:lnTo>
                  <a:pt x="6096" y="48863"/>
                </a:lnTo>
                <a:lnTo>
                  <a:pt x="7620" y="47339"/>
                </a:lnTo>
                <a:lnTo>
                  <a:pt x="12192" y="47339"/>
                </a:lnTo>
                <a:lnTo>
                  <a:pt x="13716" y="48863"/>
                </a:lnTo>
                <a:close/>
              </a:path>
              <a:path w="20319" h="67310">
                <a:moveTo>
                  <a:pt x="18288" y="53435"/>
                </a:moveTo>
                <a:lnTo>
                  <a:pt x="1524" y="53435"/>
                </a:lnTo>
                <a:lnTo>
                  <a:pt x="1524" y="51911"/>
                </a:lnTo>
                <a:lnTo>
                  <a:pt x="3048" y="50387"/>
                </a:lnTo>
                <a:lnTo>
                  <a:pt x="4572" y="50387"/>
                </a:lnTo>
                <a:lnTo>
                  <a:pt x="4572" y="48863"/>
                </a:lnTo>
                <a:lnTo>
                  <a:pt x="15240" y="48863"/>
                </a:lnTo>
                <a:lnTo>
                  <a:pt x="18288" y="51911"/>
                </a:lnTo>
                <a:lnTo>
                  <a:pt x="18288" y="53435"/>
                </a:lnTo>
                <a:close/>
              </a:path>
              <a:path w="20319" h="67310">
                <a:moveTo>
                  <a:pt x="18288" y="64103"/>
                </a:moveTo>
                <a:lnTo>
                  <a:pt x="1524" y="64103"/>
                </a:lnTo>
                <a:lnTo>
                  <a:pt x="1524" y="62579"/>
                </a:lnTo>
                <a:lnTo>
                  <a:pt x="0" y="61055"/>
                </a:lnTo>
                <a:lnTo>
                  <a:pt x="0" y="53435"/>
                </a:lnTo>
                <a:lnTo>
                  <a:pt x="19812" y="53435"/>
                </a:lnTo>
                <a:lnTo>
                  <a:pt x="19812" y="61055"/>
                </a:lnTo>
                <a:lnTo>
                  <a:pt x="18288" y="62579"/>
                </a:lnTo>
                <a:lnTo>
                  <a:pt x="18288" y="64103"/>
                </a:lnTo>
                <a:close/>
              </a:path>
              <a:path w="20319" h="67310">
                <a:moveTo>
                  <a:pt x="15240" y="67151"/>
                </a:moveTo>
                <a:lnTo>
                  <a:pt x="4572" y="67151"/>
                </a:lnTo>
                <a:lnTo>
                  <a:pt x="4572" y="65627"/>
                </a:lnTo>
                <a:lnTo>
                  <a:pt x="3048" y="64103"/>
                </a:lnTo>
                <a:lnTo>
                  <a:pt x="16764" y="64103"/>
                </a:lnTo>
                <a:lnTo>
                  <a:pt x="16764" y="65627"/>
                </a:lnTo>
                <a:lnTo>
                  <a:pt x="15240" y="671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04344" y="2923504"/>
            <a:ext cx="6573783" cy="77334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73024" y="4032504"/>
            <a:ext cx="208788" cy="15240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869822" y="4033170"/>
            <a:ext cx="118967" cy="15259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020889" y="4072891"/>
            <a:ext cx="99155" cy="109823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149001" y="4033170"/>
            <a:ext cx="268605" cy="152591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438941" y="4033169"/>
            <a:ext cx="111442" cy="149542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573245" y="4036315"/>
            <a:ext cx="286893" cy="149447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927288" y="4033169"/>
            <a:ext cx="265461" cy="149542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2214182" y="4072889"/>
            <a:ext cx="102203" cy="112872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2337817" y="4032503"/>
            <a:ext cx="266985" cy="194405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2629186" y="4033171"/>
            <a:ext cx="29209" cy="26033"/>
          </a:xfrm>
          <a:custGeom>
            <a:avLst/>
            <a:gdLst/>
            <a:ahLst/>
            <a:cxnLst/>
            <a:rect l="l" t="t" r="r" b="b"/>
            <a:pathLst>
              <a:path w="29210" h="26035">
                <a:moveTo>
                  <a:pt x="29051" y="26003"/>
                </a:moveTo>
                <a:lnTo>
                  <a:pt x="0" y="26003"/>
                </a:lnTo>
                <a:lnTo>
                  <a:pt x="0" y="0"/>
                </a:lnTo>
                <a:lnTo>
                  <a:pt x="29051" y="0"/>
                </a:lnTo>
                <a:lnTo>
                  <a:pt x="29051" y="2600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2643711" y="4074414"/>
            <a:ext cx="0" cy="108585"/>
          </a:xfrm>
          <a:custGeom>
            <a:avLst/>
            <a:gdLst/>
            <a:ahLst/>
            <a:cxnLst/>
            <a:rect l="l" t="t" r="r" b="b"/>
            <a:pathLst>
              <a:path h="108585">
                <a:moveTo>
                  <a:pt x="0" y="0"/>
                </a:moveTo>
                <a:lnTo>
                  <a:pt x="0" y="108299"/>
                </a:lnTo>
              </a:path>
            </a:pathLst>
          </a:custGeom>
          <a:ln w="2905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2678049" y="4072889"/>
            <a:ext cx="102203" cy="112872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566165" y="4611338"/>
            <a:ext cx="1739550" cy="126587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571501" y="4943855"/>
            <a:ext cx="3876579" cy="117539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4462272" y="4943855"/>
            <a:ext cx="1670494" cy="126682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559975" y="5163598"/>
            <a:ext cx="64135" cy="68579"/>
          </a:xfrm>
          <a:custGeom>
            <a:avLst/>
            <a:gdLst/>
            <a:ahLst/>
            <a:cxnLst/>
            <a:rect l="l" t="t" r="r" b="b"/>
            <a:pathLst>
              <a:path w="64134" h="68579">
                <a:moveTo>
                  <a:pt x="38195" y="68580"/>
                </a:moveTo>
                <a:lnTo>
                  <a:pt x="26003" y="68580"/>
                </a:lnTo>
                <a:lnTo>
                  <a:pt x="0" y="0"/>
                </a:lnTo>
                <a:lnTo>
                  <a:pt x="12287" y="0"/>
                </a:lnTo>
                <a:lnTo>
                  <a:pt x="27527" y="41148"/>
                </a:lnTo>
                <a:lnTo>
                  <a:pt x="32099" y="54864"/>
                </a:lnTo>
                <a:lnTo>
                  <a:pt x="43376" y="54864"/>
                </a:lnTo>
                <a:lnTo>
                  <a:pt x="38195" y="68580"/>
                </a:lnTo>
                <a:close/>
              </a:path>
              <a:path w="64134" h="68579">
                <a:moveTo>
                  <a:pt x="43376" y="54864"/>
                </a:moveTo>
                <a:lnTo>
                  <a:pt x="32099" y="54864"/>
                </a:lnTo>
                <a:lnTo>
                  <a:pt x="33623" y="51816"/>
                </a:lnTo>
                <a:lnTo>
                  <a:pt x="35147" y="47244"/>
                </a:lnTo>
                <a:lnTo>
                  <a:pt x="36671" y="41148"/>
                </a:lnTo>
                <a:lnTo>
                  <a:pt x="51911" y="0"/>
                </a:lnTo>
                <a:lnTo>
                  <a:pt x="64103" y="0"/>
                </a:lnTo>
                <a:lnTo>
                  <a:pt x="43376" y="548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630270" y="5161978"/>
            <a:ext cx="64135" cy="71756"/>
          </a:xfrm>
          <a:custGeom>
            <a:avLst/>
            <a:gdLst/>
            <a:ahLst/>
            <a:cxnLst/>
            <a:rect l="l" t="t" r="r" b="b"/>
            <a:pathLst>
              <a:path w="64134" h="71754">
                <a:moveTo>
                  <a:pt x="13716" y="22955"/>
                </a:moveTo>
                <a:lnTo>
                  <a:pt x="1524" y="21431"/>
                </a:lnTo>
                <a:lnTo>
                  <a:pt x="4572" y="12287"/>
                </a:lnTo>
                <a:lnTo>
                  <a:pt x="7620" y="9144"/>
                </a:lnTo>
                <a:lnTo>
                  <a:pt x="9144" y="6096"/>
                </a:lnTo>
                <a:lnTo>
                  <a:pt x="13716" y="3048"/>
                </a:lnTo>
                <a:lnTo>
                  <a:pt x="18288" y="1524"/>
                </a:lnTo>
                <a:lnTo>
                  <a:pt x="21336" y="0"/>
                </a:lnTo>
                <a:lnTo>
                  <a:pt x="44196" y="0"/>
                </a:lnTo>
                <a:lnTo>
                  <a:pt x="47244" y="1524"/>
                </a:lnTo>
                <a:lnTo>
                  <a:pt x="51816" y="3048"/>
                </a:lnTo>
                <a:lnTo>
                  <a:pt x="57912" y="9144"/>
                </a:lnTo>
                <a:lnTo>
                  <a:pt x="25908" y="9144"/>
                </a:lnTo>
                <a:lnTo>
                  <a:pt x="21336" y="10668"/>
                </a:lnTo>
                <a:lnTo>
                  <a:pt x="19812" y="12287"/>
                </a:lnTo>
                <a:lnTo>
                  <a:pt x="16764" y="13811"/>
                </a:lnTo>
                <a:lnTo>
                  <a:pt x="13716" y="22955"/>
                </a:lnTo>
                <a:close/>
              </a:path>
              <a:path w="64134" h="71754">
                <a:moveTo>
                  <a:pt x="32004" y="71723"/>
                </a:moveTo>
                <a:lnTo>
                  <a:pt x="16764" y="71723"/>
                </a:lnTo>
                <a:lnTo>
                  <a:pt x="10668" y="70199"/>
                </a:lnTo>
                <a:lnTo>
                  <a:pt x="6096" y="67151"/>
                </a:lnTo>
                <a:lnTo>
                  <a:pt x="1524" y="62579"/>
                </a:lnTo>
                <a:lnTo>
                  <a:pt x="0" y="58007"/>
                </a:lnTo>
                <a:lnTo>
                  <a:pt x="0" y="48863"/>
                </a:lnTo>
                <a:lnTo>
                  <a:pt x="4572" y="39719"/>
                </a:lnTo>
                <a:lnTo>
                  <a:pt x="6096" y="38195"/>
                </a:lnTo>
                <a:lnTo>
                  <a:pt x="9144" y="36671"/>
                </a:lnTo>
                <a:lnTo>
                  <a:pt x="10668" y="35147"/>
                </a:lnTo>
                <a:lnTo>
                  <a:pt x="16764" y="32099"/>
                </a:lnTo>
                <a:lnTo>
                  <a:pt x="19812" y="32099"/>
                </a:lnTo>
                <a:lnTo>
                  <a:pt x="22860" y="30575"/>
                </a:lnTo>
                <a:lnTo>
                  <a:pt x="27432" y="30575"/>
                </a:lnTo>
                <a:lnTo>
                  <a:pt x="36576" y="29051"/>
                </a:lnTo>
                <a:lnTo>
                  <a:pt x="44196" y="27527"/>
                </a:lnTo>
                <a:lnTo>
                  <a:pt x="48768" y="26003"/>
                </a:lnTo>
                <a:lnTo>
                  <a:pt x="48768" y="18383"/>
                </a:lnTo>
                <a:lnTo>
                  <a:pt x="47244" y="15335"/>
                </a:lnTo>
                <a:lnTo>
                  <a:pt x="44196" y="13811"/>
                </a:lnTo>
                <a:lnTo>
                  <a:pt x="42672" y="10668"/>
                </a:lnTo>
                <a:lnTo>
                  <a:pt x="38100" y="9144"/>
                </a:lnTo>
                <a:lnTo>
                  <a:pt x="57912" y="9144"/>
                </a:lnTo>
                <a:lnTo>
                  <a:pt x="59436" y="12287"/>
                </a:lnTo>
                <a:lnTo>
                  <a:pt x="59436" y="35147"/>
                </a:lnTo>
                <a:lnTo>
                  <a:pt x="48768" y="35147"/>
                </a:lnTo>
                <a:lnTo>
                  <a:pt x="44196" y="38195"/>
                </a:lnTo>
                <a:lnTo>
                  <a:pt x="38100" y="38195"/>
                </a:lnTo>
                <a:lnTo>
                  <a:pt x="28956" y="39719"/>
                </a:lnTo>
                <a:lnTo>
                  <a:pt x="24384" y="41243"/>
                </a:lnTo>
                <a:lnTo>
                  <a:pt x="21336" y="41243"/>
                </a:lnTo>
                <a:lnTo>
                  <a:pt x="18288" y="42767"/>
                </a:lnTo>
                <a:lnTo>
                  <a:pt x="16764" y="42767"/>
                </a:lnTo>
                <a:lnTo>
                  <a:pt x="13716" y="45815"/>
                </a:lnTo>
                <a:lnTo>
                  <a:pt x="13716" y="47339"/>
                </a:lnTo>
                <a:lnTo>
                  <a:pt x="12192" y="50387"/>
                </a:lnTo>
                <a:lnTo>
                  <a:pt x="12192" y="54959"/>
                </a:lnTo>
                <a:lnTo>
                  <a:pt x="13716" y="58007"/>
                </a:lnTo>
                <a:lnTo>
                  <a:pt x="16764" y="59531"/>
                </a:lnTo>
                <a:lnTo>
                  <a:pt x="18288" y="61055"/>
                </a:lnTo>
                <a:lnTo>
                  <a:pt x="21336" y="62579"/>
                </a:lnTo>
                <a:lnTo>
                  <a:pt x="48768" y="62579"/>
                </a:lnTo>
                <a:lnTo>
                  <a:pt x="44196" y="65627"/>
                </a:lnTo>
                <a:lnTo>
                  <a:pt x="41148" y="68675"/>
                </a:lnTo>
                <a:lnTo>
                  <a:pt x="32004" y="71723"/>
                </a:lnTo>
                <a:close/>
              </a:path>
              <a:path w="64134" h="71754">
                <a:moveTo>
                  <a:pt x="64103" y="70199"/>
                </a:moveTo>
                <a:lnTo>
                  <a:pt x="51816" y="70199"/>
                </a:lnTo>
                <a:lnTo>
                  <a:pt x="50292" y="68675"/>
                </a:lnTo>
                <a:lnTo>
                  <a:pt x="48768" y="65627"/>
                </a:lnTo>
                <a:lnTo>
                  <a:pt x="48768" y="62579"/>
                </a:lnTo>
                <a:lnTo>
                  <a:pt x="35052" y="62579"/>
                </a:lnTo>
                <a:lnTo>
                  <a:pt x="38100" y="59531"/>
                </a:lnTo>
                <a:lnTo>
                  <a:pt x="42672" y="58007"/>
                </a:lnTo>
                <a:lnTo>
                  <a:pt x="48768" y="45815"/>
                </a:lnTo>
                <a:lnTo>
                  <a:pt x="48768" y="35147"/>
                </a:lnTo>
                <a:lnTo>
                  <a:pt x="59436" y="35147"/>
                </a:lnTo>
                <a:lnTo>
                  <a:pt x="59436" y="51911"/>
                </a:lnTo>
                <a:lnTo>
                  <a:pt x="61055" y="59531"/>
                </a:lnTo>
                <a:lnTo>
                  <a:pt x="61055" y="65627"/>
                </a:lnTo>
                <a:lnTo>
                  <a:pt x="62579" y="67151"/>
                </a:lnTo>
                <a:lnTo>
                  <a:pt x="64103" y="701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707994" y="5162074"/>
            <a:ext cx="38735" cy="70485"/>
          </a:xfrm>
          <a:custGeom>
            <a:avLst/>
            <a:gdLst/>
            <a:ahLst/>
            <a:cxnLst/>
            <a:rect l="l" t="t" r="r" b="b"/>
            <a:pathLst>
              <a:path w="38734" h="70485">
                <a:moveTo>
                  <a:pt x="33623" y="13716"/>
                </a:moveTo>
                <a:lnTo>
                  <a:pt x="30575" y="12192"/>
                </a:lnTo>
                <a:lnTo>
                  <a:pt x="10763" y="12192"/>
                </a:lnTo>
                <a:lnTo>
                  <a:pt x="13811" y="6096"/>
                </a:lnTo>
                <a:lnTo>
                  <a:pt x="18383" y="1524"/>
                </a:lnTo>
                <a:lnTo>
                  <a:pt x="21431" y="0"/>
                </a:lnTo>
                <a:lnTo>
                  <a:pt x="30575" y="0"/>
                </a:lnTo>
                <a:lnTo>
                  <a:pt x="33623" y="1524"/>
                </a:lnTo>
                <a:lnTo>
                  <a:pt x="38195" y="3048"/>
                </a:lnTo>
                <a:lnTo>
                  <a:pt x="33623" y="13716"/>
                </a:lnTo>
                <a:close/>
              </a:path>
              <a:path w="38734" h="70485">
                <a:moveTo>
                  <a:pt x="12287" y="70104"/>
                </a:moveTo>
                <a:lnTo>
                  <a:pt x="0" y="70104"/>
                </a:lnTo>
                <a:lnTo>
                  <a:pt x="0" y="1524"/>
                </a:lnTo>
                <a:lnTo>
                  <a:pt x="10763" y="1524"/>
                </a:lnTo>
                <a:lnTo>
                  <a:pt x="10763" y="12192"/>
                </a:lnTo>
                <a:lnTo>
                  <a:pt x="19907" y="12192"/>
                </a:lnTo>
                <a:lnTo>
                  <a:pt x="16859" y="15240"/>
                </a:lnTo>
                <a:lnTo>
                  <a:pt x="15335" y="18288"/>
                </a:lnTo>
                <a:lnTo>
                  <a:pt x="13811" y="19812"/>
                </a:lnTo>
                <a:lnTo>
                  <a:pt x="12287" y="24384"/>
                </a:lnTo>
                <a:lnTo>
                  <a:pt x="12287" y="701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752284" y="5135975"/>
            <a:ext cx="12700" cy="13969"/>
          </a:xfrm>
          <a:custGeom>
            <a:avLst/>
            <a:gdLst/>
            <a:ahLst/>
            <a:cxnLst/>
            <a:rect l="l" t="t" r="r" b="b"/>
            <a:pathLst>
              <a:path w="12700" h="13970">
                <a:moveTo>
                  <a:pt x="12192" y="13811"/>
                </a:moveTo>
                <a:lnTo>
                  <a:pt x="0" y="13811"/>
                </a:lnTo>
                <a:lnTo>
                  <a:pt x="0" y="0"/>
                </a:lnTo>
                <a:lnTo>
                  <a:pt x="12192" y="0"/>
                </a:lnTo>
                <a:lnTo>
                  <a:pt x="12192" y="1381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752284" y="5163503"/>
            <a:ext cx="12700" cy="68579"/>
          </a:xfrm>
          <a:custGeom>
            <a:avLst/>
            <a:gdLst/>
            <a:ahLst/>
            <a:cxnLst/>
            <a:rect l="l" t="t" r="r" b="b"/>
            <a:pathLst>
              <a:path w="12700" h="68579">
                <a:moveTo>
                  <a:pt x="12192" y="68580"/>
                </a:moveTo>
                <a:lnTo>
                  <a:pt x="0" y="68580"/>
                </a:lnTo>
                <a:lnTo>
                  <a:pt x="0" y="0"/>
                </a:lnTo>
                <a:lnTo>
                  <a:pt x="12192" y="0"/>
                </a:lnTo>
                <a:lnTo>
                  <a:pt x="12192" y="68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778193" y="5162073"/>
            <a:ext cx="64135" cy="71756"/>
          </a:xfrm>
          <a:custGeom>
            <a:avLst/>
            <a:gdLst/>
            <a:ahLst/>
            <a:cxnLst/>
            <a:rect l="l" t="t" r="r" b="b"/>
            <a:pathLst>
              <a:path w="64134" h="71754">
                <a:moveTo>
                  <a:pt x="13811" y="22860"/>
                </a:moveTo>
                <a:lnTo>
                  <a:pt x="3048" y="21336"/>
                </a:lnTo>
                <a:lnTo>
                  <a:pt x="3048" y="16764"/>
                </a:lnTo>
                <a:lnTo>
                  <a:pt x="4572" y="12192"/>
                </a:lnTo>
                <a:lnTo>
                  <a:pt x="7715" y="9144"/>
                </a:lnTo>
                <a:lnTo>
                  <a:pt x="13811" y="3048"/>
                </a:lnTo>
                <a:lnTo>
                  <a:pt x="22955" y="0"/>
                </a:lnTo>
                <a:lnTo>
                  <a:pt x="44291" y="0"/>
                </a:lnTo>
                <a:lnTo>
                  <a:pt x="48863" y="1524"/>
                </a:lnTo>
                <a:lnTo>
                  <a:pt x="54959" y="4572"/>
                </a:lnTo>
                <a:lnTo>
                  <a:pt x="56483" y="7620"/>
                </a:lnTo>
                <a:lnTo>
                  <a:pt x="58007" y="9144"/>
                </a:lnTo>
                <a:lnTo>
                  <a:pt x="26003" y="9144"/>
                </a:lnTo>
                <a:lnTo>
                  <a:pt x="16859" y="13716"/>
                </a:lnTo>
                <a:lnTo>
                  <a:pt x="13811" y="22860"/>
                </a:lnTo>
                <a:close/>
              </a:path>
              <a:path w="64134" h="71754">
                <a:moveTo>
                  <a:pt x="33623" y="71628"/>
                </a:moveTo>
                <a:lnTo>
                  <a:pt x="16859" y="71628"/>
                </a:lnTo>
                <a:lnTo>
                  <a:pt x="10763" y="70104"/>
                </a:lnTo>
                <a:lnTo>
                  <a:pt x="6096" y="67056"/>
                </a:lnTo>
                <a:lnTo>
                  <a:pt x="0" y="57912"/>
                </a:lnTo>
                <a:lnTo>
                  <a:pt x="0" y="48768"/>
                </a:lnTo>
                <a:lnTo>
                  <a:pt x="4572" y="39624"/>
                </a:lnTo>
                <a:lnTo>
                  <a:pt x="6096" y="38100"/>
                </a:lnTo>
                <a:lnTo>
                  <a:pt x="9239" y="36576"/>
                </a:lnTo>
                <a:lnTo>
                  <a:pt x="10763" y="35052"/>
                </a:lnTo>
                <a:lnTo>
                  <a:pt x="16859" y="32004"/>
                </a:lnTo>
                <a:lnTo>
                  <a:pt x="19907" y="32004"/>
                </a:lnTo>
                <a:lnTo>
                  <a:pt x="22955" y="30480"/>
                </a:lnTo>
                <a:lnTo>
                  <a:pt x="27527" y="30480"/>
                </a:lnTo>
                <a:lnTo>
                  <a:pt x="36671" y="28956"/>
                </a:lnTo>
                <a:lnTo>
                  <a:pt x="44291" y="27432"/>
                </a:lnTo>
                <a:lnTo>
                  <a:pt x="48863" y="25908"/>
                </a:lnTo>
                <a:lnTo>
                  <a:pt x="48863" y="18288"/>
                </a:lnTo>
                <a:lnTo>
                  <a:pt x="47339" y="15240"/>
                </a:lnTo>
                <a:lnTo>
                  <a:pt x="42767" y="10668"/>
                </a:lnTo>
                <a:lnTo>
                  <a:pt x="38195" y="9144"/>
                </a:lnTo>
                <a:lnTo>
                  <a:pt x="58007" y="9144"/>
                </a:lnTo>
                <a:lnTo>
                  <a:pt x="59531" y="12192"/>
                </a:lnTo>
                <a:lnTo>
                  <a:pt x="59531" y="15240"/>
                </a:lnTo>
                <a:lnTo>
                  <a:pt x="61055" y="16764"/>
                </a:lnTo>
                <a:lnTo>
                  <a:pt x="61055" y="35052"/>
                </a:lnTo>
                <a:lnTo>
                  <a:pt x="48863" y="35052"/>
                </a:lnTo>
                <a:lnTo>
                  <a:pt x="44291" y="38100"/>
                </a:lnTo>
                <a:lnTo>
                  <a:pt x="38195" y="38100"/>
                </a:lnTo>
                <a:lnTo>
                  <a:pt x="29051" y="39624"/>
                </a:lnTo>
                <a:lnTo>
                  <a:pt x="24479" y="41148"/>
                </a:lnTo>
                <a:lnTo>
                  <a:pt x="21431" y="41148"/>
                </a:lnTo>
                <a:lnTo>
                  <a:pt x="19907" y="42672"/>
                </a:lnTo>
                <a:lnTo>
                  <a:pt x="16859" y="42672"/>
                </a:lnTo>
                <a:lnTo>
                  <a:pt x="15335" y="44196"/>
                </a:lnTo>
                <a:lnTo>
                  <a:pt x="15335" y="45720"/>
                </a:lnTo>
                <a:lnTo>
                  <a:pt x="13811" y="47244"/>
                </a:lnTo>
                <a:lnTo>
                  <a:pt x="12287" y="50292"/>
                </a:lnTo>
                <a:lnTo>
                  <a:pt x="12287" y="54864"/>
                </a:lnTo>
                <a:lnTo>
                  <a:pt x="13811" y="57912"/>
                </a:lnTo>
                <a:lnTo>
                  <a:pt x="16859" y="59436"/>
                </a:lnTo>
                <a:lnTo>
                  <a:pt x="18383" y="60960"/>
                </a:lnTo>
                <a:lnTo>
                  <a:pt x="22955" y="62484"/>
                </a:lnTo>
                <a:lnTo>
                  <a:pt x="48863" y="62484"/>
                </a:lnTo>
                <a:lnTo>
                  <a:pt x="45815" y="65532"/>
                </a:lnTo>
                <a:lnTo>
                  <a:pt x="41243" y="68580"/>
                </a:lnTo>
                <a:lnTo>
                  <a:pt x="36671" y="70104"/>
                </a:lnTo>
                <a:lnTo>
                  <a:pt x="33623" y="71628"/>
                </a:lnTo>
                <a:close/>
              </a:path>
              <a:path w="64134" h="71754">
                <a:moveTo>
                  <a:pt x="64103" y="70104"/>
                </a:moveTo>
                <a:lnTo>
                  <a:pt x="51911" y="70104"/>
                </a:lnTo>
                <a:lnTo>
                  <a:pt x="50387" y="68580"/>
                </a:lnTo>
                <a:lnTo>
                  <a:pt x="50387" y="65532"/>
                </a:lnTo>
                <a:lnTo>
                  <a:pt x="48863" y="62484"/>
                </a:lnTo>
                <a:lnTo>
                  <a:pt x="35147" y="62484"/>
                </a:lnTo>
                <a:lnTo>
                  <a:pt x="39719" y="59436"/>
                </a:lnTo>
                <a:lnTo>
                  <a:pt x="42767" y="57912"/>
                </a:lnTo>
                <a:lnTo>
                  <a:pt x="45815" y="54864"/>
                </a:lnTo>
                <a:lnTo>
                  <a:pt x="47339" y="51816"/>
                </a:lnTo>
                <a:lnTo>
                  <a:pt x="47339" y="48768"/>
                </a:lnTo>
                <a:lnTo>
                  <a:pt x="48863" y="45720"/>
                </a:lnTo>
                <a:lnTo>
                  <a:pt x="48863" y="35052"/>
                </a:lnTo>
                <a:lnTo>
                  <a:pt x="61055" y="35052"/>
                </a:lnTo>
                <a:lnTo>
                  <a:pt x="61055" y="65532"/>
                </a:lnTo>
                <a:lnTo>
                  <a:pt x="62579" y="67056"/>
                </a:lnTo>
                <a:lnTo>
                  <a:pt x="64103" y="701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857535" y="5136069"/>
            <a:ext cx="59690" cy="97791"/>
          </a:xfrm>
          <a:custGeom>
            <a:avLst/>
            <a:gdLst/>
            <a:ahLst/>
            <a:cxnLst/>
            <a:rect l="l" t="t" r="r" b="b"/>
            <a:pathLst>
              <a:path w="59690" h="97789">
                <a:moveTo>
                  <a:pt x="10763" y="96107"/>
                </a:moveTo>
                <a:lnTo>
                  <a:pt x="0" y="96107"/>
                </a:lnTo>
                <a:lnTo>
                  <a:pt x="0" y="0"/>
                </a:lnTo>
                <a:lnTo>
                  <a:pt x="10763" y="0"/>
                </a:lnTo>
                <a:lnTo>
                  <a:pt x="10763" y="35147"/>
                </a:lnTo>
                <a:lnTo>
                  <a:pt x="24479" y="35147"/>
                </a:lnTo>
                <a:lnTo>
                  <a:pt x="15335" y="41243"/>
                </a:lnTo>
                <a:lnTo>
                  <a:pt x="12287" y="45815"/>
                </a:lnTo>
                <a:lnTo>
                  <a:pt x="10763" y="53435"/>
                </a:lnTo>
                <a:lnTo>
                  <a:pt x="10763" y="74771"/>
                </a:lnTo>
                <a:lnTo>
                  <a:pt x="13811" y="79343"/>
                </a:lnTo>
                <a:lnTo>
                  <a:pt x="16859" y="85439"/>
                </a:lnTo>
                <a:lnTo>
                  <a:pt x="19145" y="86963"/>
                </a:lnTo>
                <a:lnTo>
                  <a:pt x="10763" y="86963"/>
                </a:lnTo>
                <a:lnTo>
                  <a:pt x="10763" y="96107"/>
                </a:lnTo>
                <a:close/>
              </a:path>
              <a:path w="59690" h="97789">
                <a:moveTo>
                  <a:pt x="50387" y="88487"/>
                </a:moveTo>
                <a:lnTo>
                  <a:pt x="33623" y="88487"/>
                </a:lnTo>
                <a:lnTo>
                  <a:pt x="38195" y="85439"/>
                </a:lnTo>
                <a:lnTo>
                  <a:pt x="41243" y="80867"/>
                </a:lnTo>
                <a:lnTo>
                  <a:pt x="45815" y="77819"/>
                </a:lnTo>
                <a:lnTo>
                  <a:pt x="47339" y="70199"/>
                </a:lnTo>
                <a:lnTo>
                  <a:pt x="47339" y="51911"/>
                </a:lnTo>
                <a:lnTo>
                  <a:pt x="45815" y="45815"/>
                </a:lnTo>
                <a:lnTo>
                  <a:pt x="41243" y="41243"/>
                </a:lnTo>
                <a:lnTo>
                  <a:pt x="38195" y="36671"/>
                </a:lnTo>
                <a:lnTo>
                  <a:pt x="33623" y="35147"/>
                </a:lnTo>
                <a:lnTo>
                  <a:pt x="10763" y="35147"/>
                </a:lnTo>
                <a:lnTo>
                  <a:pt x="15335" y="29051"/>
                </a:lnTo>
                <a:lnTo>
                  <a:pt x="22955" y="26003"/>
                </a:lnTo>
                <a:lnTo>
                  <a:pt x="38195" y="26003"/>
                </a:lnTo>
                <a:lnTo>
                  <a:pt x="42767" y="27527"/>
                </a:lnTo>
                <a:lnTo>
                  <a:pt x="45815" y="30575"/>
                </a:lnTo>
                <a:lnTo>
                  <a:pt x="48863" y="32099"/>
                </a:lnTo>
                <a:lnTo>
                  <a:pt x="51911" y="35147"/>
                </a:lnTo>
                <a:lnTo>
                  <a:pt x="53435" y="38195"/>
                </a:lnTo>
                <a:lnTo>
                  <a:pt x="56483" y="42767"/>
                </a:lnTo>
                <a:lnTo>
                  <a:pt x="56483" y="47339"/>
                </a:lnTo>
                <a:lnTo>
                  <a:pt x="58007" y="50387"/>
                </a:lnTo>
                <a:lnTo>
                  <a:pt x="59531" y="54959"/>
                </a:lnTo>
                <a:lnTo>
                  <a:pt x="59531" y="61055"/>
                </a:lnTo>
                <a:lnTo>
                  <a:pt x="58959" y="69627"/>
                </a:lnTo>
                <a:lnTo>
                  <a:pt x="57245" y="77057"/>
                </a:lnTo>
                <a:lnTo>
                  <a:pt x="54387" y="83343"/>
                </a:lnTo>
                <a:lnTo>
                  <a:pt x="50387" y="88487"/>
                </a:lnTo>
                <a:close/>
              </a:path>
              <a:path w="59690" h="97789">
                <a:moveTo>
                  <a:pt x="38195" y="97631"/>
                </a:moveTo>
                <a:lnTo>
                  <a:pt x="21431" y="97631"/>
                </a:lnTo>
                <a:lnTo>
                  <a:pt x="15335" y="94583"/>
                </a:lnTo>
                <a:lnTo>
                  <a:pt x="10763" y="86963"/>
                </a:lnTo>
                <a:lnTo>
                  <a:pt x="19145" y="86963"/>
                </a:lnTo>
                <a:lnTo>
                  <a:pt x="21431" y="88487"/>
                </a:lnTo>
                <a:lnTo>
                  <a:pt x="50387" y="88487"/>
                </a:lnTo>
                <a:lnTo>
                  <a:pt x="44291" y="94583"/>
                </a:lnTo>
                <a:lnTo>
                  <a:pt x="38195" y="9763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937260" y="5135879"/>
            <a:ext cx="0" cy="96520"/>
          </a:xfrm>
          <a:custGeom>
            <a:avLst/>
            <a:gdLst/>
            <a:ahLst/>
            <a:cxnLst/>
            <a:rect l="l" t="t" r="r" b="b"/>
            <a:pathLst>
              <a:path h="96520">
                <a:moveTo>
                  <a:pt x="0" y="0"/>
                </a:moveTo>
                <a:lnTo>
                  <a:pt x="0" y="96012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956793" y="5161978"/>
            <a:ext cx="64135" cy="71756"/>
          </a:xfrm>
          <a:custGeom>
            <a:avLst/>
            <a:gdLst/>
            <a:ahLst/>
            <a:cxnLst/>
            <a:rect l="l" t="t" r="r" b="b"/>
            <a:pathLst>
              <a:path w="64134" h="71754">
                <a:moveTo>
                  <a:pt x="41141" y="71723"/>
                </a:moveTo>
                <a:lnTo>
                  <a:pt x="33521" y="71723"/>
                </a:lnTo>
                <a:lnTo>
                  <a:pt x="26013" y="71151"/>
                </a:lnTo>
                <a:lnTo>
                  <a:pt x="11" y="38195"/>
                </a:lnTo>
                <a:lnTo>
                  <a:pt x="0" y="35147"/>
                </a:lnTo>
                <a:lnTo>
                  <a:pt x="469" y="28097"/>
                </a:lnTo>
                <a:lnTo>
                  <a:pt x="22758" y="0"/>
                </a:lnTo>
                <a:lnTo>
                  <a:pt x="41141" y="0"/>
                </a:lnTo>
                <a:lnTo>
                  <a:pt x="48761" y="3048"/>
                </a:lnTo>
                <a:lnTo>
                  <a:pt x="54857" y="9144"/>
                </a:lnTo>
                <a:lnTo>
                  <a:pt x="27425" y="9144"/>
                </a:lnTo>
                <a:lnTo>
                  <a:pt x="22758" y="10668"/>
                </a:lnTo>
                <a:lnTo>
                  <a:pt x="18186" y="15335"/>
                </a:lnTo>
                <a:lnTo>
                  <a:pt x="15138" y="18383"/>
                </a:lnTo>
                <a:lnTo>
                  <a:pt x="13614" y="22955"/>
                </a:lnTo>
                <a:lnTo>
                  <a:pt x="12090" y="29051"/>
                </a:lnTo>
                <a:lnTo>
                  <a:pt x="63548" y="29051"/>
                </a:lnTo>
                <a:lnTo>
                  <a:pt x="64001" y="35147"/>
                </a:lnTo>
                <a:lnTo>
                  <a:pt x="64001" y="38195"/>
                </a:lnTo>
                <a:lnTo>
                  <a:pt x="12090" y="38195"/>
                </a:lnTo>
                <a:lnTo>
                  <a:pt x="12090" y="45815"/>
                </a:lnTo>
                <a:lnTo>
                  <a:pt x="15138" y="51911"/>
                </a:lnTo>
                <a:lnTo>
                  <a:pt x="18186" y="56483"/>
                </a:lnTo>
                <a:lnTo>
                  <a:pt x="22758" y="61055"/>
                </a:lnTo>
                <a:lnTo>
                  <a:pt x="27425" y="62579"/>
                </a:lnTo>
                <a:lnTo>
                  <a:pt x="57905" y="62579"/>
                </a:lnTo>
                <a:lnTo>
                  <a:pt x="53333" y="65627"/>
                </a:lnTo>
                <a:lnTo>
                  <a:pt x="47237" y="70199"/>
                </a:lnTo>
                <a:lnTo>
                  <a:pt x="41141" y="71723"/>
                </a:lnTo>
                <a:close/>
              </a:path>
              <a:path w="64134" h="71754">
                <a:moveTo>
                  <a:pt x="63548" y="29051"/>
                </a:moveTo>
                <a:lnTo>
                  <a:pt x="51809" y="29051"/>
                </a:lnTo>
                <a:lnTo>
                  <a:pt x="50285" y="22955"/>
                </a:lnTo>
                <a:lnTo>
                  <a:pt x="48761" y="18383"/>
                </a:lnTo>
                <a:lnTo>
                  <a:pt x="42665" y="12287"/>
                </a:lnTo>
                <a:lnTo>
                  <a:pt x="38093" y="9144"/>
                </a:lnTo>
                <a:lnTo>
                  <a:pt x="54857" y="9144"/>
                </a:lnTo>
                <a:lnTo>
                  <a:pt x="58869" y="14342"/>
                </a:lnTo>
                <a:lnTo>
                  <a:pt x="61715" y="20466"/>
                </a:lnTo>
                <a:lnTo>
                  <a:pt x="63430" y="27454"/>
                </a:lnTo>
                <a:lnTo>
                  <a:pt x="63548" y="29051"/>
                </a:lnTo>
                <a:close/>
              </a:path>
              <a:path w="64134" h="71754">
                <a:moveTo>
                  <a:pt x="57905" y="62579"/>
                </a:moveTo>
                <a:lnTo>
                  <a:pt x="38093" y="62579"/>
                </a:lnTo>
                <a:lnTo>
                  <a:pt x="44189" y="59531"/>
                </a:lnTo>
                <a:lnTo>
                  <a:pt x="50285" y="53435"/>
                </a:lnTo>
                <a:lnTo>
                  <a:pt x="51809" y="48863"/>
                </a:lnTo>
                <a:lnTo>
                  <a:pt x="64001" y="50387"/>
                </a:lnTo>
                <a:lnTo>
                  <a:pt x="57905" y="625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1037844" y="5218177"/>
            <a:ext cx="13970" cy="13969"/>
          </a:xfrm>
          <a:custGeom>
            <a:avLst/>
            <a:gdLst/>
            <a:ahLst/>
            <a:cxnLst/>
            <a:rect l="l" t="t" r="r" b="b"/>
            <a:pathLst>
              <a:path w="13969" h="13970">
                <a:moveTo>
                  <a:pt x="0" y="0"/>
                </a:moveTo>
                <a:lnTo>
                  <a:pt x="13716" y="0"/>
                </a:lnTo>
                <a:lnTo>
                  <a:pt x="13716" y="13716"/>
                </a:lnTo>
                <a:lnTo>
                  <a:pt x="0" y="13716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1066609" y="5135975"/>
            <a:ext cx="2601753" cy="125254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3683509" y="5135879"/>
            <a:ext cx="2293619" cy="97822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569214" y="5326378"/>
            <a:ext cx="459295" cy="123921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1051370" y="5325237"/>
            <a:ext cx="1831181" cy="126587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2694814" y="5326380"/>
            <a:ext cx="315849" cy="98012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3067146" y="5326380"/>
            <a:ext cx="219741" cy="98012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3329755" y="5329809"/>
            <a:ext cx="198304" cy="94583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566166" y="5869781"/>
            <a:ext cx="874299" cy="161734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1469136" y="5873497"/>
            <a:ext cx="0" cy="123825"/>
          </a:xfrm>
          <a:custGeom>
            <a:avLst/>
            <a:gdLst/>
            <a:ahLst/>
            <a:cxnLst/>
            <a:rect l="l" t="t" r="r" b="b"/>
            <a:pathLst>
              <a:path h="123825">
                <a:moveTo>
                  <a:pt x="0" y="0"/>
                </a:moveTo>
                <a:lnTo>
                  <a:pt x="0" y="123444"/>
                </a:lnTo>
              </a:path>
            </a:pathLst>
          </a:custGeom>
          <a:ln w="2438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1541241" y="5872925"/>
            <a:ext cx="114935" cy="122555"/>
          </a:xfrm>
          <a:custGeom>
            <a:avLst/>
            <a:gdLst/>
            <a:ahLst/>
            <a:cxnLst/>
            <a:rect l="l" t="t" r="r" b="b"/>
            <a:pathLst>
              <a:path w="114935" h="122554">
                <a:moveTo>
                  <a:pt x="70199" y="122015"/>
                </a:moveTo>
                <a:lnTo>
                  <a:pt x="42672" y="122015"/>
                </a:lnTo>
                <a:lnTo>
                  <a:pt x="0" y="0"/>
                </a:lnTo>
                <a:lnTo>
                  <a:pt x="25908" y="0"/>
                </a:lnTo>
                <a:lnTo>
                  <a:pt x="57912" y="89916"/>
                </a:lnTo>
                <a:lnTo>
                  <a:pt x="81826" y="89916"/>
                </a:lnTo>
                <a:lnTo>
                  <a:pt x="70199" y="122015"/>
                </a:lnTo>
                <a:close/>
              </a:path>
              <a:path w="114935" h="122554">
                <a:moveTo>
                  <a:pt x="81826" y="89916"/>
                </a:moveTo>
                <a:lnTo>
                  <a:pt x="57912" y="89916"/>
                </a:lnTo>
                <a:lnTo>
                  <a:pt x="86963" y="0"/>
                </a:lnTo>
                <a:lnTo>
                  <a:pt x="114395" y="0"/>
                </a:lnTo>
                <a:lnTo>
                  <a:pt x="81826" y="899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1652588" y="5904930"/>
            <a:ext cx="84455" cy="93345"/>
          </a:xfrm>
          <a:custGeom>
            <a:avLst/>
            <a:gdLst/>
            <a:ahLst/>
            <a:cxnLst/>
            <a:rect l="l" t="t" r="r" b="b"/>
            <a:pathLst>
              <a:path w="84455" h="93345">
                <a:moveTo>
                  <a:pt x="24384" y="28956"/>
                </a:moveTo>
                <a:lnTo>
                  <a:pt x="3048" y="24384"/>
                </a:lnTo>
                <a:lnTo>
                  <a:pt x="4572" y="16764"/>
                </a:lnTo>
                <a:lnTo>
                  <a:pt x="9144" y="9144"/>
                </a:lnTo>
                <a:lnTo>
                  <a:pt x="15240" y="6096"/>
                </a:lnTo>
                <a:lnTo>
                  <a:pt x="20146" y="3214"/>
                </a:lnTo>
                <a:lnTo>
                  <a:pt x="25919" y="1333"/>
                </a:lnTo>
                <a:lnTo>
                  <a:pt x="32853" y="309"/>
                </a:lnTo>
                <a:lnTo>
                  <a:pt x="41243" y="0"/>
                </a:lnTo>
                <a:lnTo>
                  <a:pt x="59531" y="0"/>
                </a:lnTo>
                <a:lnTo>
                  <a:pt x="64103" y="3048"/>
                </a:lnTo>
                <a:lnTo>
                  <a:pt x="70199" y="6096"/>
                </a:lnTo>
                <a:lnTo>
                  <a:pt x="73247" y="9144"/>
                </a:lnTo>
                <a:lnTo>
                  <a:pt x="74771" y="12192"/>
                </a:lnTo>
                <a:lnTo>
                  <a:pt x="77819" y="16764"/>
                </a:lnTo>
                <a:lnTo>
                  <a:pt x="35147" y="16764"/>
                </a:lnTo>
                <a:lnTo>
                  <a:pt x="32099" y="18288"/>
                </a:lnTo>
                <a:lnTo>
                  <a:pt x="28956" y="19812"/>
                </a:lnTo>
                <a:lnTo>
                  <a:pt x="27432" y="21336"/>
                </a:lnTo>
                <a:lnTo>
                  <a:pt x="25908" y="24384"/>
                </a:lnTo>
                <a:lnTo>
                  <a:pt x="24384" y="28956"/>
                </a:lnTo>
                <a:close/>
              </a:path>
              <a:path w="84455" h="93345">
                <a:moveTo>
                  <a:pt x="35147" y="93059"/>
                </a:moveTo>
                <a:lnTo>
                  <a:pt x="21336" y="93059"/>
                </a:lnTo>
                <a:lnTo>
                  <a:pt x="13716" y="90011"/>
                </a:lnTo>
                <a:lnTo>
                  <a:pt x="7620" y="85439"/>
                </a:lnTo>
                <a:lnTo>
                  <a:pt x="3048" y="80867"/>
                </a:lnTo>
                <a:lnTo>
                  <a:pt x="0" y="73247"/>
                </a:lnTo>
                <a:lnTo>
                  <a:pt x="0" y="60960"/>
                </a:lnTo>
                <a:lnTo>
                  <a:pt x="13716" y="44196"/>
                </a:lnTo>
                <a:lnTo>
                  <a:pt x="18288" y="41148"/>
                </a:lnTo>
                <a:lnTo>
                  <a:pt x="24384" y="39624"/>
                </a:lnTo>
                <a:lnTo>
                  <a:pt x="32099" y="38100"/>
                </a:lnTo>
                <a:lnTo>
                  <a:pt x="44291" y="36576"/>
                </a:lnTo>
                <a:lnTo>
                  <a:pt x="51911" y="33528"/>
                </a:lnTo>
                <a:lnTo>
                  <a:pt x="54959" y="32004"/>
                </a:lnTo>
                <a:lnTo>
                  <a:pt x="54959" y="22860"/>
                </a:lnTo>
                <a:lnTo>
                  <a:pt x="50387" y="18288"/>
                </a:lnTo>
                <a:lnTo>
                  <a:pt x="45815" y="16764"/>
                </a:lnTo>
                <a:lnTo>
                  <a:pt x="77819" y="16764"/>
                </a:lnTo>
                <a:lnTo>
                  <a:pt x="79343" y="22860"/>
                </a:lnTo>
                <a:lnTo>
                  <a:pt x="79343" y="33528"/>
                </a:lnTo>
                <a:lnTo>
                  <a:pt x="78581" y="47244"/>
                </a:lnTo>
                <a:lnTo>
                  <a:pt x="54959" y="47244"/>
                </a:lnTo>
                <a:lnTo>
                  <a:pt x="51911" y="48768"/>
                </a:lnTo>
                <a:lnTo>
                  <a:pt x="47339" y="50292"/>
                </a:lnTo>
                <a:lnTo>
                  <a:pt x="35147" y="53340"/>
                </a:lnTo>
                <a:lnTo>
                  <a:pt x="30575" y="53340"/>
                </a:lnTo>
                <a:lnTo>
                  <a:pt x="28956" y="54864"/>
                </a:lnTo>
                <a:lnTo>
                  <a:pt x="25908" y="57912"/>
                </a:lnTo>
                <a:lnTo>
                  <a:pt x="24384" y="60960"/>
                </a:lnTo>
                <a:lnTo>
                  <a:pt x="24384" y="70199"/>
                </a:lnTo>
                <a:lnTo>
                  <a:pt x="27432" y="71723"/>
                </a:lnTo>
                <a:lnTo>
                  <a:pt x="30575" y="74771"/>
                </a:lnTo>
                <a:lnTo>
                  <a:pt x="33623" y="76295"/>
                </a:lnTo>
                <a:lnTo>
                  <a:pt x="79343" y="76295"/>
                </a:lnTo>
                <a:lnTo>
                  <a:pt x="79343" y="77819"/>
                </a:lnTo>
                <a:lnTo>
                  <a:pt x="80359" y="80867"/>
                </a:lnTo>
                <a:lnTo>
                  <a:pt x="58007" y="80867"/>
                </a:lnTo>
                <a:lnTo>
                  <a:pt x="44291" y="90011"/>
                </a:lnTo>
                <a:lnTo>
                  <a:pt x="35147" y="93059"/>
                </a:lnTo>
                <a:close/>
              </a:path>
              <a:path w="84455" h="93345">
                <a:moveTo>
                  <a:pt x="79343" y="76295"/>
                </a:moveTo>
                <a:lnTo>
                  <a:pt x="41243" y="76295"/>
                </a:lnTo>
                <a:lnTo>
                  <a:pt x="45815" y="74771"/>
                </a:lnTo>
                <a:lnTo>
                  <a:pt x="48863" y="71723"/>
                </a:lnTo>
                <a:lnTo>
                  <a:pt x="51911" y="70199"/>
                </a:lnTo>
                <a:lnTo>
                  <a:pt x="53435" y="67056"/>
                </a:lnTo>
                <a:lnTo>
                  <a:pt x="54959" y="64008"/>
                </a:lnTo>
                <a:lnTo>
                  <a:pt x="54959" y="47244"/>
                </a:lnTo>
                <a:lnTo>
                  <a:pt x="78581" y="47244"/>
                </a:lnTo>
                <a:lnTo>
                  <a:pt x="77819" y="60960"/>
                </a:lnTo>
                <a:lnTo>
                  <a:pt x="77819" y="68580"/>
                </a:lnTo>
                <a:lnTo>
                  <a:pt x="79343" y="74771"/>
                </a:lnTo>
                <a:lnTo>
                  <a:pt x="79343" y="76295"/>
                </a:lnTo>
                <a:close/>
              </a:path>
              <a:path w="84455" h="93345">
                <a:moveTo>
                  <a:pt x="83915" y="90011"/>
                </a:moveTo>
                <a:lnTo>
                  <a:pt x="61055" y="90011"/>
                </a:lnTo>
                <a:lnTo>
                  <a:pt x="59531" y="88487"/>
                </a:lnTo>
                <a:lnTo>
                  <a:pt x="59531" y="86963"/>
                </a:lnTo>
                <a:lnTo>
                  <a:pt x="58007" y="83915"/>
                </a:lnTo>
                <a:lnTo>
                  <a:pt x="58007" y="80867"/>
                </a:lnTo>
                <a:lnTo>
                  <a:pt x="80359" y="80867"/>
                </a:lnTo>
                <a:lnTo>
                  <a:pt x="82391" y="86963"/>
                </a:lnTo>
                <a:lnTo>
                  <a:pt x="83915" y="9001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1753267" y="5904928"/>
            <a:ext cx="58419" cy="90170"/>
          </a:xfrm>
          <a:custGeom>
            <a:avLst/>
            <a:gdLst/>
            <a:ahLst/>
            <a:cxnLst/>
            <a:rect l="l" t="t" r="r" b="b"/>
            <a:pathLst>
              <a:path w="58419" h="90170">
                <a:moveTo>
                  <a:pt x="54490" y="13716"/>
                </a:moveTo>
                <a:lnTo>
                  <a:pt x="21431" y="13716"/>
                </a:lnTo>
                <a:lnTo>
                  <a:pt x="26003" y="7620"/>
                </a:lnTo>
                <a:lnTo>
                  <a:pt x="29051" y="4572"/>
                </a:lnTo>
                <a:lnTo>
                  <a:pt x="32099" y="3048"/>
                </a:lnTo>
                <a:lnTo>
                  <a:pt x="35147" y="0"/>
                </a:lnTo>
                <a:lnTo>
                  <a:pt x="47339" y="0"/>
                </a:lnTo>
                <a:lnTo>
                  <a:pt x="53435" y="1524"/>
                </a:lnTo>
                <a:lnTo>
                  <a:pt x="58007" y="4572"/>
                </a:lnTo>
                <a:lnTo>
                  <a:pt x="54490" y="13716"/>
                </a:lnTo>
                <a:close/>
              </a:path>
              <a:path w="58419" h="90170">
                <a:moveTo>
                  <a:pt x="24479" y="90011"/>
                </a:moveTo>
                <a:lnTo>
                  <a:pt x="0" y="90011"/>
                </a:lnTo>
                <a:lnTo>
                  <a:pt x="0" y="1524"/>
                </a:lnTo>
                <a:lnTo>
                  <a:pt x="21431" y="1524"/>
                </a:lnTo>
                <a:lnTo>
                  <a:pt x="21431" y="13716"/>
                </a:lnTo>
                <a:lnTo>
                  <a:pt x="54490" y="13716"/>
                </a:lnTo>
                <a:lnTo>
                  <a:pt x="52145" y="19812"/>
                </a:lnTo>
                <a:lnTo>
                  <a:pt x="36671" y="19812"/>
                </a:lnTo>
                <a:lnTo>
                  <a:pt x="30575" y="22860"/>
                </a:lnTo>
                <a:lnTo>
                  <a:pt x="24503" y="52173"/>
                </a:lnTo>
                <a:lnTo>
                  <a:pt x="24479" y="90011"/>
                </a:lnTo>
                <a:close/>
              </a:path>
              <a:path w="58419" h="90170">
                <a:moveTo>
                  <a:pt x="50387" y="24384"/>
                </a:moveTo>
                <a:lnTo>
                  <a:pt x="47339" y="21336"/>
                </a:lnTo>
                <a:lnTo>
                  <a:pt x="42767" y="19812"/>
                </a:lnTo>
                <a:lnTo>
                  <a:pt x="52145" y="19812"/>
                </a:lnTo>
                <a:lnTo>
                  <a:pt x="50387" y="243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1833419" y="5872925"/>
            <a:ext cx="0" cy="122555"/>
          </a:xfrm>
          <a:custGeom>
            <a:avLst/>
            <a:gdLst/>
            <a:ahLst/>
            <a:cxnLst/>
            <a:rect l="l" t="t" r="r" b="b"/>
            <a:pathLst>
              <a:path h="122554">
                <a:moveTo>
                  <a:pt x="0" y="0"/>
                </a:moveTo>
                <a:lnTo>
                  <a:pt x="0" y="122015"/>
                </a:lnTo>
              </a:path>
            </a:pathLst>
          </a:custGeom>
          <a:ln w="229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1863185" y="5904930"/>
            <a:ext cx="82550" cy="93345"/>
          </a:xfrm>
          <a:custGeom>
            <a:avLst/>
            <a:gdLst/>
            <a:ahLst/>
            <a:cxnLst/>
            <a:rect l="l" t="t" r="r" b="b"/>
            <a:pathLst>
              <a:path w="82550" h="93345">
                <a:moveTo>
                  <a:pt x="22860" y="28956"/>
                </a:moveTo>
                <a:lnTo>
                  <a:pt x="1524" y="24384"/>
                </a:lnTo>
                <a:lnTo>
                  <a:pt x="7620" y="9144"/>
                </a:lnTo>
                <a:lnTo>
                  <a:pt x="13716" y="6096"/>
                </a:lnTo>
                <a:lnTo>
                  <a:pt x="18835" y="3214"/>
                </a:lnTo>
                <a:lnTo>
                  <a:pt x="24955" y="1333"/>
                </a:lnTo>
                <a:lnTo>
                  <a:pt x="31932" y="309"/>
                </a:lnTo>
                <a:lnTo>
                  <a:pt x="39624" y="0"/>
                </a:lnTo>
                <a:lnTo>
                  <a:pt x="58007" y="0"/>
                </a:lnTo>
                <a:lnTo>
                  <a:pt x="64103" y="3048"/>
                </a:lnTo>
                <a:lnTo>
                  <a:pt x="73247" y="9144"/>
                </a:lnTo>
                <a:lnTo>
                  <a:pt x="74771" y="12192"/>
                </a:lnTo>
                <a:lnTo>
                  <a:pt x="76295" y="16764"/>
                </a:lnTo>
                <a:lnTo>
                  <a:pt x="35052" y="16764"/>
                </a:lnTo>
                <a:lnTo>
                  <a:pt x="30480" y="18288"/>
                </a:lnTo>
                <a:lnTo>
                  <a:pt x="28956" y="19812"/>
                </a:lnTo>
                <a:lnTo>
                  <a:pt x="25908" y="21336"/>
                </a:lnTo>
                <a:lnTo>
                  <a:pt x="24384" y="24384"/>
                </a:lnTo>
                <a:lnTo>
                  <a:pt x="22860" y="28956"/>
                </a:lnTo>
                <a:close/>
              </a:path>
              <a:path w="82550" h="93345">
                <a:moveTo>
                  <a:pt x="33528" y="93059"/>
                </a:moveTo>
                <a:lnTo>
                  <a:pt x="19812" y="93059"/>
                </a:lnTo>
                <a:lnTo>
                  <a:pt x="12192" y="90011"/>
                </a:lnTo>
                <a:lnTo>
                  <a:pt x="7620" y="85439"/>
                </a:lnTo>
                <a:lnTo>
                  <a:pt x="1524" y="80867"/>
                </a:lnTo>
                <a:lnTo>
                  <a:pt x="0" y="73247"/>
                </a:lnTo>
                <a:lnTo>
                  <a:pt x="0" y="56388"/>
                </a:lnTo>
                <a:lnTo>
                  <a:pt x="3048" y="53340"/>
                </a:lnTo>
                <a:lnTo>
                  <a:pt x="6096" y="48768"/>
                </a:lnTo>
                <a:lnTo>
                  <a:pt x="9144" y="45720"/>
                </a:lnTo>
                <a:lnTo>
                  <a:pt x="13716" y="44196"/>
                </a:lnTo>
                <a:lnTo>
                  <a:pt x="16764" y="41148"/>
                </a:lnTo>
                <a:lnTo>
                  <a:pt x="32004" y="38100"/>
                </a:lnTo>
                <a:lnTo>
                  <a:pt x="42672" y="36576"/>
                </a:lnTo>
                <a:lnTo>
                  <a:pt x="50387" y="33528"/>
                </a:lnTo>
                <a:lnTo>
                  <a:pt x="54959" y="32004"/>
                </a:lnTo>
                <a:lnTo>
                  <a:pt x="54959" y="25908"/>
                </a:lnTo>
                <a:lnTo>
                  <a:pt x="51911" y="19812"/>
                </a:lnTo>
                <a:lnTo>
                  <a:pt x="48863" y="18288"/>
                </a:lnTo>
                <a:lnTo>
                  <a:pt x="44291" y="16764"/>
                </a:lnTo>
                <a:lnTo>
                  <a:pt x="76295" y="16764"/>
                </a:lnTo>
                <a:lnTo>
                  <a:pt x="77819" y="22860"/>
                </a:lnTo>
                <a:lnTo>
                  <a:pt x="77819" y="47244"/>
                </a:lnTo>
                <a:lnTo>
                  <a:pt x="54959" y="47244"/>
                </a:lnTo>
                <a:lnTo>
                  <a:pt x="51911" y="48768"/>
                </a:lnTo>
                <a:lnTo>
                  <a:pt x="47339" y="50292"/>
                </a:lnTo>
                <a:lnTo>
                  <a:pt x="39624" y="51816"/>
                </a:lnTo>
                <a:lnTo>
                  <a:pt x="33528" y="53340"/>
                </a:lnTo>
                <a:lnTo>
                  <a:pt x="28956" y="53340"/>
                </a:lnTo>
                <a:lnTo>
                  <a:pt x="24384" y="57912"/>
                </a:lnTo>
                <a:lnTo>
                  <a:pt x="22860" y="60960"/>
                </a:lnTo>
                <a:lnTo>
                  <a:pt x="22860" y="67056"/>
                </a:lnTo>
                <a:lnTo>
                  <a:pt x="24384" y="70199"/>
                </a:lnTo>
                <a:lnTo>
                  <a:pt x="28956" y="74771"/>
                </a:lnTo>
                <a:lnTo>
                  <a:pt x="32004" y="76295"/>
                </a:lnTo>
                <a:lnTo>
                  <a:pt x="78581" y="76295"/>
                </a:lnTo>
                <a:lnTo>
                  <a:pt x="79343" y="77819"/>
                </a:lnTo>
                <a:lnTo>
                  <a:pt x="79343" y="80867"/>
                </a:lnTo>
                <a:lnTo>
                  <a:pt x="56483" y="80867"/>
                </a:lnTo>
                <a:lnTo>
                  <a:pt x="51911" y="83915"/>
                </a:lnTo>
                <a:lnTo>
                  <a:pt x="48863" y="86963"/>
                </a:lnTo>
                <a:lnTo>
                  <a:pt x="44291" y="90011"/>
                </a:lnTo>
                <a:lnTo>
                  <a:pt x="39624" y="91535"/>
                </a:lnTo>
                <a:lnTo>
                  <a:pt x="33528" y="93059"/>
                </a:lnTo>
                <a:close/>
              </a:path>
              <a:path w="82550" h="93345">
                <a:moveTo>
                  <a:pt x="78581" y="76295"/>
                </a:moveTo>
                <a:lnTo>
                  <a:pt x="39624" y="76295"/>
                </a:lnTo>
                <a:lnTo>
                  <a:pt x="44291" y="74771"/>
                </a:lnTo>
                <a:lnTo>
                  <a:pt x="48863" y="71723"/>
                </a:lnTo>
                <a:lnTo>
                  <a:pt x="50387" y="70199"/>
                </a:lnTo>
                <a:lnTo>
                  <a:pt x="53435" y="67056"/>
                </a:lnTo>
                <a:lnTo>
                  <a:pt x="53435" y="64008"/>
                </a:lnTo>
                <a:lnTo>
                  <a:pt x="54959" y="62484"/>
                </a:lnTo>
                <a:lnTo>
                  <a:pt x="54959" y="47244"/>
                </a:lnTo>
                <a:lnTo>
                  <a:pt x="77819" y="47244"/>
                </a:lnTo>
                <a:lnTo>
                  <a:pt x="77819" y="74771"/>
                </a:lnTo>
                <a:lnTo>
                  <a:pt x="78581" y="76295"/>
                </a:lnTo>
                <a:close/>
              </a:path>
              <a:path w="82550" h="93345">
                <a:moveTo>
                  <a:pt x="82391" y="90011"/>
                </a:moveTo>
                <a:lnTo>
                  <a:pt x="59531" y="90011"/>
                </a:lnTo>
                <a:lnTo>
                  <a:pt x="59531" y="88487"/>
                </a:lnTo>
                <a:lnTo>
                  <a:pt x="58007" y="86963"/>
                </a:lnTo>
                <a:lnTo>
                  <a:pt x="58007" y="83915"/>
                </a:lnTo>
                <a:lnTo>
                  <a:pt x="56483" y="82391"/>
                </a:lnTo>
                <a:lnTo>
                  <a:pt x="56483" y="80867"/>
                </a:lnTo>
                <a:lnTo>
                  <a:pt x="79343" y="80867"/>
                </a:lnTo>
                <a:lnTo>
                  <a:pt x="79343" y="82391"/>
                </a:lnTo>
                <a:lnTo>
                  <a:pt x="80867" y="86963"/>
                </a:lnTo>
                <a:lnTo>
                  <a:pt x="82391" y="9001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1963865" y="5872926"/>
            <a:ext cx="86995" cy="125095"/>
          </a:xfrm>
          <a:custGeom>
            <a:avLst/>
            <a:gdLst/>
            <a:ahLst/>
            <a:cxnLst/>
            <a:rect l="l" t="t" r="r" b="b"/>
            <a:pathLst>
              <a:path w="86994" h="125095">
                <a:moveTo>
                  <a:pt x="21431" y="122015"/>
                </a:moveTo>
                <a:lnTo>
                  <a:pt x="0" y="122015"/>
                </a:lnTo>
                <a:lnTo>
                  <a:pt x="0" y="0"/>
                </a:lnTo>
                <a:lnTo>
                  <a:pt x="22955" y="0"/>
                </a:lnTo>
                <a:lnTo>
                  <a:pt x="22955" y="44196"/>
                </a:lnTo>
                <a:lnTo>
                  <a:pt x="77281" y="44196"/>
                </a:lnTo>
                <a:lnTo>
                  <a:pt x="80241" y="48768"/>
                </a:lnTo>
                <a:lnTo>
                  <a:pt x="36671" y="48768"/>
                </a:lnTo>
                <a:lnTo>
                  <a:pt x="32099" y="51816"/>
                </a:lnTo>
                <a:lnTo>
                  <a:pt x="29051" y="56388"/>
                </a:lnTo>
                <a:lnTo>
                  <a:pt x="24479" y="60960"/>
                </a:lnTo>
                <a:lnTo>
                  <a:pt x="22996" y="66889"/>
                </a:lnTo>
                <a:lnTo>
                  <a:pt x="22955" y="85344"/>
                </a:lnTo>
                <a:lnTo>
                  <a:pt x="24479" y="91440"/>
                </a:lnTo>
                <a:lnTo>
                  <a:pt x="27527" y="96012"/>
                </a:lnTo>
                <a:lnTo>
                  <a:pt x="30575" y="102203"/>
                </a:lnTo>
                <a:lnTo>
                  <a:pt x="36671" y="105251"/>
                </a:lnTo>
                <a:lnTo>
                  <a:pt x="79981" y="105251"/>
                </a:lnTo>
                <a:lnTo>
                  <a:pt x="79890" y="105450"/>
                </a:lnTo>
                <a:lnTo>
                  <a:pt x="76874" y="109823"/>
                </a:lnTo>
                <a:lnTo>
                  <a:pt x="21431" y="109823"/>
                </a:lnTo>
                <a:lnTo>
                  <a:pt x="21431" y="122015"/>
                </a:lnTo>
                <a:close/>
              </a:path>
              <a:path w="86994" h="125095">
                <a:moveTo>
                  <a:pt x="77281" y="44196"/>
                </a:moveTo>
                <a:lnTo>
                  <a:pt x="22955" y="44196"/>
                </a:lnTo>
                <a:lnTo>
                  <a:pt x="28717" y="38433"/>
                </a:lnTo>
                <a:lnTo>
                  <a:pt x="34766" y="34671"/>
                </a:lnTo>
                <a:lnTo>
                  <a:pt x="41386" y="32623"/>
                </a:lnTo>
                <a:lnTo>
                  <a:pt x="48863" y="32004"/>
                </a:lnTo>
                <a:lnTo>
                  <a:pt x="56578" y="32599"/>
                </a:lnTo>
                <a:lnTo>
                  <a:pt x="63722" y="34480"/>
                </a:lnTo>
                <a:lnTo>
                  <a:pt x="70294" y="37790"/>
                </a:lnTo>
                <a:lnTo>
                  <a:pt x="76295" y="42672"/>
                </a:lnTo>
                <a:lnTo>
                  <a:pt x="77281" y="44196"/>
                </a:lnTo>
                <a:close/>
              </a:path>
              <a:path w="86994" h="125095">
                <a:moveTo>
                  <a:pt x="79981" y="105251"/>
                </a:moveTo>
                <a:lnTo>
                  <a:pt x="48863" y="105251"/>
                </a:lnTo>
                <a:lnTo>
                  <a:pt x="53435" y="103727"/>
                </a:lnTo>
                <a:lnTo>
                  <a:pt x="56483" y="99060"/>
                </a:lnTo>
                <a:lnTo>
                  <a:pt x="61055" y="94488"/>
                </a:lnTo>
                <a:lnTo>
                  <a:pt x="62579" y="88392"/>
                </a:lnTo>
                <a:lnTo>
                  <a:pt x="62579" y="68580"/>
                </a:lnTo>
                <a:lnTo>
                  <a:pt x="61055" y="60960"/>
                </a:lnTo>
                <a:lnTo>
                  <a:pt x="56483" y="56388"/>
                </a:lnTo>
                <a:lnTo>
                  <a:pt x="53435" y="51816"/>
                </a:lnTo>
                <a:lnTo>
                  <a:pt x="48863" y="48768"/>
                </a:lnTo>
                <a:lnTo>
                  <a:pt x="80241" y="48768"/>
                </a:lnTo>
                <a:lnTo>
                  <a:pt x="80533" y="49220"/>
                </a:lnTo>
                <a:lnTo>
                  <a:pt x="83915" y="57340"/>
                </a:lnTo>
                <a:lnTo>
                  <a:pt x="86153" y="66889"/>
                </a:lnTo>
                <a:lnTo>
                  <a:pt x="86963" y="77724"/>
                </a:lnTo>
                <a:lnTo>
                  <a:pt x="86129" y="87716"/>
                </a:lnTo>
                <a:lnTo>
                  <a:pt x="83724" y="97012"/>
                </a:lnTo>
                <a:lnTo>
                  <a:pt x="79981" y="105251"/>
                </a:lnTo>
                <a:close/>
              </a:path>
              <a:path w="86994" h="125095">
                <a:moveTo>
                  <a:pt x="48863" y="125063"/>
                </a:moveTo>
                <a:lnTo>
                  <a:pt x="44291" y="125063"/>
                </a:lnTo>
                <a:lnTo>
                  <a:pt x="39719" y="123539"/>
                </a:lnTo>
                <a:lnTo>
                  <a:pt x="33623" y="120491"/>
                </a:lnTo>
                <a:lnTo>
                  <a:pt x="24479" y="114395"/>
                </a:lnTo>
                <a:lnTo>
                  <a:pt x="21431" y="109823"/>
                </a:lnTo>
                <a:lnTo>
                  <a:pt x="76874" y="109823"/>
                </a:lnTo>
                <a:lnTo>
                  <a:pt x="48863" y="12506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2081783" y="5873497"/>
            <a:ext cx="0" cy="123825"/>
          </a:xfrm>
          <a:custGeom>
            <a:avLst/>
            <a:gdLst/>
            <a:ahLst/>
            <a:cxnLst/>
            <a:rect l="l" t="t" r="r" b="b"/>
            <a:pathLst>
              <a:path h="123825">
                <a:moveTo>
                  <a:pt x="0" y="0"/>
                </a:moveTo>
                <a:lnTo>
                  <a:pt x="0" y="123444"/>
                </a:lnTo>
              </a:path>
            </a:pathLst>
          </a:custGeom>
          <a:ln w="2438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2110358" y="5904930"/>
            <a:ext cx="82550" cy="93345"/>
          </a:xfrm>
          <a:custGeom>
            <a:avLst/>
            <a:gdLst/>
            <a:ahLst/>
            <a:cxnLst/>
            <a:rect l="l" t="t" r="r" b="b"/>
            <a:pathLst>
              <a:path w="82550" h="93345">
                <a:moveTo>
                  <a:pt x="42767" y="93059"/>
                </a:moveTo>
                <a:lnTo>
                  <a:pt x="7620" y="77819"/>
                </a:lnTo>
                <a:lnTo>
                  <a:pt x="0" y="47244"/>
                </a:lnTo>
                <a:lnTo>
                  <a:pt x="595" y="36409"/>
                </a:lnTo>
                <a:lnTo>
                  <a:pt x="24050" y="2667"/>
                </a:lnTo>
                <a:lnTo>
                  <a:pt x="39719" y="0"/>
                </a:lnTo>
                <a:lnTo>
                  <a:pt x="49434" y="619"/>
                </a:lnTo>
                <a:lnTo>
                  <a:pt x="58007" y="2667"/>
                </a:lnTo>
                <a:lnTo>
                  <a:pt x="65436" y="6429"/>
                </a:lnTo>
                <a:lnTo>
                  <a:pt x="71723" y="12192"/>
                </a:lnTo>
                <a:lnTo>
                  <a:pt x="74616" y="16764"/>
                </a:lnTo>
                <a:lnTo>
                  <a:pt x="36671" y="16764"/>
                </a:lnTo>
                <a:lnTo>
                  <a:pt x="32099" y="19812"/>
                </a:lnTo>
                <a:lnTo>
                  <a:pt x="29051" y="22860"/>
                </a:lnTo>
                <a:lnTo>
                  <a:pt x="26003" y="27432"/>
                </a:lnTo>
                <a:lnTo>
                  <a:pt x="24479" y="32004"/>
                </a:lnTo>
                <a:lnTo>
                  <a:pt x="24479" y="38100"/>
                </a:lnTo>
                <a:lnTo>
                  <a:pt x="81393" y="38100"/>
                </a:lnTo>
                <a:lnTo>
                  <a:pt x="81795" y="40481"/>
                </a:lnTo>
                <a:lnTo>
                  <a:pt x="82391" y="53340"/>
                </a:lnTo>
                <a:lnTo>
                  <a:pt x="22955" y="53340"/>
                </a:lnTo>
                <a:lnTo>
                  <a:pt x="22955" y="59436"/>
                </a:lnTo>
                <a:lnTo>
                  <a:pt x="26003" y="65532"/>
                </a:lnTo>
                <a:lnTo>
                  <a:pt x="29051" y="68580"/>
                </a:lnTo>
                <a:lnTo>
                  <a:pt x="32099" y="73247"/>
                </a:lnTo>
                <a:lnTo>
                  <a:pt x="36671" y="74771"/>
                </a:lnTo>
                <a:lnTo>
                  <a:pt x="77819" y="74771"/>
                </a:lnTo>
                <a:lnTo>
                  <a:pt x="73247" y="80867"/>
                </a:lnTo>
                <a:lnTo>
                  <a:pt x="67151" y="85439"/>
                </a:lnTo>
                <a:lnTo>
                  <a:pt x="62055" y="88558"/>
                </a:lnTo>
                <a:lnTo>
                  <a:pt x="56102" y="90963"/>
                </a:lnTo>
                <a:lnTo>
                  <a:pt x="49577" y="92511"/>
                </a:lnTo>
                <a:lnTo>
                  <a:pt x="42767" y="93059"/>
                </a:lnTo>
                <a:close/>
              </a:path>
              <a:path w="82550" h="93345">
                <a:moveTo>
                  <a:pt x="81393" y="38100"/>
                </a:moveTo>
                <a:lnTo>
                  <a:pt x="59531" y="38100"/>
                </a:lnTo>
                <a:lnTo>
                  <a:pt x="59531" y="32004"/>
                </a:lnTo>
                <a:lnTo>
                  <a:pt x="56483" y="25908"/>
                </a:lnTo>
                <a:lnTo>
                  <a:pt x="50387" y="19812"/>
                </a:lnTo>
                <a:lnTo>
                  <a:pt x="45815" y="16764"/>
                </a:lnTo>
                <a:lnTo>
                  <a:pt x="74616" y="16764"/>
                </a:lnTo>
                <a:lnTo>
                  <a:pt x="76604" y="19907"/>
                </a:lnTo>
                <a:lnTo>
                  <a:pt x="79914" y="29337"/>
                </a:lnTo>
                <a:lnTo>
                  <a:pt x="81393" y="38100"/>
                </a:lnTo>
                <a:close/>
              </a:path>
              <a:path w="82550" h="93345">
                <a:moveTo>
                  <a:pt x="77819" y="74771"/>
                </a:moveTo>
                <a:lnTo>
                  <a:pt x="45815" y="74771"/>
                </a:lnTo>
                <a:lnTo>
                  <a:pt x="54959" y="70199"/>
                </a:lnTo>
                <a:lnTo>
                  <a:pt x="56483" y="67056"/>
                </a:lnTo>
                <a:lnTo>
                  <a:pt x="58007" y="62484"/>
                </a:lnTo>
                <a:lnTo>
                  <a:pt x="80867" y="65532"/>
                </a:lnTo>
                <a:lnTo>
                  <a:pt x="77819" y="7477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2203418" y="5904930"/>
            <a:ext cx="84455" cy="93345"/>
          </a:xfrm>
          <a:custGeom>
            <a:avLst/>
            <a:gdLst/>
            <a:ahLst/>
            <a:cxnLst/>
            <a:rect l="l" t="t" r="r" b="b"/>
            <a:pathLst>
              <a:path w="84455" h="93345">
                <a:moveTo>
                  <a:pt x="81267" y="74771"/>
                </a:moveTo>
                <a:lnTo>
                  <a:pt x="53435" y="74771"/>
                </a:lnTo>
                <a:lnTo>
                  <a:pt x="56483" y="71723"/>
                </a:lnTo>
                <a:lnTo>
                  <a:pt x="59531" y="70199"/>
                </a:lnTo>
                <a:lnTo>
                  <a:pt x="59531" y="62484"/>
                </a:lnTo>
                <a:lnTo>
                  <a:pt x="58007" y="60960"/>
                </a:lnTo>
                <a:lnTo>
                  <a:pt x="56483" y="60960"/>
                </a:lnTo>
                <a:lnTo>
                  <a:pt x="54959" y="59436"/>
                </a:lnTo>
                <a:lnTo>
                  <a:pt x="50387" y="57912"/>
                </a:lnTo>
                <a:lnTo>
                  <a:pt x="37171" y="54744"/>
                </a:lnTo>
                <a:lnTo>
                  <a:pt x="26955" y="52006"/>
                </a:lnTo>
                <a:lnTo>
                  <a:pt x="19311" y="49553"/>
                </a:lnTo>
                <a:lnTo>
                  <a:pt x="13811" y="47244"/>
                </a:lnTo>
                <a:lnTo>
                  <a:pt x="7715" y="42672"/>
                </a:lnTo>
                <a:lnTo>
                  <a:pt x="3143" y="35052"/>
                </a:lnTo>
                <a:lnTo>
                  <a:pt x="3143" y="18288"/>
                </a:lnTo>
                <a:lnTo>
                  <a:pt x="41243" y="0"/>
                </a:lnTo>
                <a:lnTo>
                  <a:pt x="49815" y="309"/>
                </a:lnTo>
                <a:lnTo>
                  <a:pt x="57245" y="1333"/>
                </a:lnTo>
                <a:lnTo>
                  <a:pt x="63531" y="3214"/>
                </a:lnTo>
                <a:lnTo>
                  <a:pt x="68675" y="6096"/>
                </a:lnTo>
                <a:lnTo>
                  <a:pt x="74771" y="9144"/>
                </a:lnTo>
                <a:lnTo>
                  <a:pt x="77914" y="15240"/>
                </a:lnTo>
                <a:lnTo>
                  <a:pt x="78524" y="16764"/>
                </a:lnTo>
                <a:lnTo>
                  <a:pt x="30575" y="16764"/>
                </a:lnTo>
                <a:lnTo>
                  <a:pt x="27527" y="18288"/>
                </a:lnTo>
                <a:lnTo>
                  <a:pt x="26003" y="19812"/>
                </a:lnTo>
                <a:lnTo>
                  <a:pt x="26003" y="27432"/>
                </a:lnTo>
                <a:lnTo>
                  <a:pt x="27527" y="27432"/>
                </a:lnTo>
                <a:lnTo>
                  <a:pt x="36671" y="32004"/>
                </a:lnTo>
                <a:lnTo>
                  <a:pt x="76295" y="45720"/>
                </a:lnTo>
                <a:lnTo>
                  <a:pt x="80962" y="48768"/>
                </a:lnTo>
                <a:lnTo>
                  <a:pt x="83950" y="54744"/>
                </a:lnTo>
                <a:lnTo>
                  <a:pt x="84010" y="70199"/>
                </a:lnTo>
                <a:lnTo>
                  <a:pt x="81267" y="74771"/>
                </a:lnTo>
                <a:close/>
              </a:path>
              <a:path w="84455" h="93345">
                <a:moveTo>
                  <a:pt x="58007" y="27432"/>
                </a:moveTo>
                <a:lnTo>
                  <a:pt x="58007" y="24384"/>
                </a:lnTo>
                <a:lnTo>
                  <a:pt x="50387" y="16764"/>
                </a:lnTo>
                <a:lnTo>
                  <a:pt x="78524" y="16764"/>
                </a:lnTo>
                <a:lnTo>
                  <a:pt x="80962" y="22860"/>
                </a:lnTo>
                <a:lnTo>
                  <a:pt x="58007" y="27432"/>
                </a:lnTo>
                <a:close/>
              </a:path>
              <a:path w="84455" h="93345">
                <a:moveTo>
                  <a:pt x="42767" y="93059"/>
                </a:moveTo>
                <a:lnTo>
                  <a:pt x="3143" y="73247"/>
                </a:lnTo>
                <a:lnTo>
                  <a:pt x="0" y="65532"/>
                </a:lnTo>
                <a:lnTo>
                  <a:pt x="24479" y="60960"/>
                </a:lnTo>
                <a:lnTo>
                  <a:pt x="24479" y="65532"/>
                </a:lnTo>
                <a:lnTo>
                  <a:pt x="27527" y="70199"/>
                </a:lnTo>
                <a:lnTo>
                  <a:pt x="30575" y="71723"/>
                </a:lnTo>
                <a:lnTo>
                  <a:pt x="33623" y="74771"/>
                </a:lnTo>
                <a:lnTo>
                  <a:pt x="81267" y="74771"/>
                </a:lnTo>
                <a:lnTo>
                  <a:pt x="52458" y="92487"/>
                </a:lnTo>
                <a:lnTo>
                  <a:pt x="42767" y="9305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569214" y="6205444"/>
            <a:ext cx="837723" cy="123539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1420369" y="6203919"/>
            <a:ext cx="857821" cy="115918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2295144" y="6203919"/>
            <a:ext cx="3811714" cy="125064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6114288" y="6286501"/>
            <a:ext cx="13970" cy="13969"/>
          </a:xfrm>
          <a:custGeom>
            <a:avLst/>
            <a:gdLst/>
            <a:ahLst/>
            <a:cxnLst/>
            <a:rect l="l" t="t" r="r" b="b"/>
            <a:pathLst>
              <a:path w="13970" h="13970">
                <a:moveTo>
                  <a:pt x="13716" y="13716"/>
                </a:move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137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6194298" y="6205728"/>
            <a:ext cx="0" cy="96520"/>
          </a:xfrm>
          <a:custGeom>
            <a:avLst/>
            <a:gdLst/>
            <a:ahLst/>
            <a:cxnLst/>
            <a:rect l="l" t="t" r="r" b="b"/>
            <a:pathLst>
              <a:path h="96520">
                <a:moveTo>
                  <a:pt x="0" y="0"/>
                </a:moveTo>
                <a:lnTo>
                  <a:pt x="0" y="96012"/>
                </a:lnTo>
              </a:path>
            </a:pathLst>
          </a:custGeom>
          <a:ln w="1371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6215254" y="6206968"/>
            <a:ext cx="33655" cy="94614"/>
          </a:xfrm>
          <a:custGeom>
            <a:avLst/>
            <a:gdLst/>
            <a:ahLst/>
            <a:cxnLst/>
            <a:rect l="l" t="t" r="r" b="b"/>
            <a:pathLst>
              <a:path w="33654" h="94614">
                <a:moveTo>
                  <a:pt x="19812" y="24384"/>
                </a:moveTo>
                <a:lnTo>
                  <a:pt x="9144" y="24384"/>
                </a:lnTo>
                <a:lnTo>
                  <a:pt x="9144" y="7620"/>
                </a:lnTo>
                <a:lnTo>
                  <a:pt x="19812" y="0"/>
                </a:lnTo>
                <a:lnTo>
                  <a:pt x="19812" y="24384"/>
                </a:lnTo>
                <a:close/>
              </a:path>
              <a:path w="33654" h="94614">
                <a:moveTo>
                  <a:pt x="32004" y="33528"/>
                </a:moveTo>
                <a:lnTo>
                  <a:pt x="0" y="33528"/>
                </a:lnTo>
                <a:lnTo>
                  <a:pt x="0" y="24384"/>
                </a:lnTo>
                <a:lnTo>
                  <a:pt x="32004" y="24384"/>
                </a:lnTo>
                <a:lnTo>
                  <a:pt x="32004" y="33528"/>
                </a:lnTo>
                <a:close/>
              </a:path>
              <a:path w="33654" h="94614">
                <a:moveTo>
                  <a:pt x="30480" y="94583"/>
                </a:moveTo>
                <a:lnTo>
                  <a:pt x="16764" y="94583"/>
                </a:lnTo>
                <a:lnTo>
                  <a:pt x="15240" y="93059"/>
                </a:lnTo>
                <a:lnTo>
                  <a:pt x="12192" y="91535"/>
                </a:lnTo>
                <a:lnTo>
                  <a:pt x="10668" y="90011"/>
                </a:lnTo>
                <a:lnTo>
                  <a:pt x="10668" y="86963"/>
                </a:lnTo>
                <a:lnTo>
                  <a:pt x="9144" y="85439"/>
                </a:lnTo>
                <a:lnTo>
                  <a:pt x="9144" y="33528"/>
                </a:lnTo>
                <a:lnTo>
                  <a:pt x="19812" y="33528"/>
                </a:lnTo>
                <a:lnTo>
                  <a:pt x="19812" y="79343"/>
                </a:lnTo>
                <a:lnTo>
                  <a:pt x="21336" y="80867"/>
                </a:lnTo>
                <a:lnTo>
                  <a:pt x="21336" y="82391"/>
                </a:lnTo>
                <a:lnTo>
                  <a:pt x="22860" y="82391"/>
                </a:lnTo>
                <a:lnTo>
                  <a:pt x="24384" y="83915"/>
                </a:lnTo>
                <a:lnTo>
                  <a:pt x="32221" y="83915"/>
                </a:lnTo>
                <a:lnTo>
                  <a:pt x="33528" y="93059"/>
                </a:lnTo>
                <a:lnTo>
                  <a:pt x="30480" y="94583"/>
                </a:lnTo>
                <a:close/>
              </a:path>
              <a:path w="33654" h="94614">
                <a:moveTo>
                  <a:pt x="32221" y="83915"/>
                </a:moveTo>
                <a:lnTo>
                  <a:pt x="30480" y="83915"/>
                </a:lnTo>
                <a:lnTo>
                  <a:pt x="32004" y="82391"/>
                </a:lnTo>
                <a:lnTo>
                  <a:pt x="32221" y="8391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6291454" y="6229825"/>
            <a:ext cx="201453" cy="71723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6547867" y="6205443"/>
            <a:ext cx="134207" cy="96107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6733984" y="6205443"/>
            <a:ext cx="134302" cy="96107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567691" y="6394609"/>
            <a:ext cx="6324981" cy="125064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563119" y="6611208"/>
            <a:ext cx="131159" cy="71628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738569" y="6612634"/>
            <a:ext cx="64135" cy="69216"/>
          </a:xfrm>
          <a:custGeom>
            <a:avLst/>
            <a:gdLst/>
            <a:ahLst/>
            <a:cxnLst/>
            <a:rect l="l" t="t" r="r" b="b"/>
            <a:pathLst>
              <a:path w="64134" h="69215">
                <a:moveTo>
                  <a:pt x="36576" y="68675"/>
                </a:moveTo>
                <a:lnTo>
                  <a:pt x="25908" y="68675"/>
                </a:lnTo>
                <a:lnTo>
                  <a:pt x="0" y="0"/>
                </a:lnTo>
                <a:lnTo>
                  <a:pt x="12192" y="0"/>
                </a:lnTo>
                <a:lnTo>
                  <a:pt x="27432" y="41148"/>
                </a:lnTo>
                <a:lnTo>
                  <a:pt x="32004" y="54864"/>
                </a:lnTo>
                <a:lnTo>
                  <a:pt x="42111" y="54864"/>
                </a:lnTo>
                <a:lnTo>
                  <a:pt x="36576" y="68675"/>
                </a:lnTo>
                <a:close/>
              </a:path>
              <a:path w="64134" h="69215">
                <a:moveTo>
                  <a:pt x="42111" y="54864"/>
                </a:moveTo>
                <a:lnTo>
                  <a:pt x="32004" y="54864"/>
                </a:lnTo>
                <a:lnTo>
                  <a:pt x="32004" y="51816"/>
                </a:lnTo>
                <a:lnTo>
                  <a:pt x="33528" y="47244"/>
                </a:lnTo>
                <a:lnTo>
                  <a:pt x="36576" y="42672"/>
                </a:lnTo>
                <a:lnTo>
                  <a:pt x="51816" y="0"/>
                </a:lnTo>
                <a:lnTo>
                  <a:pt x="64103" y="0"/>
                </a:lnTo>
                <a:lnTo>
                  <a:pt x="42111" y="548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811815" y="6586824"/>
            <a:ext cx="12700" cy="13969"/>
          </a:xfrm>
          <a:custGeom>
            <a:avLst/>
            <a:gdLst/>
            <a:ahLst/>
            <a:cxnLst/>
            <a:rect l="l" t="t" r="r" b="b"/>
            <a:pathLst>
              <a:path w="12700" h="13970">
                <a:moveTo>
                  <a:pt x="12192" y="13716"/>
                </a:moveTo>
                <a:lnTo>
                  <a:pt x="0" y="13716"/>
                </a:lnTo>
                <a:lnTo>
                  <a:pt x="0" y="0"/>
                </a:lnTo>
                <a:lnTo>
                  <a:pt x="12192" y="0"/>
                </a:lnTo>
                <a:lnTo>
                  <a:pt x="12192" y="137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811815" y="6612731"/>
            <a:ext cx="12700" cy="69216"/>
          </a:xfrm>
          <a:custGeom>
            <a:avLst/>
            <a:gdLst/>
            <a:ahLst/>
            <a:cxnLst/>
            <a:rect l="l" t="t" r="r" b="b"/>
            <a:pathLst>
              <a:path w="12700" h="69215">
                <a:moveTo>
                  <a:pt x="12192" y="68675"/>
                </a:moveTo>
                <a:lnTo>
                  <a:pt x="0" y="68675"/>
                </a:lnTo>
                <a:lnTo>
                  <a:pt x="0" y="0"/>
                </a:lnTo>
                <a:lnTo>
                  <a:pt x="12192" y="0"/>
                </a:lnTo>
                <a:lnTo>
                  <a:pt x="12192" y="6867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837724" y="6611208"/>
            <a:ext cx="56515" cy="71756"/>
          </a:xfrm>
          <a:custGeom>
            <a:avLst/>
            <a:gdLst/>
            <a:ahLst/>
            <a:cxnLst/>
            <a:rect l="l" t="t" r="r" b="b"/>
            <a:pathLst>
              <a:path w="56515" h="71754">
                <a:moveTo>
                  <a:pt x="52927" y="62484"/>
                </a:moveTo>
                <a:lnTo>
                  <a:pt x="35147" y="62484"/>
                </a:lnTo>
                <a:lnTo>
                  <a:pt x="44291" y="57912"/>
                </a:lnTo>
                <a:lnTo>
                  <a:pt x="44291" y="47244"/>
                </a:lnTo>
                <a:lnTo>
                  <a:pt x="41243" y="45720"/>
                </a:lnTo>
                <a:lnTo>
                  <a:pt x="39719" y="44196"/>
                </a:lnTo>
                <a:lnTo>
                  <a:pt x="36671" y="42672"/>
                </a:lnTo>
                <a:lnTo>
                  <a:pt x="21336" y="39624"/>
                </a:lnTo>
                <a:lnTo>
                  <a:pt x="15240" y="38100"/>
                </a:lnTo>
                <a:lnTo>
                  <a:pt x="12192" y="36576"/>
                </a:lnTo>
                <a:lnTo>
                  <a:pt x="7620" y="35052"/>
                </a:lnTo>
                <a:lnTo>
                  <a:pt x="1524" y="22860"/>
                </a:lnTo>
                <a:lnTo>
                  <a:pt x="1524" y="13716"/>
                </a:lnTo>
                <a:lnTo>
                  <a:pt x="3048" y="10668"/>
                </a:lnTo>
                <a:lnTo>
                  <a:pt x="10668" y="3048"/>
                </a:lnTo>
                <a:lnTo>
                  <a:pt x="13716" y="3048"/>
                </a:lnTo>
                <a:lnTo>
                  <a:pt x="19812" y="0"/>
                </a:lnTo>
                <a:lnTo>
                  <a:pt x="32099" y="0"/>
                </a:lnTo>
                <a:lnTo>
                  <a:pt x="45815" y="4572"/>
                </a:lnTo>
                <a:lnTo>
                  <a:pt x="48863" y="6096"/>
                </a:lnTo>
                <a:lnTo>
                  <a:pt x="50387" y="9144"/>
                </a:lnTo>
                <a:lnTo>
                  <a:pt x="22955" y="9144"/>
                </a:lnTo>
                <a:lnTo>
                  <a:pt x="18288" y="10668"/>
                </a:lnTo>
                <a:lnTo>
                  <a:pt x="16764" y="12192"/>
                </a:lnTo>
                <a:lnTo>
                  <a:pt x="13716" y="13716"/>
                </a:lnTo>
                <a:lnTo>
                  <a:pt x="12192" y="16764"/>
                </a:lnTo>
                <a:lnTo>
                  <a:pt x="12192" y="19812"/>
                </a:lnTo>
                <a:lnTo>
                  <a:pt x="13716" y="21336"/>
                </a:lnTo>
                <a:lnTo>
                  <a:pt x="13716" y="22860"/>
                </a:lnTo>
                <a:lnTo>
                  <a:pt x="15240" y="24384"/>
                </a:lnTo>
                <a:lnTo>
                  <a:pt x="16764" y="24384"/>
                </a:lnTo>
                <a:lnTo>
                  <a:pt x="18288" y="25908"/>
                </a:lnTo>
                <a:lnTo>
                  <a:pt x="19812" y="25908"/>
                </a:lnTo>
                <a:lnTo>
                  <a:pt x="22955" y="27432"/>
                </a:lnTo>
                <a:lnTo>
                  <a:pt x="29051" y="28956"/>
                </a:lnTo>
                <a:lnTo>
                  <a:pt x="36671" y="30480"/>
                </a:lnTo>
                <a:lnTo>
                  <a:pt x="45815" y="35052"/>
                </a:lnTo>
                <a:lnTo>
                  <a:pt x="50387" y="35052"/>
                </a:lnTo>
                <a:lnTo>
                  <a:pt x="51911" y="38100"/>
                </a:lnTo>
                <a:lnTo>
                  <a:pt x="56483" y="42672"/>
                </a:lnTo>
                <a:lnTo>
                  <a:pt x="56483" y="57912"/>
                </a:lnTo>
                <a:lnTo>
                  <a:pt x="53435" y="60960"/>
                </a:lnTo>
                <a:lnTo>
                  <a:pt x="52927" y="62484"/>
                </a:lnTo>
                <a:close/>
              </a:path>
              <a:path w="56515" h="71754">
                <a:moveTo>
                  <a:pt x="42767" y="21336"/>
                </a:moveTo>
                <a:lnTo>
                  <a:pt x="42767" y="16764"/>
                </a:lnTo>
                <a:lnTo>
                  <a:pt x="36671" y="10668"/>
                </a:lnTo>
                <a:lnTo>
                  <a:pt x="32099" y="9144"/>
                </a:lnTo>
                <a:lnTo>
                  <a:pt x="50387" y="9144"/>
                </a:lnTo>
                <a:lnTo>
                  <a:pt x="51911" y="10668"/>
                </a:lnTo>
                <a:lnTo>
                  <a:pt x="54959" y="19812"/>
                </a:lnTo>
                <a:lnTo>
                  <a:pt x="42767" y="21336"/>
                </a:lnTo>
                <a:close/>
              </a:path>
              <a:path w="56515" h="71754">
                <a:moveTo>
                  <a:pt x="39719" y="71628"/>
                </a:moveTo>
                <a:lnTo>
                  <a:pt x="19812" y="71628"/>
                </a:lnTo>
                <a:lnTo>
                  <a:pt x="13716" y="70104"/>
                </a:lnTo>
                <a:lnTo>
                  <a:pt x="9144" y="67056"/>
                </a:lnTo>
                <a:lnTo>
                  <a:pt x="4572" y="62484"/>
                </a:lnTo>
                <a:lnTo>
                  <a:pt x="1524" y="57912"/>
                </a:lnTo>
                <a:lnTo>
                  <a:pt x="0" y="50292"/>
                </a:lnTo>
                <a:lnTo>
                  <a:pt x="10668" y="48768"/>
                </a:lnTo>
                <a:lnTo>
                  <a:pt x="12192" y="53340"/>
                </a:lnTo>
                <a:lnTo>
                  <a:pt x="13716" y="56388"/>
                </a:lnTo>
                <a:lnTo>
                  <a:pt x="16764" y="59436"/>
                </a:lnTo>
                <a:lnTo>
                  <a:pt x="19812" y="60960"/>
                </a:lnTo>
                <a:lnTo>
                  <a:pt x="24479" y="62484"/>
                </a:lnTo>
                <a:lnTo>
                  <a:pt x="52927" y="62484"/>
                </a:lnTo>
                <a:lnTo>
                  <a:pt x="51911" y="65532"/>
                </a:lnTo>
                <a:lnTo>
                  <a:pt x="47339" y="67056"/>
                </a:lnTo>
                <a:lnTo>
                  <a:pt x="44291" y="70104"/>
                </a:lnTo>
                <a:lnTo>
                  <a:pt x="39719" y="716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907922" y="6612731"/>
            <a:ext cx="56515" cy="70485"/>
          </a:xfrm>
          <a:custGeom>
            <a:avLst/>
            <a:gdLst/>
            <a:ahLst/>
            <a:cxnLst/>
            <a:rect l="l" t="t" r="r" b="b"/>
            <a:pathLst>
              <a:path w="56515" h="70484">
                <a:moveTo>
                  <a:pt x="33623" y="70104"/>
                </a:moveTo>
                <a:lnTo>
                  <a:pt x="16764" y="70104"/>
                </a:lnTo>
                <a:lnTo>
                  <a:pt x="12192" y="68580"/>
                </a:lnTo>
                <a:lnTo>
                  <a:pt x="6096" y="65532"/>
                </a:lnTo>
                <a:lnTo>
                  <a:pt x="4572" y="62484"/>
                </a:lnTo>
                <a:lnTo>
                  <a:pt x="3048" y="60960"/>
                </a:lnTo>
                <a:lnTo>
                  <a:pt x="1524" y="57912"/>
                </a:lnTo>
                <a:lnTo>
                  <a:pt x="1524" y="51816"/>
                </a:lnTo>
                <a:lnTo>
                  <a:pt x="0" y="47244"/>
                </a:lnTo>
                <a:lnTo>
                  <a:pt x="0" y="0"/>
                </a:lnTo>
                <a:lnTo>
                  <a:pt x="12192" y="0"/>
                </a:lnTo>
                <a:lnTo>
                  <a:pt x="12192" y="50292"/>
                </a:lnTo>
                <a:lnTo>
                  <a:pt x="15240" y="56388"/>
                </a:lnTo>
                <a:lnTo>
                  <a:pt x="18288" y="57912"/>
                </a:lnTo>
                <a:lnTo>
                  <a:pt x="19812" y="59436"/>
                </a:lnTo>
                <a:lnTo>
                  <a:pt x="22860" y="60960"/>
                </a:lnTo>
                <a:lnTo>
                  <a:pt x="44900" y="60960"/>
                </a:lnTo>
                <a:lnTo>
                  <a:pt x="41243" y="67056"/>
                </a:lnTo>
                <a:lnTo>
                  <a:pt x="33623" y="70104"/>
                </a:lnTo>
                <a:close/>
              </a:path>
              <a:path w="56515" h="70484">
                <a:moveTo>
                  <a:pt x="44900" y="60960"/>
                </a:moveTo>
                <a:lnTo>
                  <a:pt x="30575" y="60960"/>
                </a:lnTo>
                <a:lnTo>
                  <a:pt x="39719" y="56388"/>
                </a:lnTo>
                <a:lnTo>
                  <a:pt x="44291" y="47244"/>
                </a:lnTo>
                <a:lnTo>
                  <a:pt x="44291" y="0"/>
                </a:lnTo>
                <a:lnTo>
                  <a:pt x="56483" y="0"/>
                </a:lnTo>
                <a:lnTo>
                  <a:pt x="56483" y="59436"/>
                </a:lnTo>
                <a:lnTo>
                  <a:pt x="45815" y="59436"/>
                </a:lnTo>
                <a:lnTo>
                  <a:pt x="44900" y="60960"/>
                </a:lnTo>
                <a:close/>
              </a:path>
              <a:path w="56515" h="70484">
                <a:moveTo>
                  <a:pt x="56483" y="68580"/>
                </a:moveTo>
                <a:lnTo>
                  <a:pt x="45815" y="68580"/>
                </a:lnTo>
                <a:lnTo>
                  <a:pt x="45815" y="59436"/>
                </a:lnTo>
                <a:lnTo>
                  <a:pt x="56483" y="59436"/>
                </a:lnTo>
                <a:lnTo>
                  <a:pt x="56483" y="68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979647" y="6611208"/>
            <a:ext cx="62865" cy="71756"/>
          </a:xfrm>
          <a:custGeom>
            <a:avLst/>
            <a:gdLst/>
            <a:ahLst/>
            <a:cxnLst/>
            <a:rect l="l" t="t" r="r" b="b"/>
            <a:pathLst>
              <a:path w="62865" h="71754">
                <a:moveTo>
                  <a:pt x="12192" y="22860"/>
                </a:moveTo>
                <a:lnTo>
                  <a:pt x="1524" y="21336"/>
                </a:lnTo>
                <a:lnTo>
                  <a:pt x="4572" y="12192"/>
                </a:lnTo>
                <a:lnTo>
                  <a:pt x="6096" y="9144"/>
                </a:lnTo>
                <a:lnTo>
                  <a:pt x="9144" y="6096"/>
                </a:lnTo>
                <a:lnTo>
                  <a:pt x="12192" y="4572"/>
                </a:lnTo>
                <a:lnTo>
                  <a:pt x="25908" y="0"/>
                </a:lnTo>
                <a:lnTo>
                  <a:pt x="42767" y="0"/>
                </a:lnTo>
                <a:lnTo>
                  <a:pt x="47339" y="1524"/>
                </a:lnTo>
                <a:lnTo>
                  <a:pt x="53435" y="4572"/>
                </a:lnTo>
                <a:lnTo>
                  <a:pt x="54959" y="7620"/>
                </a:lnTo>
                <a:lnTo>
                  <a:pt x="56483" y="9144"/>
                </a:lnTo>
                <a:lnTo>
                  <a:pt x="25908" y="9144"/>
                </a:lnTo>
                <a:lnTo>
                  <a:pt x="21336" y="10668"/>
                </a:lnTo>
                <a:lnTo>
                  <a:pt x="18288" y="12192"/>
                </a:lnTo>
                <a:lnTo>
                  <a:pt x="16764" y="15240"/>
                </a:lnTo>
                <a:lnTo>
                  <a:pt x="13716" y="18288"/>
                </a:lnTo>
                <a:lnTo>
                  <a:pt x="12192" y="22860"/>
                </a:lnTo>
                <a:close/>
              </a:path>
              <a:path w="62865" h="71754">
                <a:moveTo>
                  <a:pt x="32099" y="71628"/>
                </a:moveTo>
                <a:lnTo>
                  <a:pt x="15240" y="71628"/>
                </a:lnTo>
                <a:lnTo>
                  <a:pt x="9144" y="70104"/>
                </a:lnTo>
                <a:lnTo>
                  <a:pt x="1524" y="62484"/>
                </a:lnTo>
                <a:lnTo>
                  <a:pt x="0" y="57912"/>
                </a:lnTo>
                <a:lnTo>
                  <a:pt x="0" y="45720"/>
                </a:lnTo>
                <a:lnTo>
                  <a:pt x="1524" y="42672"/>
                </a:lnTo>
                <a:lnTo>
                  <a:pt x="3048" y="41148"/>
                </a:lnTo>
                <a:lnTo>
                  <a:pt x="4572" y="38100"/>
                </a:lnTo>
                <a:lnTo>
                  <a:pt x="16764" y="32004"/>
                </a:lnTo>
                <a:lnTo>
                  <a:pt x="21336" y="32004"/>
                </a:lnTo>
                <a:lnTo>
                  <a:pt x="25908" y="30480"/>
                </a:lnTo>
                <a:lnTo>
                  <a:pt x="36671" y="30480"/>
                </a:lnTo>
                <a:lnTo>
                  <a:pt x="42767" y="28956"/>
                </a:lnTo>
                <a:lnTo>
                  <a:pt x="47339" y="27432"/>
                </a:lnTo>
                <a:lnTo>
                  <a:pt x="47339" y="19812"/>
                </a:lnTo>
                <a:lnTo>
                  <a:pt x="45815" y="15240"/>
                </a:lnTo>
                <a:lnTo>
                  <a:pt x="41243" y="10668"/>
                </a:lnTo>
                <a:lnTo>
                  <a:pt x="36671" y="9144"/>
                </a:lnTo>
                <a:lnTo>
                  <a:pt x="56483" y="9144"/>
                </a:lnTo>
                <a:lnTo>
                  <a:pt x="59531" y="15240"/>
                </a:lnTo>
                <a:lnTo>
                  <a:pt x="59531" y="36576"/>
                </a:lnTo>
                <a:lnTo>
                  <a:pt x="47339" y="36576"/>
                </a:lnTo>
                <a:lnTo>
                  <a:pt x="42767" y="38100"/>
                </a:lnTo>
                <a:lnTo>
                  <a:pt x="36671" y="39624"/>
                </a:lnTo>
                <a:lnTo>
                  <a:pt x="28956" y="41148"/>
                </a:lnTo>
                <a:lnTo>
                  <a:pt x="22860" y="41148"/>
                </a:lnTo>
                <a:lnTo>
                  <a:pt x="19812" y="42672"/>
                </a:lnTo>
                <a:lnTo>
                  <a:pt x="18288" y="42672"/>
                </a:lnTo>
                <a:lnTo>
                  <a:pt x="12192" y="48768"/>
                </a:lnTo>
                <a:lnTo>
                  <a:pt x="12192" y="54864"/>
                </a:lnTo>
                <a:lnTo>
                  <a:pt x="13716" y="57912"/>
                </a:lnTo>
                <a:lnTo>
                  <a:pt x="18288" y="62484"/>
                </a:lnTo>
                <a:lnTo>
                  <a:pt x="48863" y="62484"/>
                </a:lnTo>
                <a:lnTo>
                  <a:pt x="39719" y="68580"/>
                </a:lnTo>
                <a:lnTo>
                  <a:pt x="36671" y="70104"/>
                </a:lnTo>
                <a:lnTo>
                  <a:pt x="32099" y="71628"/>
                </a:lnTo>
                <a:close/>
              </a:path>
              <a:path w="62865" h="71754">
                <a:moveTo>
                  <a:pt x="62579" y="70104"/>
                </a:moveTo>
                <a:lnTo>
                  <a:pt x="50387" y="70104"/>
                </a:lnTo>
                <a:lnTo>
                  <a:pt x="50387" y="68580"/>
                </a:lnTo>
                <a:lnTo>
                  <a:pt x="48863" y="65532"/>
                </a:lnTo>
                <a:lnTo>
                  <a:pt x="48863" y="62484"/>
                </a:lnTo>
                <a:lnTo>
                  <a:pt x="35147" y="62484"/>
                </a:lnTo>
                <a:lnTo>
                  <a:pt x="38195" y="60960"/>
                </a:lnTo>
                <a:lnTo>
                  <a:pt x="44291" y="54864"/>
                </a:lnTo>
                <a:lnTo>
                  <a:pt x="47339" y="48768"/>
                </a:lnTo>
                <a:lnTo>
                  <a:pt x="47339" y="36576"/>
                </a:lnTo>
                <a:lnTo>
                  <a:pt x="59531" y="36576"/>
                </a:lnTo>
                <a:lnTo>
                  <a:pt x="59531" y="62484"/>
                </a:lnTo>
                <a:lnTo>
                  <a:pt x="61055" y="65532"/>
                </a:lnTo>
                <a:lnTo>
                  <a:pt x="61055" y="68580"/>
                </a:lnTo>
                <a:lnTo>
                  <a:pt x="62579" y="701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1063752" y="6586728"/>
            <a:ext cx="0" cy="96520"/>
          </a:xfrm>
          <a:custGeom>
            <a:avLst/>
            <a:gdLst/>
            <a:ahLst/>
            <a:cxnLst/>
            <a:rect l="l" t="t" r="r" b="b"/>
            <a:pathLst>
              <a:path h="96520">
                <a:moveTo>
                  <a:pt x="0" y="0"/>
                </a:moveTo>
                <a:lnTo>
                  <a:pt x="0" y="96012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1086516" y="6586824"/>
            <a:ext cx="12700" cy="13969"/>
          </a:xfrm>
          <a:custGeom>
            <a:avLst/>
            <a:gdLst/>
            <a:ahLst/>
            <a:cxnLst/>
            <a:rect l="l" t="t" r="r" b="b"/>
            <a:pathLst>
              <a:path w="12700" h="13970">
                <a:moveTo>
                  <a:pt x="12192" y="13716"/>
                </a:moveTo>
                <a:lnTo>
                  <a:pt x="0" y="13716"/>
                </a:lnTo>
                <a:lnTo>
                  <a:pt x="0" y="0"/>
                </a:lnTo>
                <a:lnTo>
                  <a:pt x="12192" y="0"/>
                </a:lnTo>
                <a:lnTo>
                  <a:pt x="12192" y="137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1086516" y="6612731"/>
            <a:ext cx="12700" cy="69216"/>
          </a:xfrm>
          <a:custGeom>
            <a:avLst/>
            <a:gdLst/>
            <a:ahLst/>
            <a:cxnLst/>
            <a:rect l="l" t="t" r="r" b="b"/>
            <a:pathLst>
              <a:path w="12700" h="69215">
                <a:moveTo>
                  <a:pt x="12192" y="68675"/>
                </a:moveTo>
                <a:lnTo>
                  <a:pt x="0" y="68675"/>
                </a:lnTo>
                <a:lnTo>
                  <a:pt x="0" y="0"/>
                </a:lnTo>
                <a:lnTo>
                  <a:pt x="12192" y="0"/>
                </a:lnTo>
                <a:lnTo>
                  <a:pt x="12192" y="6867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1110900" y="6612731"/>
            <a:ext cx="61594" cy="68579"/>
          </a:xfrm>
          <a:custGeom>
            <a:avLst/>
            <a:gdLst/>
            <a:ahLst/>
            <a:cxnLst/>
            <a:rect l="l" t="t" r="r" b="b"/>
            <a:pathLst>
              <a:path w="61594" h="68579">
                <a:moveTo>
                  <a:pt x="61055" y="68580"/>
                </a:moveTo>
                <a:lnTo>
                  <a:pt x="0" y="68580"/>
                </a:lnTo>
                <a:lnTo>
                  <a:pt x="0" y="59436"/>
                </a:lnTo>
                <a:lnTo>
                  <a:pt x="44196" y="9144"/>
                </a:lnTo>
                <a:lnTo>
                  <a:pt x="1524" y="9144"/>
                </a:lnTo>
                <a:lnTo>
                  <a:pt x="1524" y="0"/>
                </a:lnTo>
                <a:lnTo>
                  <a:pt x="58007" y="0"/>
                </a:lnTo>
                <a:lnTo>
                  <a:pt x="58007" y="7620"/>
                </a:lnTo>
                <a:lnTo>
                  <a:pt x="21336" y="51816"/>
                </a:lnTo>
                <a:lnTo>
                  <a:pt x="13716" y="59436"/>
                </a:lnTo>
                <a:lnTo>
                  <a:pt x="61055" y="59436"/>
                </a:lnTo>
                <a:lnTo>
                  <a:pt x="61055" y="68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1179576" y="6611208"/>
            <a:ext cx="64135" cy="71756"/>
          </a:xfrm>
          <a:custGeom>
            <a:avLst/>
            <a:gdLst/>
            <a:ahLst/>
            <a:cxnLst/>
            <a:rect l="l" t="t" r="r" b="b"/>
            <a:pathLst>
              <a:path w="64134" h="71754">
                <a:moveTo>
                  <a:pt x="13716" y="22860"/>
                </a:moveTo>
                <a:lnTo>
                  <a:pt x="1524" y="21336"/>
                </a:lnTo>
                <a:lnTo>
                  <a:pt x="4572" y="12192"/>
                </a:lnTo>
                <a:lnTo>
                  <a:pt x="7620" y="9144"/>
                </a:lnTo>
                <a:lnTo>
                  <a:pt x="9144" y="6096"/>
                </a:lnTo>
                <a:lnTo>
                  <a:pt x="12192" y="4572"/>
                </a:lnTo>
                <a:lnTo>
                  <a:pt x="21336" y="1524"/>
                </a:lnTo>
                <a:lnTo>
                  <a:pt x="27432" y="0"/>
                </a:lnTo>
                <a:lnTo>
                  <a:pt x="44196" y="0"/>
                </a:lnTo>
                <a:lnTo>
                  <a:pt x="53340" y="4572"/>
                </a:lnTo>
                <a:lnTo>
                  <a:pt x="54959" y="7620"/>
                </a:lnTo>
                <a:lnTo>
                  <a:pt x="58007" y="9144"/>
                </a:lnTo>
                <a:lnTo>
                  <a:pt x="25908" y="9144"/>
                </a:lnTo>
                <a:lnTo>
                  <a:pt x="21336" y="10668"/>
                </a:lnTo>
                <a:lnTo>
                  <a:pt x="16764" y="15240"/>
                </a:lnTo>
                <a:lnTo>
                  <a:pt x="15240" y="18288"/>
                </a:lnTo>
                <a:lnTo>
                  <a:pt x="13716" y="22860"/>
                </a:lnTo>
                <a:close/>
              </a:path>
              <a:path w="64134" h="71754">
                <a:moveTo>
                  <a:pt x="32004" y="71628"/>
                </a:moveTo>
                <a:lnTo>
                  <a:pt x="15240" y="71628"/>
                </a:lnTo>
                <a:lnTo>
                  <a:pt x="10668" y="70104"/>
                </a:lnTo>
                <a:lnTo>
                  <a:pt x="6096" y="67056"/>
                </a:lnTo>
                <a:lnTo>
                  <a:pt x="1524" y="62484"/>
                </a:lnTo>
                <a:lnTo>
                  <a:pt x="0" y="57912"/>
                </a:lnTo>
                <a:lnTo>
                  <a:pt x="0" y="45720"/>
                </a:lnTo>
                <a:lnTo>
                  <a:pt x="1524" y="42672"/>
                </a:lnTo>
                <a:lnTo>
                  <a:pt x="7620" y="36576"/>
                </a:lnTo>
                <a:lnTo>
                  <a:pt x="16764" y="32004"/>
                </a:lnTo>
                <a:lnTo>
                  <a:pt x="22860" y="32004"/>
                </a:lnTo>
                <a:lnTo>
                  <a:pt x="27432" y="30480"/>
                </a:lnTo>
                <a:lnTo>
                  <a:pt x="36576" y="30480"/>
                </a:lnTo>
                <a:lnTo>
                  <a:pt x="42672" y="28956"/>
                </a:lnTo>
                <a:lnTo>
                  <a:pt x="47244" y="27432"/>
                </a:lnTo>
                <a:lnTo>
                  <a:pt x="47244" y="15240"/>
                </a:lnTo>
                <a:lnTo>
                  <a:pt x="44196" y="13716"/>
                </a:lnTo>
                <a:lnTo>
                  <a:pt x="41148" y="10668"/>
                </a:lnTo>
                <a:lnTo>
                  <a:pt x="36576" y="9144"/>
                </a:lnTo>
                <a:lnTo>
                  <a:pt x="58007" y="9144"/>
                </a:lnTo>
                <a:lnTo>
                  <a:pt x="58007" y="12192"/>
                </a:lnTo>
                <a:lnTo>
                  <a:pt x="59531" y="15240"/>
                </a:lnTo>
                <a:lnTo>
                  <a:pt x="59531" y="36576"/>
                </a:lnTo>
                <a:lnTo>
                  <a:pt x="47244" y="36576"/>
                </a:lnTo>
                <a:lnTo>
                  <a:pt x="44196" y="38100"/>
                </a:lnTo>
                <a:lnTo>
                  <a:pt x="28956" y="41148"/>
                </a:lnTo>
                <a:lnTo>
                  <a:pt x="24384" y="41148"/>
                </a:lnTo>
                <a:lnTo>
                  <a:pt x="19812" y="42672"/>
                </a:lnTo>
                <a:lnTo>
                  <a:pt x="18288" y="42672"/>
                </a:lnTo>
                <a:lnTo>
                  <a:pt x="12192" y="48768"/>
                </a:lnTo>
                <a:lnTo>
                  <a:pt x="12192" y="54864"/>
                </a:lnTo>
                <a:lnTo>
                  <a:pt x="13716" y="57912"/>
                </a:lnTo>
                <a:lnTo>
                  <a:pt x="18288" y="62484"/>
                </a:lnTo>
                <a:lnTo>
                  <a:pt x="48768" y="62484"/>
                </a:lnTo>
                <a:lnTo>
                  <a:pt x="39624" y="68580"/>
                </a:lnTo>
                <a:lnTo>
                  <a:pt x="36576" y="70104"/>
                </a:lnTo>
                <a:lnTo>
                  <a:pt x="32004" y="71628"/>
                </a:lnTo>
                <a:close/>
              </a:path>
              <a:path w="64134" h="71754">
                <a:moveTo>
                  <a:pt x="64103" y="70104"/>
                </a:moveTo>
                <a:lnTo>
                  <a:pt x="51816" y="70104"/>
                </a:lnTo>
                <a:lnTo>
                  <a:pt x="50292" y="68580"/>
                </a:lnTo>
                <a:lnTo>
                  <a:pt x="48768" y="65532"/>
                </a:lnTo>
                <a:lnTo>
                  <a:pt x="48768" y="62484"/>
                </a:lnTo>
                <a:lnTo>
                  <a:pt x="35052" y="62484"/>
                </a:lnTo>
                <a:lnTo>
                  <a:pt x="38100" y="60960"/>
                </a:lnTo>
                <a:lnTo>
                  <a:pt x="44196" y="54864"/>
                </a:lnTo>
                <a:lnTo>
                  <a:pt x="47244" y="48768"/>
                </a:lnTo>
                <a:lnTo>
                  <a:pt x="47244" y="36576"/>
                </a:lnTo>
                <a:lnTo>
                  <a:pt x="59531" y="36576"/>
                </a:lnTo>
                <a:lnTo>
                  <a:pt x="59531" y="59436"/>
                </a:lnTo>
                <a:lnTo>
                  <a:pt x="61055" y="62484"/>
                </a:lnTo>
                <a:lnTo>
                  <a:pt x="61055" y="65532"/>
                </a:lnTo>
                <a:lnTo>
                  <a:pt x="62579" y="68580"/>
                </a:lnTo>
                <a:lnTo>
                  <a:pt x="64103" y="701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1251300" y="6588348"/>
            <a:ext cx="33655" cy="94614"/>
          </a:xfrm>
          <a:custGeom>
            <a:avLst/>
            <a:gdLst/>
            <a:ahLst/>
            <a:cxnLst/>
            <a:rect l="l" t="t" r="r" b="b"/>
            <a:pathLst>
              <a:path w="33655" h="94615">
                <a:moveTo>
                  <a:pt x="19812" y="24384"/>
                </a:moveTo>
                <a:lnTo>
                  <a:pt x="9144" y="24384"/>
                </a:lnTo>
                <a:lnTo>
                  <a:pt x="9144" y="7620"/>
                </a:lnTo>
                <a:lnTo>
                  <a:pt x="19812" y="0"/>
                </a:lnTo>
                <a:lnTo>
                  <a:pt x="19812" y="24384"/>
                </a:lnTo>
                <a:close/>
              </a:path>
              <a:path w="33655" h="94615">
                <a:moveTo>
                  <a:pt x="32004" y="33528"/>
                </a:moveTo>
                <a:lnTo>
                  <a:pt x="0" y="33528"/>
                </a:lnTo>
                <a:lnTo>
                  <a:pt x="0" y="24384"/>
                </a:lnTo>
                <a:lnTo>
                  <a:pt x="32004" y="24384"/>
                </a:lnTo>
                <a:lnTo>
                  <a:pt x="32004" y="33528"/>
                </a:lnTo>
                <a:close/>
              </a:path>
              <a:path w="33655" h="94615">
                <a:moveTo>
                  <a:pt x="30480" y="94488"/>
                </a:moveTo>
                <a:lnTo>
                  <a:pt x="16764" y="94488"/>
                </a:lnTo>
                <a:lnTo>
                  <a:pt x="15240" y="92964"/>
                </a:lnTo>
                <a:lnTo>
                  <a:pt x="12192" y="91440"/>
                </a:lnTo>
                <a:lnTo>
                  <a:pt x="10668" y="89916"/>
                </a:lnTo>
                <a:lnTo>
                  <a:pt x="9144" y="86868"/>
                </a:lnTo>
                <a:lnTo>
                  <a:pt x="9144" y="33528"/>
                </a:lnTo>
                <a:lnTo>
                  <a:pt x="19812" y="33528"/>
                </a:lnTo>
                <a:lnTo>
                  <a:pt x="19812" y="79248"/>
                </a:lnTo>
                <a:lnTo>
                  <a:pt x="21336" y="80772"/>
                </a:lnTo>
                <a:lnTo>
                  <a:pt x="21336" y="82296"/>
                </a:lnTo>
                <a:lnTo>
                  <a:pt x="22860" y="82296"/>
                </a:lnTo>
                <a:lnTo>
                  <a:pt x="24384" y="83820"/>
                </a:lnTo>
                <a:lnTo>
                  <a:pt x="32004" y="83820"/>
                </a:lnTo>
                <a:lnTo>
                  <a:pt x="33528" y="92964"/>
                </a:lnTo>
                <a:lnTo>
                  <a:pt x="30480" y="944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1293971" y="6586824"/>
            <a:ext cx="12700" cy="13969"/>
          </a:xfrm>
          <a:custGeom>
            <a:avLst/>
            <a:gdLst/>
            <a:ahLst/>
            <a:cxnLst/>
            <a:rect l="l" t="t" r="r" b="b"/>
            <a:pathLst>
              <a:path w="12700" h="13970">
                <a:moveTo>
                  <a:pt x="12192" y="13716"/>
                </a:moveTo>
                <a:lnTo>
                  <a:pt x="0" y="13716"/>
                </a:lnTo>
                <a:lnTo>
                  <a:pt x="0" y="0"/>
                </a:lnTo>
                <a:lnTo>
                  <a:pt x="12192" y="0"/>
                </a:lnTo>
                <a:lnTo>
                  <a:pt x="12192" y="137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1293971" y="6612731"/>
            <a:ext cx="12700" cy="69216"/>
          </a:xfrm>
          <a:custGeom>
            <a:avLst/>
            <a:gdLst/>
            <a:ahLst/>
            <a:cxnLst/>
            <a:rect l="l" t="t" r="r" b="b"/>
            <a:pathLst>
              <a:path w="12700" h="69215">
                <a:moveTo>
                  <a:pt x="12192" y="68675"/>
                </a:moveTo>
                <a:lnTo>
                  <a:pt x="0" y="68675"/>
                </a:lnTo>
                <a:lnTo>
                  <a:pt x="0" y="0"/>
                </a:lnTo>
                <a:lnTo>
                  <a:pt x="12192" y="0"/>
                </a:lnTo>
                <a:lnTo>
                  <a:pt x="12192" y="6867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1319975" y="6611208"/>
            <a:ext cx="64135" cy="71756"/>
          </a:xfrm>
          <a:custGeom>
            <a:avLst/>
            <a:gdLst/>
            <a:ahLst/>
            <a:cxnLst/>
            <a:rect l="l" t="t" r="r" b="b"/>
            <a:pathLst>
              <a:path w="64134" h="71754">
                <a:moveTo>
                  <a:pt x="44196" y="71628"/>
                </a:moveTo>
                <a:lnTo>
                  <a:pt x="22860" y="71628"/>
                </a:lnTo>
                <a:lnTo>
                  <a:pt x="15240" y="68580"/>
                </a:lnTo>
                <a:lnTo>
                  <a:pt x="0" y="36576"/>
                </a:lnTo>
                <a:lnTo>
                  <a:pt x="595" y="27122"/>
                </a:lnTo>
                <a:lnTo>
                  <a:pt x="24384" y="0"/>
                </a:lnTo>
                <a:lnTo>
                  <a:pt x="32004" y="0"/>
                </a:lnTo>
                <a:lnTo>
                  <a:pt x="38814" y="571"/>
                </a:lnTo>
                <a:lnTo>
                  <a:pt x="45339" y="2286"/>
                </a:lnTo>
                <a:lnTo>
                  <a:pt x="51292" y="5143"/>
                </a:lnTo>
                <a:lnTo>
                  <a:pt x="56388" y="9144"/>
                </a:lnTo>
                <a:lnTo>
                  <a:pt x="25908" y="9144"/>
                </a:lnTo>
                <a:lnTo>
                  <a:pt x="21336" y="12192"/>
                </a:lnTo>
                <a:lnTo>
                  <a:pt x="18288" y="16764"/>
                </a:lnTo>
                <a:lnTo>
                  <a:pt x="13716" y="21336"/>
                </a:lnTo>
                <a:lnTo>
                  <a:pt x="12269" y="27122"/>
                </a:lnTo>
                <a:lnTo>
                  <a:pt x="12192" y="45720"/>
                </a:lnTo>
                <a:lnTo>
                  <a:pt x="13716" y="51816"/>
                </a:lnTo>
                <a:lnTo>
                  <a:pt x="18288" y="56388"/>
                </a:lnTo>
                <a:lnTo>
                  <a:pt x="21336" y="60960"/>
                </a:lnTo>
                <a:lnTo>
                  <a:pt x="25908" y="62484"/>
                </a:lnTo>
                <a:lnTo>
                  <a:pt x="56896" y="62484"/>
                </a:lnTo>
                <a:lnTo>
                  <a:pt x="54864" y="65532"/>
                </a:lnTo>
                <a:lnTo>
                  <a:pt x="48768" y="68580"/>
                </a:lnTo>
                <a:lnTo>
                  <a:pt x="44196" y="71628"/>
                </a:lnTo>
                <a:close/>
              </a:path>
              <a:path w="64134" h="71754">
                <a:moveTo>
                  <a:pt x="56896" y="62484"/>
                </a:moveTo>
                <a:lnTo>
                  <a:pt x="38100" y="62484"/>
                </a:lnTo>
                <a:lnTo>
                  <a:pt x="42672" y="60960"/>
                </a:lnTo>
                <a:lnTo>
                  <a:pt x="47244" y="56388"/>
                </a:lnTo>
                <a:lnTo>
                  <a:pt x="50292" y="51816"/>
                </a:lnTo>
                <a:lnTo>
                  <a:pt x="53311" y="44267"/>
                </a:lnTo>
                <a:lnTo>
                  <a:pt x="53304" y="27360"/>
                </a:lnTo>
                <a:lnTo>
                  <a:pt x="50292" y="21336"/>
                </a:lnTo>
                <a:lnTo>
                  <a:pt x="47244" y="16764"/>
                </a:lnTo>
                <a:lnTo>
                  <a:pt x="42672" y="12192"/>
                </a:lnTo>
                <a:lnTo>
                  <a:pt x="38100" y="9144"/>
                </a:lnTo>
                <a:lnTo>
                  <a:pt x="56388" y="9144"/>
                </a:lnTo>
                <a:lnTo>
                  <a:pt x="59522" y="14263"/>
                </a:lnTo>
                <a:lnTo>
                  <a:pt x="61960" y="20383"/>
                </a:lnTo>
                <a:lnTo>
                  <a:pt x="63545" y="27432"/>
                </a:lnTo>
                <a:lnTo>
                  <a:pt x="64103" y="35052"/>
                </a:lnTo>
                <a:lnTo>
                  <a:pt x="64103" y="51816"/>
                </a:lnTo>
                <a:lnTo>
                  <a:pt x="60960" y="56388"/>
                </a:lnTo>
                <a:lnTo>
                  <a:pt x="56896" y="624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1397794" y="6611208"/>
            <a:ext cx="56515" cy="70485"/>
          </a:xfrm>
          <a:custGeom>
            <a:avLst/>
            <a:gdLst/>
            <a:ahLst/>
            <a:cxnLst/>
            <a:rect l="l" t="t" r="r" b="b"/>
            <a:pathLst>
              <a:path w="56515" h="70484">
                <a:moveTo>
                  <a:pt x="21336" y="12192"/>
                </a:moveTo>
                <a:lnTo>
                  <a:pt x="10668" y="12192"/>
                </a:lnTo>
                <a:lnTo>
                  <a:pt x="15525" y="7072"/>
                </a:lnTo>
                <a:lnTo>
                  <a:pt x="20955" y="3238"/>
                </a:lnTo>
                <a:lnTo>
                  <a:pt x="26955" y="833"/>
                </a:lnTo>
                <a:lnTo>
                  <a:pt x="33528" y="0"/>
                </a:lnTo>
                <a:lnTo>
                  <a:pt x="38100" y="0"/>
                </a:lnTo>
                <a:lnTo>
                  <a:pt x="44196" y="3048"/>
                </a:lnTo>
                <a:lnTo>
                  <a:pt x="48768" y="3048"/>
                </a:lnTo>
                <a:lnTo>
                  <a:pt x="50292" y="6096"/>
                </a:lnTo>
                <a:lnTo>
                  <a:pt x="53340" y="7620"/>
                </a:lnTo>
                <a:lnTo>
                  <a:pt x="54864" y="10668"/>
                </a:lnTo>
                <a:lnTo>
                  <a:pt x="25908" y="10668"/>
                </a:lnTo>
                <a:lnTo>
                  <a:pt x="21336" y="12192"/>
                </a:lnTo>
                <a:close/>
              </a:path>
              <a:path w="56515" h="70484">
                <a:moveTo>
                  <a:pt x="12192" y="70104"/>
                </a:moveTo>
                <a:lnTo>
                  <a:pt x="0" y="70104"/>
                </a:lnTo>
                <a:lnTo>
                  <a:pt x="0" y="1524"/>
                </a:lnTo>
                <a:lnTo>
                  <a:pt x="10668" y="1524"/>
                </a:lnTo>
                <a:lnTo>
                  <a:pt x="10668" y="12192"/>
                </a:lnTo>
                <a:lnTo>
                  <a:pt x="21336" y="12192"/>
                </a:lnTo>
                <a:lnTo>
                  <a:pt x="18288" y="15240"/>
                </a:lnTo>
                <a:lnTo>
                  <a:pt x="13716" y="18288"/>
                </a:lnTo>
                <a:lnTo>
                  <a:pt x="12192" y="24384"/>
                </a:lnTo>
                <a:lnTo>
                  <a:pt x="12192" y="70104"/>
                </a:lnTo>
                <a:close/>
              </a:path>
              <a:path w="56515" h="70484">
                <a:moveTo>
                  <a:pt x="56388" y="70104"/>
                </a:moveTo>
                <a:lnTo>
                  <a:pt x="45720" y="70104"/>
                </a:lnTo>
                <a:lnTo>
                  <a:pt x="45720" y="24384"/>
                </a:lnTo>
                <a:lnTo>
                  <a:pt x="44196" y="19812"/>
                </a:lnTo>
                <a:lnTo>
                  <a:pt x="44196" y="18288"/>
                </a:lnTo>
                <a:lnTo>
                  <a:pt x="42672" y="15240"/>
                </a:lnTo>
                <a:lnTo>
                  <a:pt x="39624" y="12192"/>
                </a:lnTo>
                <a:lnTo>
                  <a:pt x="36576" y="10668"/>
                </a:lnTo>
                <a:lnTo>
                  <a:pt x="54864" y="10668"/>
                </a:lnTo>
                <a:lnTo>
                  <a:pt x="54864" y="13716"/>
                </a:lnTo>
                <a:lnTo>
                  <a:pt x="56388" y="16764"/>
                </a:lnTo>
                <a:lnTo>
                  <a:pt x="56388" y="701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1475233" y="6669025"/>
            <a:ext cx="13970" cy="13969"/>
          </a:xfrm>
          <a:custGeom>
            <a:avLst/>
            <a:gdLst/>
            <a:ahLst/>
            <a:cxnLst/>
            <a:rect l="l" t="t" r="r" b="b"/>
            <a:pathLst>
              <a:path w="13969" h="13970">
                <a:moveTo>
                  <a:pt x="0" y="0"/>
                </a:moveTo>
                <a:lnTo>
                  <a:pt x="13716" y="0"/>
                </a:lnTo>
                <a:lnTo>
                  <a:pt x="13716" y="13716"/>
                </a:lnTo>
                <a:lnTo>
                  <a:pt x="0" y="13716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567691" y="7023070"/>
            <a:ext cx="2282761" cy="125064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570737" y="7453218"/>
            <a:ext cx="4470939" cy="125064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566166" y="1513236"/>
            <a:ext cx="132683" cy="86963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788956" y="1531526"/>
            <a:ext cx="207454" cy="68674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1074229" y="1531526"/>
            <a:ext cx="137350" cy="68674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1300067" y="1531524"/>
            <a:ext cx="55244" cy="69216"/>
          </a:xfrm>
          <a:custGeom>
            <a:avLst/>
            <a:gdLst/>
            <a:ahLst/>
            <a:cxnLst/>
            <a:rect l="l" t="t" r="r" b="b"/>
            <a:pathLst>
              <a:path w="55244" h="69215">
                <a:moveTo>
                  <a:pt x="36671" y="1524"/>
                </a:moveTo>
                <a:lnTo>
                  <a:pt x="24479" y="1524"/>
                </a:lnTo>
                <a:lnTo>
                  <a:pt x="26003" y="0"/>
                </a:lnTo>
                <a:lnTo>
                  <a:pt x="33623" y="0"/>
                </a:lnTo>
                <a:lnTo>
                  <a:pt x="36671" y="1524"/>
                </a:lnTo>
                <a:close/>
              </a:path>
              <a:path w="55244" h="69215">
                <a:moveTo>
                  <a:pt x="6096" y="15240"/>
                </a:moveTo>
                <a:lnTo>
                  <a:pt x="6096" y="4572"/>
                </a:lnTo>
                <a:lnTo>
                  <a:pt x="9239" y="4572"/>
                </a:lnTo>
                <a:lnTo>
                  <a:pt x="10763" y="3048"/>
                </a:lnTo>
                <a:lnTo>
                  <a:pt x="13811" y="3048"/>
                </a:lnTo>
                <a:lnTo>
                  <a:pt x="16859" y="1524"/>
                </a:lnTo>
                <a:lnTo>
                  <a:pt x="39719" y="1524"/>
                </a:lnTo>
                <a:lnTo>
                  <a:pt x="45815" y="4572"/>
                </a:lnTo>
                <a:lnTo>
                  <a:pt x="47339" y="6096"/>
                </a:lnTo>
                <a:lnTo>
                  <a:pt x="50387" y="7620"/>
                </a:lnTo>
                <a:lnTo>
                  <a:pt x="51911" y="10668"/>
                </a:lnTo>
                <a:lnTo>
                  <a:pt x="21431" y="10668"/>
                </a:lnTo>
                <a:lnTo>
                  <a:pt x="16859" y="12192"/>
                </a:lnTo>
                <a:lnTo>
                  <a:pt x="13811" y="12192"/>
                </a:lnTo>
                <a:lnTo>
                  <a:pt x="9239" y="13716"/>
                </a:lnTo>
                <a:lnTo>
                  <a:pt x="6096" y="15240"/>
                </a:lnTo>
                <a:close/>
              </a:path>
              <a:path w="55244" h="69215">
                <a:moveTo>
                  <a:pt x="26003" y="68675"/>
                </a:moveTo>
                <a:lnTo>
                  <a:pt x="15335" y="68675"/>
                </a:lnTo>
                <a:lnTo>
                  <a:pt x="9239" y="65627"/>
                </a:lnTo>
                <a:lnTo>
                  <a:pt x="7620" y="64103"/>
                </a:lnTo>
                <a:lnTo>
                  <a:pt x="6096" y="62579"/>
                </a:lnTo>
                <a:lnTo>
                  <a:pt x="3048" y="61055"/>
                </a:lnTo>
                <a:lnTo>
                  <a:pt x="3048" y="59531"/>
                </a:lnTo>
                <a:lnTo>
                  <a:pt x="1524" y="58007"/>
                </a:lnTo>
                <a:lnTo>
                  <a:pt x="1524" y="54959"/>
                </a:lnTo>
                <a:lnTo>
                  <a:pt x="0" y="51911"/>
                </a:lnTo>
                <a:lnTo>
                  <a:pt x="0" y="42672"/>
                </a:lnTo>
                <a:lnTo>
                  <a:pt x="3048" y="38100"/>
                </a:lnTo>
                <a:lnTo>
                  <a:pt x="7620" y="35052"/>
                </a:lnTo>
                <a:lnTo>
                  <a:pt x="12287" y="30480"/>
                </a:lnTo>
                <a:lnTo>
                  <a:pt x="19907" y="28956"/>
                </a:lnTo>
                <a:lnTo>
                  <a:pt x="42767" y="28956"/>
                </a:lnTo>
                <a:lnTo>
                  <a:pt x="42767" y="19812"/>
                </a:lnTo>
                <a:lnTo>
                  <a:pt x="39719" y="13716"/>
                </a:lnTo>
                <a:lnTo>
                  <a:pt x="33623" y="10668"/>
                </a:lnTo>
                <a:lnTo>
                  <a:pt x="51911" y="10668"/>
                </a:lnTo>
                <a:lnTo>
                  <a:pt x="53435" y="12192"/>
                </a:lnTo>
                <a:lnTo>
                  <a:pt x="53435" y="15240"/>
                </a:lnTo>
                <a:lnTo>
                  <a:pt x="54959" y="18288"/>
                </a:lnTo>
                <a:lnTo>
                  <a:pt x="54959" y="38100"/>
                </a:lnTo>
                <a:lnTo>
                  <a:pt x="21431" y="38100"/>
                </a:lnTo>
                <a:lnTo>
                  <a:pt x="19907" y="39624"/>
                </a:lnTo>
                <a:lnTo>
                  <a:pt x="18383" y="39624"/>
                </a:lnTo>
                <a:lnTo>
                  <a:pt x="16859" y="41148"/>
                </a:lnTo>
                <a:lnTo>
                  <a:pt x="15335" y="41148"/>
                </a:lnTo>
                <a:lnTo>
                  <a:pt x="13811" y="42672"/>
                </a:lnTo>
                <a:lnTo>
                  <a:pt x="13811" y="44196"/>
                </a:lnTo>
                <a:lnTo>
                  <a:pt x="12287" y="45720"/>
                </a:lnTo>
                <a:lnTo>
                  <a:pt x="12287" y="51911"/>
                </a:lnTo>
                <a:lnTo>
                  <a:pt x="13811" y="53435"/>
                </a:lnTo>
                <a:lnTo>
                  <a:pt x="13811" y="54959"/>
                </a:lnTo>
                <a:lnTo>
                  <a:pt x="16859" y="58007"/>
                </a:lnTo>
                <a:lnTo>
                  <a:pt x="18383" y="58007"/>
                </a:lnTo>
                <a:lnTo>
                  <a:pt x="19907" y="59531"/>
                </a:lnTo>
                <a:lnTo>
                  <a:pt x="43275" y="59531"/>
                </a:lnTo>
                <a:lnTo>
                  <a:pt x="41243" y="62579"/>
                </a:lnTo>
                <a:lnTo>
                  <a:pt x="36671" y="64103"/>
                </a:lnTo>
                <a:lnTo>
                  <a:pt x="33623" y="65627"/>
                </a:lnTo>
                <a:lnTo>
                  <a:pt x="29051" y="67151"/>
                </a:lnTo>
                <a:lnTo>
                  <a:pt x="26003" y="68675"/>
                </a:lnTo>
                <a:close/>
              </a:path>
              <a:path w="55244" h="69215">
                <a:moveTo>
                  <a:pt x="43275" y="59531"/>
                </a:moveTo>
                <a:lnTo>
                  <a:pt x="26003" y="59531"/>
                </a:lnTo>
                <a:lnTo>
                  <a:pt x="35147" y="54959"/>
                </a:lnTo>
                <a:lnTo>
                  <a:pt x="39719" y="51911"/>
                </a:lnTo>
                <a:lnTo>
                  <a:pt x="42767" y="48768"/>
                </a:lnTo>
                <a:lnTo>
                  <a:pt x="42767" y="38100"/>
                </a:lnTo>
                <a:lnTo>
                  <a:pt x="54959" y="38100"/>
                </a:lnTo>
                <a:lnTo>
                  <a:pt x="54959" y="58007"/>
                </a:lnTo>
                <a:lnTo>
                  <a:pt x="44291" y="58007"/>
                </a:lnTo>
                <a:lnTo>
                  <a:pt x="43275" y="59531"/>
                </a:lnTo>
                <a:close/>
              </a:path>
              <a:path w="55244" h="69215">
                <a:moveTo>
                  <a:pt x="54959" y="67151"/>
                </a:moveTo>
                <a:lnTo>
                  <a:pt x="44291" y="67151"/>
                </a:lnTo>
                <a:lnTo>
                  <a:pt x="44291" y="58007"/>
                </a:lnTo>
                <a:lnTo>
                  <a:pt x="54959" y="58007"/>
                </a:lnTo>
                <a:lnTo>
                  <a:pt x="54959" y="671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1377886" y="1531526"/>
            <a:ext cx="126682" cy="68674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1596105" y="1505617"/>
            <a:ext cx="271653" cy="94583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1954721" y="1505617"/>
            <a:ext cx="207549" cy="94583"/>
          </a:xfrm>
          <a:prstGeom prst="rect">
            <a:avLst/>
          </a:prstGeom>
          <a:blipFill>
            <a:blip r:embed="rId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2182082" y="1507141"/>
            <a:ext cx="53975" cy="92074"/>
          </a:xfrm>
          <a:custGeom>
            <a:avLst/>
            <a:gdLst/>
            <a:ahLst/>
            <a:cxnLst/>
            <a:rect l="l" t="t" r="r" b="b"/>
            <a:pathLst>
              <a:path w="53975" h="92075">
                <a:moveTo>
                  <a:pt x="10668" y="91535"/>
                </a:moveTo>
                <a:lnTo>
                  <a:pt x="0" y="91535"/>
                </a:lnTo>
                <a:lnTo>
                  <a:pt x="0" y="0"/>
                </a:lnTo>
                <a:lnTo>
                  <a:pt x="10668" y="0"/>
                </a:lnTo>
                <a:lnTo>
                  <a:pt x="10668" y="36576"/>
                </a:lnTo>
                <a:lnTo>
                  <a:pt x="22860" y="36576"/>
                </a:lnTo>
                <a:lnTo>
                  <a:pt x="21336" y="38100"/>
                </a:lnTo>
                <a:lnTo>
                  <a:pt x="19812" y="38100"/>
                </a:lnTo>
                <a:lnTo>
                  <a:pt x="16764" y="41148"/>
                </a:lnTo>
                <a:lnTo>
                  <a:pt x="15240" y="44196"/>
                </a:lnTo>
                <a:lnTo>
                  <a:pt x="10668" y="48768"/>
                </a:lnTo>
                <a:lnTo>
                  <a:pt x="10668" y="91535"/>
                </a:lnTo>
                <a:close/>
              </a:path>
              <a:path w="53975" h="92075">
                <a:moveTo>
                  <a:pt x="24479" y="36576"/>
                </a:moveTo>
                <a:lnTo>
                  <a:pt x="10668" y="36576"/>
                </a:lnTo>
                <a:lnTo>
                  <a:pt x="16764" y="30480"/>
                </a:lnTo>
                <a:lnTo>
                  <a:pt x="18288" y="30480"/>
                </a:lnTo>
                <a:lnTo>
                  <a:pt x="21336" y="27432"/>
                </a:lnTo>
                <a:lnTo>
                  <a:pt x="22860" y="27432"/>
                </a:lnTo>
                <a:lnTo>
                  <a:pt x="24479" y="25908"/>
                </a:lnTo>
                <a:lnTo>
                  <a:pt x="29051" y="25908"/>
                </a:lnTo>
                <a:lnTo>
                  <a:pt x="30575" y="24384"/>
                </a:lnTo>
                <a:lnTo>
                  <a:pt x="38195" y="24384"/>
                </a:lnTo>
                <a:lnTo>
                  <a:pt x="44291" y="27432"/>
                </a:lnTo>
                <a:lnTo>
                  <a:pt x="47339" y="30480"/>
                </a:lnTo>
                <a:lnTo>
                  <a:pt x="50387" y="35052"/>
                </a:lnTo>
                <a:lnTo>
                  <a:pt x="26003" y="35052"/>
                </a:lnTo>
                <a:lnTo>
                  <a:pt x="24479" y="36576"/>
                </a:lnTo>
                <a:close/>
              </a:path>
              <a:path w="53975" h="92075">
                <a:moveTo>
                  <a:pt x="53435" y="91535"/>
                </a:moveTo>
                <a:lnTo>
                  <a:pt x="41243" y="91535"/>
                </a:lnTo>
                <a:lnTo>
                  <a:pt x="41243" y="44196"/>
                </a:lnTo>
                <a:lnTo>
                  <a:pt x="38195" y="38100"/>
                </a:lnTo>
                <a:lnTo>
                  <a:pt x="36671" y="36576"/>
                </a:lnTo>
                <a:lnTo>
                  <a:pt x="33623" y="35052"/>
                </a:lnTo>
                <a:lnTo>
                  <a:pt x="50387" y="35052"/>
                </a:lnTo>
                <a:lnTo>
                  <a:pt x="53435" y="41148"/>
                </a:lnTo>
                <a:lnTo>
                  <a:pt x="53435" y="9153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2337721" y="1501045"/>
            <a:ext cx="36830" cy="125095"/>
          </a:xfrm>
          <a:custGeom>
            <a:avLst/>
            <a:gdLst/>
            <a:ahLst/>
            <a:cxnLst/>
            <a:rect l="l" t="t" r="r" b="b"/>
            <a:pathLst>
              <a:path w="36830" h="125094">
                <a:moveTo>
                  <a:pt x="30575" y="125063"/>
                </a:moveTo>
                <a:lnTo>
                  <a:pt x="17399" y="110821"/>
                </a:lnTo>
                <a:lnTo>
                  <a:pt x="7822" y="95714"/>
                </a:lnTo>
                <a:lnTo>
                  <a:pt x="1977" y="80017"/>
                </a:lnTo>
                <a:lnTo>
                  <a:pt x="0" y="64008"/>
                </a:lnTo>
                <a:lnTo>
                  <a:pt x="0" y="53340"/>
                </a:lnTo>
                <a:lnTo>
                  <a:pt x="1524" y="47244"/>
                </a:lnTo>
                <a:lnTo>
                  <a:pt x="4572" y="38100"/>
                </a:lnTo>
                <a:lnTo>
                  <a:pt x="7620" y="32004"/>
                </a:lnTo>
                <a:lnTo>
                  <a:pt x="9144" y="27432"/>
                </a:lnTo>
                <a:lnTo>
                  <a:pt x="12192" y="21336"/>
                </a:lnTo>
                <a:lnTo>
                  <a:pt x="16764" y="16764"/>
                </a:lnTo>
                <a:lnTo>
                  <a:pt x="19907" y="10668"/>
                </a:lnTo>
                <a:lnTo>
                  <a:pt x="30575" y="0"/>
                </a:lnTo>
                <a:lnTo>
                  <a:pt x="36671" y="7620"/>
                </a:lnTo>
                <a:lnTo>
                  <a:pt x="25774" y="20478"/>
                </a:lnTo>
                <a:lnTo>
                  <a:pt x="18145" y="33909"/>
                </a:lnTo>
                <a:lnTo>
                  <a:pt x="13659" y="47910"/>
                </a:lnTo>
                <a:lnTo>
                  <a:pt x="12192" y="62484"/>
                </a:lnTo>
                <a:lnTo>
                  <a:pt x="12503" y="70237"/>
                </a:lnTo>
                <a:lnTo>
                  <a:pt x="31242" y="112109"/>
                </a:lnTo>
                <a:lnTo>
                  <a:pt x="36671" y="118967"/>
                </a:lnTo>
                <a:lnTo>
                  <a:pt x="30575" y="12506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2401823" y="1513142"/>
            <a:ext cx="347948" cy="87058"/>
          </a:xfrm>
          <a:prstGeom prst="rect">
            <a:avLst/>
          </a:prstGeom>
          <a:blipFill>
            <a:blip r:embed="rId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2774156" y="1577244"/>
            <a:ext cx="31115" cy="44450"/>
          </a:xfrm>
          <a:custGeom>
            <a:avLst/>
            <a:gdLst/>
            <a:ahLst/>
            <a:cxnLst/>
            <a:rect l="l" t="t" r="r" b="b"/>
            <a:pathLst>
              <a:path w="31114" h="44450">
                <a:moveTo>
                  <a:pt x="22860" y="1524"/>
                </a:moveTo>
                <a:lnTo>
                  <a:pt x="16764" y="1524"/>
                </a:lnTo>
                <a:lnTo>
                  <a:pt x="18288" y="0"/>
                </a:lnTo>
                <a:lnTo>
                  <a:pt x="21336" y="0"/>
                </a:lnTo>
                <a:lnTo>
                  <a:pt x="22860" y="1524"/>
                </a:lnTo>
                <a:close/>
              </a:path>
              <a:path w="31114" h="44450">
                <a:moveTo>
                  <a:pt x="4572" y="44291"/>
                </a:moveTo>
                <a:lnTo>
                  <a:pt x="0" y="44291"/>
                </a:lnTo>
                <a:lnTo>
                  <a:pt x="0" y="35147"/>
                </a:lnTo>
                <a:lnTo>
                  <a:pt x="6096" y="35147"/>
                </a:lnTo>
                <a:lnTo>
                  <a:pt x="7620" y="33623"/>
                </a:lnTo>
                <a:lnTo>
                  <a:pt x="10668" y="33623"/>
                </a:lnTo>
                <a:lnTo>
                  <a:pt x="12192" y="32099"/>
                </a:lnTo>
                <a:lnTo>
                  <a:pt x="13716" y="32099"/>
                </a:lnTo>
                <a:lnTo>
                  <a:pt x="13716" y="30575"/>
                </a:lnTo>
                <a:lnTo>
                  <a:pt x="16764" y="27527"/>
                </a:lnTo>
                <a:lnTo>
                  <a:pt x="16764" y="21431"/>
                </a:lnTo>
                <a:lnTo>
                  <a:pt x="15240" y="19907"/>
                </a:lnTo>
                <a:lnTo>
                  <a:pt x="15240" y="16859"/>
                </a:lnTo>
                <a:lnTo>
                  <a:pt x="13716" y="16859"/>
                </a:lnTo>
                <a:lnTo>
                  <a:pt x="13716" y="15335"/>
                </a:lnTo>
                <a:lnTo>
                  <a:pt x="10668" y="12287"/>
                </a:lnTo>
                <a:lnTo>
                  <a:pt x="10668" y="6191"/>
                </a:lnTo>
                <a:lnTo>
                  <a:pt x="12192" y="4572"/>
                </a:lnTo>
                <a:lnTo>
                  <a:pt x="12192" y="3048"/>
                </a:lnTo>
                <a:lnTo>
                  <a:pt x="13716" y="3048"/>
                </a:lnTo>
                <a:lnTo>
                  <a:pt x="15240" y="1524"/>
                </a:lnTo>
                <a:lnTo>
                  <a:pt x="25908" y="1524"/>
                </a:lnTo>
                <a:lnTo>
                  <a:pt x="25908" y="3048"/>
                </a:lnTo>
                <a:lnTo>
                  <a:pt x="27432" y="4572"/>
                </a:lnTo>
                <a:lnTo>
                  <a:pt x="28956" y="6191"/>
                </a:lnTo>
                <a:lnTo>
                  <a:pt x="28956" y="7715"/>
                </a:lnTo>
                <a:lnTo>
                  <a:pt x="30575" y="9239"/>
                </a:lnTo>
                <a:lnTo>
                  <a:pt x="30575" y="22955"/>
                </a:lnTo>
                <a:lnTo>
                  <a:pt x="28956" y="26003"/>
                </a:lnTo>
                <a:lnTo>
                  <a:pt x="27432" y="30575"/>
                </a:lnTo>
                <a:lnTo>
                  <a:pt x="25908" y="33623"/>
                </a:lnTo>
                <a:lnTo>
                  <a:pt x="22860" y="35147"/>
                </a:lnTo>
                <a:lnTo>
                  <a:pt x="21336" y="38195"/>
                </a:lnTo>
                <a:lnTo>
                  <a:pt x="16764" y="39719"/>
                </a:lnTo>
                <a:lnTo>
                  <a:pt x="13716" y="41243"/>
                </a:lnTo>
                <a:lnTo>
                  <a:pt x="4572" y="442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2908459" y="1513236"/>
            <a:ext cx="137350" cy="86963"/>
          </a:xfrm>
          <a:prstGeom prst="rect">
            <a:avLst/>
          </a:prstGeom>
          <a:blipFill>
            <a:blip r:embed="rId5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3068670" y="1501045"/>
            <a:ext cx="36830" cy="125095"/>
          </a:xfrm>
          <a:custGeom>
            <a:avLst/>
            <a:gdLst/>
            <a:ahLst/>
            <a:cxnLst/>
            <a:rect l="l" t="t" r="r" b="b"/>
            <a:pathLst>
              <a:path w="36830" h="125094">
                <a:moveTo>
                  <a:pt x="6096" y="125063"/>
                </a:moveTo>
                <a:lnTo>
                  <a:pt x="0" y="118967"/>
                </a:lnTo>
                <a:lnTo>
                  <a:pt x="5643" y="112109"/>
                </a:lnTo>
                <a:lnTo>
                  <a:pt x="10858" y="105251"/>
                </a:lnTo>
                <a:lnTo>
                  <a:pt x="24384" y="64008"/>
                </a:lnTo>
                <a:lnTo>
                  <a:pt x="22931" y="48553"/>
                </a:lnTo>
                <a:lnTo>
                  <a:pt x="18478" y="34099"/>
                </a:lnTo>
                <a:lnTo>
                  <a:pt x="10882" y="20502"/>
                </a:lnTo>
                <a:lnTo>
                  <a:pt x="0" y="7620"/>
                </a:lnTo>
                <a:lnTo>
                  <a:pt x="6096" y="0"/>
                </a:lnTo>
                <a:lnTo>
                  <a:pt x="19874" y="14906"/>
                </a:lnTo>
                <a:lnTo>
                  <a:pt x="29384" y="30099"/>
                </a:lnTo>
                <a:lnTo>
                  <a:pt x="34894" y="45862"/>
                </a:lnTo>
                <a:lnTo>
                  <a:pt x="36671" y="62484"/>
                </a:lnTo>
                <a:lnTo>
                  <a:pt x="36671" y="71628"/>
                </a:lnTo>
                <a:lnTo>
                  <a:pt x="35147" y="77724"/>
                </a:lnTo>
                <a:lnTo>
                  <a:pt x="35147" y="82296"/>
                </a:lnTo>
                <a:lnTo>
                  <a:pt x="32004" y="86868"/>
                </a:lnTo>
                <a:lnTo>
                  <a:pt x="30480" y="93059"/>
                </a:lnTo>
                <a:lnTo>
                  <a:pt x="27432" y="97631"/>
                </a:lnTo>
                <a:lnTo>
                  <a:pt x="24384" y="103727"/>
                </a:lnTo>
                <a:lnTo>
                  <a:pt x="21336" y="108299"/>
                </a:lnTo>
                <a:lnTo>
                  <a:pt x="16764" y="114395"/>
                </a:lnTo>
                <a:lnTo>
                  <a:pt x="6096" y="12506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3212115" y="1531526"/>
            <a:ext cx="268604" cy="68674"/>
          </a:xfrm>
          <a:prstGeom prst="rect">
            <a:avLst/>
          </a:prstGeom>
          <a:blipFill>
            <a:blip r:embed="rId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3569209" y="1508664"/>
            <a:ext cx="68675" cy="91535"/>
          </a:xfrm>
          <a:prstGeom prst="rect">
            <a:avLst/>
          </a:prstGeom>
          <a:blipFill>
            <a:blip r:embed="rId5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3721798" y="1507394"/>
            <a:ext cx="199834" cy="92806"/>
          </a:xfrm>
          <a:prstGeom prst="rect">
            <a:avLst/>
          </a:prstGeom>
          <a:blipFill>
            <a:blip r:embed="rId5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3941540" y="1531526"/>
            <a:ext cx="199834" cy="68674"/>
          </a:xfrm>
          <a:prstGeom prst="rect">
            <a:avLst/>
          </a:prstGeom>
          <a:blipFill>
            <a:blip r:embed="rId5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4162805" y="1531524"/>
            <a:ext cx="50800" cy="69216"/>
          </a:xfrm>
          <a:custGeom>
            <a:avLst/>
            <a:gdLst/>
            <a:ahLst/>
            <a:cxnLst/>
            <a:rect l="l" t="t" r="r" b="b"/>
            <a:pathLst>
              <a:path w="50800" h="69215">
                <a:moveTo>
                  <a:pt x="47244" y="59531"/>
                </a:moveTo>
                <a:lnTo>
                  <a:pt x="28956" y="59531"/>
                </a:lnTo>
                <a:lnTo>
                  <a:pt x="38100" y="54959"/>
                </a:lnTo>
                <a:lnTo>
                  <a:pt x="39624" y="53435"/>
                </a:lnTo>
                <a:lnTo>
                  <a:pt x="39624" y="48768"/>
                </a:lnTo>
                <a:lnTo>
                  <a:pt x="38100" y="47244"/>
                </a:lnTo>
                <a:lnTo>
                  <a:pt x="38100" y="45720"/>
                </a:lnTo>
                <a:lnTo>
                  <a:pt x="36576" y="44196"/>
                </a:lnTo>
                <a:lnTo>
                  <a:pt x="35052" y="44196"/>
                </a:lnTo>
                <a:lnTo>
                  <a:pt x="33528" y="42672"/>
                </a:lnTo>
                <a:lnTo>
                  <a:pt x="30480" y="41148"/>
                </a:lnTo>
                <a:lnTo>
                  <a:pt x="28956" y="41148"/>
                </a:lnTo>
                <a:lnTo>
                  <a:pt x="25908" y="39624"/>
                </a:lnTo>
                <a:lnTo>
                  <a:pt x="21336" y="38100"/>
                </a:lnTo>
                <a:lnTo>
                  <a:pt x="18288" y="38100"/>
                </a:lnTo>
                <a:lnTo>
                  <a:pt x="16764" y="36576"/>
                </a:lnTo>
                <a:lnTo>
                  <a:pt x="13716" y="35052"/>
                </a:lnTo>
                <a:lnTo>
                  <a:pt x="10668" y="35052"/>
                </a:lnTo>
                <a:lnTo>
                  <a:pt x="4572" y="28956"/>
                </a:lnTo>
                <a:lnTo>
                  <a:pt x="3048" y="25908"/>
                </a:lnTo>
                <a:lnTo>
                  <a:pt x="1524" y="24384"/>
                </a:lnTo>
                <a:lnTo>
                  <a:pt x="1524" y="15240"/>
                </a:lnTo>
                <a:lnTo>
                  <a:pt x="3048" y="13716"/>
                </a:lnTo>
                <a:lnTo>
                  <a:pt x="3048" y="10668"/>
                </a:lnTo>
                <a:lnTo>
                  <a:pt x="4572" y="9144"/>
                </a:lnTo>
                <a:lnTo>
                  <a:pt x="7620" y="7620"/>
                </a:lnTo>
                <a:lnTo>
                  <a:pt x="12192" y="3048"/>
                </a:lnTo>
                <a:lnTo>
                  <a:pt x="15240" y="3048"/>
                </a:lnTo>
                <a:lnTo>
                  <a:pt x="18288" y="1524"/>
                </a:lnTo>
                <a:lnTo>
                  <a:pt x="22860" y="0"/>
                </a:lnTo>
                <a:lnTo>
                  <a:pt x="30480" y="0"/>
                </a:lnTo>
                <a:lnTo>
                  <a:pt x="33528" y="1524"/>
                </a:lnTo>
                <a:lnTo>
                  <a:pt x="42672" y="1524"/>
                </a:lnTo>
                <a:lnTo>
                  <a:pt x="47244" y="3048"/>
                </a:lnTo>
                <a:lnTo>
                  <a:pt x="47244" y="10668"/>
                </a:lnTo>
                <a:lnTo>
                  <a:pt x="19812" y="10668"/>
                </a:lnTo>
                <a:lnTo>
                  <a:pt x="18288" y="12192"/>
                </a:lnTo>
                <a:lnTo>
                  <a:pt x="16764" y="12192"/>
                </a:lnTo>
                <a:lnTo>
                  <a:pt x="15240" y="13716"/>
                </a:lnTo>
                <a:lnTo>
                  <a:pt x="13716" y="13716"/>
                </a:lnTo>
                <a:lnTo>
                  <a:pt x="13716" y="22860"/>
                </a:lnTo>
                <a:lnTo>
                  <a:pt x="15240" y="22860"/>
                </a:lnTo>
                <a:lnTo>
                  <a:pt x="16764" y="24384"/>
                </a:lnTo>
                <a:lnTo>
                  <a:pt x="16764" y="25908"/>
                </a:lnTo>
                <a:lnTo>
                  <a:pt x="19812" y="25908"/>
                </a:lnTo>
                <a:lnTo>
                  <a:pt x="21336" y="27432"/>
                </a:lnTo>
                <a:lnTo>
                  <a:pt x="22860" y="27432"/>
                </a:lnTo>
                <a:lnTo>
                  <a:pt x="25908" y="28956"/>
                </a:lnTo>
                <a:lnTo>
                  <a:pt x="30480" y="30480"/>
                </a:lnTo>
                <a:lnTo>
                  <a:pt x="33528" y="30480"/>
                </a:lnTo>
                <a:lnTo>
                  <a:pt x="42672" y="35052"/>
                </a:lnTo>
                <a:lnTo>
                  <a:pt x="50292" y="42672"/>
                </a:lnTo>
                <a:lnTo>
                  <a:pt x="50292" y="54959"/>
                </a:lnTo>
                <a:lnTo>
                  <a:pt x="48768" y="58007"/>
                </a:lnTo>
                <a:lnTo>
                  <a:pt x="47244" y="59531"/>
                </a:lnTo>
                <a:close/>
              </a:path>
              <a:path w="50800" h="69215">
                <a:moveTo>
                  <a:pt x="47244" y="12192"/>
                </a:moveTo>
                <a:lnTo>
                  <a:pt x="42672" y="12192"/>
                </a:lnTo>
                <a:lnTo>
                  <a:pt x="39624" y="10668"/>
                </a:lnTo>
                <a:lnTo>
                  <a:pt x="47244" y="10668"/>
                </a:lnTo>
                <a:lnTo>
                  <a:pt x="47244" y="12192"/>
                </a:lnTo>
                <a:close/>
              </a:path>
              <a:path w="50800" h="69215">
                <a:moveTo>
                  <a:pt x="36576" y="67151"/>
                </a:moveTo>
                <a:lnTo>
                  <a:pt x="4572" y="67151"/>
                </a:lnTo>
                <a:lnTo>
                  <a:pt x="0" y="65627"/>
                </a:lnTo>
                <a:lnTo>
                  <a:pt x="0" y="54959"/>
                </a:lnTo>
                <a:lnTo>
                  <a:pt x="4572" y="56483"/>
                </a:lnTo>
                <a:lnTo>
                  <a:pt x="7620" y="58007"/>
                </a:lnTo>
                <a:lnTo>
                  <a:pt x="15240" y="58007"/>
                </a:lnTo>
                <a:lnTo>
                  <a:pt x="19812" y="59531"/>
                </a:lnTo>
                <a:lnTo>
                  <a:pt x="47244" y="59531"/>
                </a:lnTo>
                <a:lnTo>
                  <a:pt x="47244" y="61055"/>
                </a:lnTo>
                <a:lnTo>
                  <a:pt x="45720" y="62579"/>
                </a:lnTo>
                <a:lnTo>
                  <a:pt x="44196" y="62579"/>
                </a:lnTo>
                <a:lnTo>
                  <a:pt x="41148" y="64103"/>
                </a:lnTo>
                <a:lnTo>
                  <a:pt x="39624" y="65627"/>
                </a:lnTo>
                <a:lnTo>
                  <a:pt x="38100" y="65627"/>
                </a:lnTo>
                <a:lnTo>
                  <a:pt x="36576" y="67151"/>
                </a:lnTo>
                <a:close/>
              </a:path>
              <a:path w="50800" h="69215">
                <a:moveTo>
                  <a:pt x="30480" y="68675"/>
                </a:moveTo>
                <a:lnTo>
                  <a:pt x="12192" y="68675"/>
                </a:lnTo>
                <a:lnTo>
                  <a:pt x="7620" y="67151"/>
                </a:lnTo>
                <a:lnTo>
                  <a:pt x="32004" y="67151"/>
                </a:lnTo>
                <a:lnTo>
                  <a:pt x="30480" y="6867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4249769" y="1578768"/>
            <a:ext cx="21590" cy="21590"/>
          </a:xfrm>
          <a:custGeom>
            <a:avLst/>
            <a:gdLst/>
            <a:ahLst/>
            <a:cxnLst/>
            <a:rect l="l" t="t" r="r" b="b"/>
            <a:pathLst>
              <a:path w="21589" h="21590">
                <a:moveTo>
                  <a:pt x="16764" y="1524"/>
                </a:moveTo>
                <a:lnTo>
                  <a:pt x="6096" y="1524"/>
                </a:lnTo>
                <a:lnTo>
                  <a:pt x="7620" y="0"/>
                </a:lnTo>
                <a:lnTo>
                  <a:pt x="15240" y="0"/>
                </a:lnTo>
                <a:lnTo>
                  <a:pt x="16764" y="1524"/>
                </a:lnTo>
                <a:close/>
              </a:path>
              <a:path w="21589" h="21590">
                <a:moveTo>
                  <a:pt x="16764" y="19907"/>
                </a:moveTo>
                <a:lnTo>
                  <a:pt x="6096" y="19907"/>
                </a:lnTo>
                <a:lnTo>
                  <a:pt x="4572" y="18383"/>
                </a:lnTo>
                <a:lnTo>
                  <a:pt x="3048" y="18383"/>
                </a:lnTo>
                <a:lnTo>
                  <a:pt x="3048" y="16859"/>
                </a:lnTo>
                <a:lnTo>
                  <a:pt x="0" y="13811"/>
                </a:lnTo>
                <a:lnTo>
                  <a:pt x="0" y="7715"/>
                </a:lnTo>
                <a:lnTo>
                  <a:pt x="1524" y="6191"/>
                </a:lnTo>
                <a:lnTo>
                  <a:pt x="1524" y="4667"/>
                </a:lnTo>
                <a:lnTo>
                  <a:pt x="3048" y="3048"/>
                </a:lnTo>
                <a:lnTo>
                  <a:pt x="4572" y="1524"/>
                </a:lnTo>
                <a:lnTo>
                  <a:pt x="18288" y="1524"/>
                </a:lnTo>
                <a:lnTo>
                  <a:pt x="18288" y="3048"/>
                </a:lnTo>
                <a:lnTo>
                  <a:pt x="19812" y="3048"/>
                </a:lnTo>
                <a:lnTo>
                  <a:pt x="19812" y="4667"/>
                </a:lnTo>
                <a:lnTo>
                  <a:pt x="21336" y="6191"/>
                </a:lnTo>
                <a:lnTo>
                  <a:pt x="21336" y="15335"/>
                </a:lnTo>
                <a:lnTo>
                  <a:pt x="16764" y="19907"/>
                </a:lnTo>
                <a:close/>
              </a:path>
              <a:path w="21589" h="21590">
                <a:moveTo>
                  <a:pt x="13716" y="21431"/>
                </a:moveTo>
                <a:lnTo>
                  <a:pt x="7620" y="21431"/>
                </a:lnTo>
                <a:lnTo>
                  <a:pt x="7620" y="19907"/>
                </a:lnTo>
                <a:lnTo>
                  <a:pt x="15240" y="19907"/>
                </a:lnTo>
                <a:lnTo>
                  <a:pt x="13716" y="2143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ransition spd="med">
    <p:wipe dir="d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987254" y="10412540"/>
            <a:ext cx="27940" cy="73659"/>
          </a:xfrm>
          <a:custGeom>
            <a:avLst/>
            <a:gdLst/>
            <a:ahLst/>
            <a:cxnLst/>
            <a:rect l="l" t="t" r="r" b="b"/>
            <a:pathLst>
              <a:path w="27940" h="73659">
                <a:moveTo>
                  <a:pt x="0" y="27432"/>
                </a:moveTo>
                <a:lnTo>
                  <a:pt x="0" y="18288"/>
                </a:lnTo>
                <a:lnTo>
                  <a:pt x="6096" y="16764"/>
                </a:lnTo>
                <a:lnTo>
                  <a:pt x="19812" y="3048"/>
                </a:lnTo>
                <a:lnTo>
                  <a:pt x="21431" y="0"/>
                </a:lnTo>
                <a:lnTo>
                  <a:pt x="27527" y="0"/>
                </a:lnTo>
                <a:lnTo>
                  <a:pt x="27527" y="16764"/>
                </a:lnTo>
                <a:lnTo>
                  <a:pt x="18288" y="16764"/>
                </a:lnTo>
                <a:lnTo>
                  <a:pt x="16764" y="18288"/>
                </a:lnTo>
                <a:lnTo>
                  <a:pt x="13716" y="19812"/>
                </a:lnTo>
                <a:lnTo>
                  <a:pt x="9144" y="22860"/>
                </a:lnTo>
                <a:lnTo>
                  <a:pt x="0" y="27432"/>
                </a:lnTo>
                <a:close/>
              </a:path>
              <a:path w="27940" h="73659">
                <a:moveTo>
                  <a:pt x="27527" y="73247"/>
                </a:moveTo>
                <a:lnTo>
                  <a:pt x="18288" y="73247"/>
                </a:lnTo>
                <a:lnTo>
                  <a:pt x="18288" y="16764"/>
                </a:lnTo>
                <a:lnTo>
                  <a:pt x="27527" y="16764"/>
                </a:lnTo>
                <a:lnTo>
                  <a:pt x="27527" y="7324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036117" y="10411015"/>
            <a:ext cx="190785" cy="762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69213" y="530828"/>
            <a:ext cx="52069" cy="85725"/>
          </a:xfrm>
          <a:custGeom>
            <a:avLst/>
            <a:gdLst/>
            <a:ahLst/>
            <a:cxnLst/>
            <a:rect l="l" t="t" r="r" b="b"/>
            <a:pathLst>
              <a:path w="52070" h="85725">
                <a:moveTo>
                  <a:pt x="51816" y="10668"/>
                </a:moveTo>
                <a:lnTo>
                  <a:pt x="0" y="10668"/>
                </a:lnTo>
                <a:lnTo>
                  <a:pt x="0" y="0"/>
                </a:lnTo>
                <a:lnTo>
                  <a:pt x="51816" y="0"/>
                </a:lnTo>
                <a:lnTo>
                  <a:pt x="51816" y="10668"/>
                </a:lnTo>
                <a:close/>
              </a:path>
              <a:path w="52070" h="85725">
                <a:moveTo>
                  <a:pt x="32004" y="76200"/>
                </a:moveTo>
                <a:lnTo>
                  <a:pt x="19812" y="76200"/>
                </a:lnTo>
                <a:lnTo>
                  <a:pt x="19812" y="10668"/>
                </a:lnTo>
                <a:lnTo>
                  <a:pt x="32004" y="10668"/>
                </a:lnTo>
                <a:lnTo>
                  <a:pt x="32004" y="76200"/>
                </a:lnTo>
                <a:close/>
              </a:path>
              <a:path w="52070" h="85725">
                <a:moveTo>
                  <a:pt x="51816" y="85439"/>
                </a:moveTo>
                <a:lnTo>
                  <a:pt x="0" y="85439"/>
                </a:lnTo>
                <a:lnTo>
                  <a:pt x="0" y="76200"/>
                </a:lnTo>
                <a:lnTo>
                  <a:pt x="51816" y="76200"/>
                </a:lnTo>
                <a:lnTo>
                  <a:pt x="51816" y="8543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42461" y="549117"/>
            <a:ext cx="52069" cy="67310"/>
          </a:xfrm>
          <a:custGeom>
            <a:avLst/>
            <a:gdLst/>
            <a:ahLst/>
            <a:cxnLst/>
            <a:rect l="l" t="t" r="r" b="b"/>
            <a:pathLst>
              <a:path w="52070" h="67309">
                <a:moveTo>
                  <a:pt x="24384" y="12287"/>
                </a:moveTo>
                <a:lnTo>
                  <a:pt x="10668" y="12287"/>
                </a:lnTo>
                <a:lnTo>
                  <a:pt x="12192" y="10763"/>
                </a:lnTo>
                <a:lnTo>
                  <a:pt x="13716" y="7715"/>
                </a:lnTo>
                <a:lnTo>
                  <a:pt x="16764" y="6096"/>
                </a:lnTo>
                <a:lnTo>
                  <a:pt x="18288" y="6096"/>
                </a:lnTo>
                <a:lnTo>
                  <a:pt x="21336" y="3048"/>
                </a:lnTo>
                <a:lnTo>
                  <a:pt x="22860" y="3048"/>
                </a:lnTo>
                <a:lnTo>
                  <a:pt x="24384" y="1524"/>
                </a:lnTo>
                <a:lnTo>
                  <a:pt x="28956" y="1524"/>
                </a:lnTo>
                <a:lnTo>
                  <a:pt x="30480" y="0"/>
                </a:lnTo>
                <a:lnTo>
                  <a:pt x="38100" y="0"/>
                </a:lnTo>
                <a:lnTo>
                  <a:pt x="44196" y="3048"/>
                </a:lnTo>
                <a:lnTo>
                  <a:pt x="47244" y="6096"/>
                </a:lnTo>
                <a:lnTo>
                  <a:pt x="50292" y="10763"/>
                </a:lnTo>
                <a:lnTo>
                  <a:pt x="25908" y="10763"/>
                </a:lnTo>
                <a:lnTo>
                  <a:pt x="24384" y="12287"/>
                </a:lnTo>
                <a:close/>
              </a:path>
              <a:path w="52070" h="67309">
                <a:moveTo>
                  <a:pt x="10668" y="67151"/>
                </a:moveTo>
                <a:lnTo>
                  <a:pt x="0" y="67151"/>
                </a:lnTo>
                <a:lnTo>
                  <a:pt x="0" y="1524"/>
                </a:lnTo>
                <a:lnTo>
                  <a:pt x="10668" y="1524"/>
                </a:lnTo>
                <a:lnTo>
                  <a:pt x="10668" y="12287"/>
                </a:lnTo>
                <a:lnTo>
                  <a:pt x="22860" y="12287"/>
                </a:lnTo>
                <a:lnTo>
                  <a:pt x="21336" y="13811"/>
                </a:lnTo>
                <a:lnTo>
                  <a:pt x="19812" y="13811"/>
                </a:lnTo>
                <a:lnTo>
                  <a:pt x="16764" y="16859"/>
                </a:lnTo>
                <a:lnTo>
                  <a:pt x="15240" y="19907"/>
                </a:lnTo>
                <a:lnTo>
                  <a:pt x="10668" y="24479"/>
                </a:lnTo>
                <a:lnTo>
                  <a:pt x="10668" y="67151"/>
                </a:lnTo>
                <a:close/>
              </a:path>
              <a:path w="52070" h="67309">
                <a:moveTo>
                  <a:pt x="51816" y="67151"/>
                </a:moveTo>
                <a:lnTo>
                  <a:pt x="41148" y="67151"/>
                </a:lnTo>
                <a:lnTo>
                  <a:pt x="41148" y="19907"/>
                </a:lnTo>
                <a:lnTo>
                  <a:pt x="38100" y="13811"/>
                </a:lnTo>
                <a:lnTo>
                  <a:pt x="36576" y="12287"/>
                </a:lnTo>
                <a:lnTo>
                  <a:pt x="33528" y="10763"/>
                </a:lnTo>
                <a:lnTo>
                  <a:pt x="50292" y="10763"/>
                </a:lnTo>
                <a:lnTo>
                  <a:pt x="51816" y="16859"/>
                </a:lnTo>
                <a:lnTo>
                  <a:pt x="51816" y="671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01147" y="521781"/>
            <a:ext cx="32384" cy="8889"/>
          </a:xfrm>
          <a:custGeom>
            <a:avLst/>
            <a:gdLst/>
            <a:ahLst/>
            <a:cxnLst/>
            <a:rect l="l" t="t" r="r" b="b"/>
            <a:pathLst>
              <a:path w="32384" h="8890">
                <a:moveTo>
                  <a:pt x="0" y="0"/>
                </a:moveTo>
                <a:lnTo>
                  <a:pt x="32004" y="0"/>
                </a:lnTo>
                <a:lnTo>
                  <a:pt x="32004" y="8890"/>
                </a:lnTo>
                <a:lnTo>
                  <a:pt x="0" y="889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06481" y="530671"/>
            <a:ext cx="0" cy="104138"/>
          </a:xfrm>
          <a:custGeom>
            <a:avLst/>
            <a:gdLst/>
            <a:ahLst/>
            <a:cxnLst/>
            <a:rect l="l" t="t" r="r" b="b"/>
            <a:pathLst>
              <a:path h="104140">
                <a:moveTo>
                  <a:pt x="0" y="0"/>
                </a:moveTo>
                <a:lnTo>
                  <a:pt x="0" y="104139"/>
                </a:lnTo>
              </a:path>
            </a:pathLst>
          </a:custGeom>
          <a:ln w="1066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01147" y="634810"/>
            <a:ext cx="32384" cy="8889"/>
          </a:xfrm>
          <a:custGeom>
            <a:avLst/>
            <a:gdLst/>
            <a:ahLst/>
            <a:cxnLst/>
            <a:rect l="l" t="t" r="r" b="b"/>
            <a:pathLst>
              <a:path w="32384" h="8890">
                <a:moveTo>
                  <a:pt x="0" y="0"/>
                </a:moveTo>
                <a:lnTo>
                  <a:pt x="32004" y="0"/>
                </a:lnTo>
                <a:lnTo>
                  <a:pt x="32004" y="8890"/>
                </a:lnTo>
                <a:lnTo>
                  <a:pt x="0" y="889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63728" y="530828"/>
            <a:ext cx="131159" cy="869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17841" y="521781"/>
            <a:ext cx="32384" cy="8889"/>
          </a:xfrm>
          <a:custGeom>
            <a:avLst/>
            <a:gdLst/>
            <a:ahLst/>
            <a:cxnLst/>
            <a:rect l="l" t="t" r="r" b="b"/>
            <a:pathLst>
              <a:path w="32384" h="8890">
                <a:moveTo>
                  <a:pt x="0" y="0"/>
                </a:moveTo>
                <a:lnTo>
                  <a:pt x="32004" y="0"/>
                </a:lnTo>
                <a:lnTo>
                  <a:pt x="32004" y="8890"/>
                </a:lnTo>
                <a:lnTo>
                  <a:pt x="0" y="889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044511" y="530671"/>
            <a:ext cx="0" cy="104138"/>
          </a:xfrm>
          <a:custGeom>
            <a:avLst/>
            <a:gdLst/>
            <a:ahLst/>
            <a:cxnLst/>
            <a:rect l="l" t="t" r="r" b="b"/>
            <a:pathLst>
              <a:path h="104140">
                <a:moveTo>
                  <a:pt x="0" y="0"/>
                </a:moveTo>
                <a:lnTo>
                  <a:pt x="0" y="104139"/>
                </a:lnTo>
              </a:path>
            </a:pathLst>
          </a:custGeom>
          <a:ln w="1066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017841" y="634810"/>
            <a:ext cx="32384" cy="8889"/>
          </a:xfrm>
          <a:custGeom>
            <a:avLst/>
            <a:gdLst/>
            <a:ahLst/>
            <a:cxnLst/>
            <a:rect l="l" t="t" r="r" b="b"/>
            <a:pathLst>
              <a:path w="32384" h="8890">
                <a:moveTo>
                  <a:pt x="0" y="0"/>
                </a:moveTo>
                <a:lnTo>
                  <a:pt x="32004" y="0"/>
                </a:lnTo>
                <a:lnTo>
                  <a:pt x="32004" y="8890"/>
                </a:lnTo>
                <a:lnTo>
                  <a:pt x="0" y="889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098708" y="549116"/>
            <a:ext cx="20320" cy="69216"/>
          </a:xfrm>
          <a:custGeom>
            <a:avLst/>
            <a:gdLst/>
            <a:ahLst/>
            <a:cxnLst/>
            <a:rect l="l" t="t" r="r" b="b"/>
            <a:pathLst>
              <a:path w="20319" h="69215">
                <a:moveTo>
                  <a:pt x="12192" y="1524"/>
                </a:moveTo>
                <a:lnTo>
                  <a:pt x="7620" y="1524"/>
                </a:lnTo>
                <a:lnTo>
                  <a:pt x="9144" y="0"/>
                </a:lnTo>
                <a:lnTo>
                  <a:pt x="10668" y="0"/>
                </a:lnTo>
                <a:lnTo>
                  <a:pt x="12192" y="1524"/>
                </a:lnTo>
                <a:close/>
              </a:path>
              <a:path w="20319" h="69215">
                <a:moveTo>
                  <a:pt x="19812" y="15335"/>
                </a:moveTo>
                <a:lnTo>
                  <a:pt x="0" y="15335"/>
                </a:lnTo>
                <a:lnTo>
                  <a:pt x="0" y="7620"/>
                </a:lnTo>
                <a:lnTo>
                  <a:pt x="1524" y="6096"/>
                </a:lnTo>
                <a:lnTo>
                  <a:pt x="1524" y="4572"/>
                </a:lnTo>
                <a:lnTo>
                  <a:pt x="3048" y="3048"/>
                </a:lnTo>
                <a:lnTo>
                  <a:pt x="4572" y="3048"/>
                </a:lnTo>
                <a:lnTo>
                  <a:pt x="4572" y="1524"/>
                </a:lnTo>
                <a:lnTo>
                  <a:pt x="15240" y="1524"/>
                </a:lnTo>
                <a:lnTo>
                  <a:pt x="18288" y="4572"/>
                </a:lnTo>
                <a:lnTo>
                  <a:pt x="18288" y="6096"/>
                </a:lnTo>
                <a:lnTo>
                  <a:pt x="19812" y="7620"/>
                </a:lnTo>
                <a:lnTo>
                  <a:pt x="19812" y="15335"/>
                </a:lnTo>
                <a:close/>
              </a:path>
              <a:path w="20319" h="69215">
                <a:moveTo>
                  <a:pt x="15240" y="19907"/>
                </a:moveTo>
                <a:lnTo>
                  <a:pt x="4572" y="19907"/>
                </a:lnTo>
                <a:lnTo>
                  <a:pt x="4572" y="18383"/>
                </a:lnTo>
                <a:lnTo>
                  <a:pt x="3048" y="18383"/>
                </a:lnTo>
                <a:lnTo>
                  <a:pt x="1524" y="16859"/>
                </a:lnTo>
                <a:lnTo>
                  <a:pt x="1524" y="15335"/>
                </a:lnTo>
                <a:lnTo>
                  <a:pt x="18288" y="15335"/>
                </a:lnTo>
                <a:lnTo>
                  <a:pt x="18288" y="16859"/>
                </a:lnTo>
                <a:lnTo>
                  <a:pt x="15240" y="19907"/>
                </a:lnTo>
                <a:close/>
              </a:path>
              <a:path w="20319" h="69215">
                <a:moveTo>
                  <a:pt x="10668" y="21431"/>
                </a:moveTo>
                <a:lnTo>
                  <a:pt x="9144" y="21431"/>
                </a:lnTo>
                <a:lnTo>
                  <a:pt x="7620" y="19907"/>
                </a:lnTo>
                <a:lnTo>
                  <a:pt x="12192" y="19907"/>
                </a:lnTo>
                <a:lnTo>
                  <a:pt x="10668" y="21431"/>
                </a:lnTo>
                <a:close/>
              </a:path>
              <a:path w="20319" h="69215">
                <a:moveTo>
                  <a:pt x="16764" y="51911"/>
                </a:moveTo>
                <a:lnTo>
                  <a:pt x="3048" y="51911"/>
                </a:lnTo>
                <a:lnTo>
                  <a:pt x="6096" y="48863"/>
                </a:lnTo>
                <a:lnTo>
                  <a:pt x="13716" y="48863"/>
                </a:lnTo>
                <a:lnTo>
                  <a:pt x="15240" y="50387"/>
                </a:lnTo>
                <a:lnTo>
                  <a:pt x="16764" y="50387"/>
                </a:lnTo>
                <a:lnTo>
                  <a:pt x="16764" y="51911"/>
                </a:lnTo>
                <a:close/>
              </a:path>
              <a:path w="20319" h="69215">
                <a:moveTo>
                  <a:pt x="16764" y="67151"/>
                </a:moveTo>
                <a:lnTo>
                  <a:pt x="4572" y="67151"/>
                </a:lnTo>
                <a:lnTo>
                  <a:pt x="0" y="62579"/>
                </a:lnTo>
                <a:lnTo>
                  <a:pt x="0" y="54959"/>
                </a:lnTo>
                <a:lnTo>
                  <a:pt x="1524" y="53435"/>
                </a:lnTo>
                <a:lnTo>
                  <a:pt x="1524" y="51911"/>
                </a:lnTo>
                <a:lnTo>
                  <a:pt x="18288" y="51911"/>
                </a:lnTo>
                <a:lnTo>
                  <a:pt x="18288" y="53435"/>
                </a:lnTo>
                <a:lnTo>
                  <a:pt x="19812" y="54959"/>
                </a:lnTo>
                <a:lnTo>
                  <a:pt x="19812" y="62579"/>
                </a:lnTo>
                <a:lnTo>
                  <a:pt x="16764" y="65627"/>
                </a:lnTo>
                <a:lnTo>
                  <a:pt x="16764" y="67151"/>
                </a:lnTo>
                <a:close/>
              </a:path>
              <a:path w="20319" h="69215">
                <a:moveTo>
                  <a:pt x="12192" y="68675"/>
                </a:moveTo>
                <a:lnTo>
                  <a:pt x="7620" y="68675"/>
                </a:lnTo>
                <a:lnTo>
                  <a:pt x="6096" y="67151"/>
                </a:lnTo>
                <a:lnTo>
                  <a:pt x="13716" y="67151"/>
                </a:lnTo>
                <a:lnTo>
                  <a:pt x="12192" y="6867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04344" y="702464"/>
            <a:ext cx="6573783" cy="703831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66165" y="8074056"/>
            <a:ext cx="1739550" cy="12658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69214" y="8626220"/>
            <a:ext cx="43180" cy="96520"/>
          </a:xfrm>
          <a:custGeom>
            <a:avLst/>
            <a:gdLst/>
            <a:ahLst/>
            <a:cxnLst/>
            <a:rect l="l" t="t" r="r" b="b"/>
            <a:pathLst>
              <a:path w="43179" h="96520">
                <a:moveTo>
                  <a:pt x="0" y="41243"/>
                </a:moveTo>
                <a:lnTo>
                  <a:pt x="0" y="24479"/>
                </a:lnTo>
                <a:lnTo>
                  <a:pt x="4572" y="22955"/>
                </a:lnTo>
                <a:lnTo>
                  <a:pt x="10668" y="19907"/>
                </a:lnTo>
                <a:lnTo>
                  <a:pt x="15240" y="15335"/>
                </a:lnTo>
                <a:lnTo>
                  <a:pt x="21336" y="12287"/>
                </a:lnTo>
                <a:lnTo>
                  <a:pt x="24384" y="6191"/>
                </a:lnTo>
                <a:lnTo>
                  <a:pt x="27432" y="0"/>
                </a:lnTo>
                <a:lnTo>
                  <a:pt x="42672" y="0"/>
                </a:lnTo>
                <a:lnTo>
                  <a:pt x="42672" y="27527"/>
                </a:lnTo>
                <a:lnTo>
                  <a:pt x="24384" y="27527"/>
                </a:lnTo>
                <a:lnTo>
                  <a:pt x="18645" y="31813"/>
                </a:lnTo>
                <a:lnTo>
                  <a:pt x="12763" y="35528"/>
                </a:lnTo>
                <a:lnTo>
                  <a:pt x="6596" y="38671"/>
                </a:lnTo>
                <a:lnTo>
                  <a:pt x="0" y="41243"/>
                </a:lnTo>
                <a:close/>
              </a:path>
              <a:path w="43179" h="96520">
                <a:moveTo>
                  <a:pt x="42672" y="96107"/>
                </a:moveTo>
                <a:lnTo>
                  <a:pt x="24384" y="96107"/>
                </a:lnTo>
                <a:lnTo>
                  <a:pt x="24384" y="27527"/>
                </a:lnTo>
                <a:lnTo>
                  <a:pt x="42672" y="27527"/>
                </a:lnTo>
                <a:lnTo>
                  <a:pt x="42672" y="961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43129" y="8703564"/>
            <a:ext cx="20320" cy="20320"/>
          </a:xfrm>
          <a:custGeom>
            <a:avLst/>
            <a:gdLst/>
            <a:ahLst/>
            <a:cxnLst/>
            <a:rect l="l" t="t" r="r" b="b"/>
            <a:pathLst>
              <a:path w="20320" h="20320">
                <a:moveTo>
                  <a:pt x="0" y="0"/>
                </a:moveTo>
                <a:lnTo>
                  <a:pt x="19812" y="0"/>
                </a:lnTo>
                <a:lnTo>
                  <a:pt x="19812" y="19812"/>
                </a:lnTo>
                <a:lnTo>
                  <a:pt x="0" y="19812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17233" y="8628380"/>
            <a:ext cx="299084" cy="9547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062037" y="8627745"/>
            <a:ext cx="503586" cy="9610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ransition spd="med">
    <p:wipe dir="d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987254" y="10412540"/>
            <a:ext cx="27940" cy="73659"/>
          </a:xfrm>
          <a:custGeom>
            <a:avLst/>
            <a:gdLst/>
            <a:ahLst/>
            <a:cxnLst/>
            <a:rect l="l" t="t" r="r" b="b"/>
            <a:pathLst>
              <a:path w="27940" h="73659">
                <a:moveTo>
                  <a:pt x="0" y="27432"/>
                </a:moveTo>
                <a:lnTo>
                  <a:pt x="0" y="18288"/>
                </a:lnTo>
                <a:lnTo>
                  <a:pt x="6096" y="16764"/>
                </a:lnTo>
                <a:lnTo>
                  <a:pt x="19812" y="3048"/>
                </a:lnTo>
                <a:lnTo>
                  <a:pt x="21431" y="0"/>
                </a:lnTo>
                <a:lnTo>
                  <a:pt x="27527" y="0"/>
                </a:lnTo>
                <a:lnTo>
                  <a:pt x="27527" y="16764"/>
                </a:lnTo>
                <a:lnTo>
                  <a:pt x="18288" y="16764"/>
                </a:lnTo>
                <a:lnTo>
                  <a:pt x="16764" y="18288"/>
                </a:lnTo>
                <a:lnTo>
                  <a:pt x="13716" y="19812"/>
                </a:lnTo>
                <a:lnTo>
                  <a:pt x="9144" y="22860"/>
                </a:lnTo>
                <a:lnTo>
                  <a:pt x="0" y="27432"/>
                </a:lnTo>
                <a:close/>
              </a:path>
              <a:path w="27940" h="73659">
                <a:moveTo>
                  <a:pt x="27527" y="73247"/>
                </a:moveTo>
                <a:lnTo>
                  <a:pt x="18288" y="73247"/>
                </a:lnTo>
                <a:lnTo>
                  <a:pt x="18288" y="16764"/>
                </a:lnTo>
                <a:lnTo>
                  <a:pt x="27527" y="16764"/>
                </a:lnTo>
                <a:lnTo>
                  <a:pt x="27527" y="7324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037641" y="10411015"/>
            <a:ext cx="189261" cy="762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69213" y="530828"/>
            <a:ext cx="52069" cy="85725"/>
          </a:xfrm>
          <a:custGeom>
            <a:avLst/>
            <a:gdLst/>
            <a:ahLst/>
            <a:cxnLst/>
            <a:rect l="l" t="t" r="r" b="b"/>
            <a:pathLst>
              <a:path w="52070" h="85725">
                <a:moveTo>
                  <a:pt x="51816" y="10668"/>
                </a:moveTo>
                <a:lnTo>
                  <a:pt x="0" y="10668"/>
                </a:lnTo>
                <a:lnTo>
                  <a:pt x="0" y="0"/>
                </a:lnTo>
                <a:lnTo>
                  <a:pt x="51816" y="0"/>
                </a:lnTo>
                <a:lnTo>
                  <a:pt x="51816" y="10668"/>
                </a:lnTo>
                <a:close/>
              </a:path>
              <a:path w="52070" h="85725">
                <a:moveTo>
                  <a:pt x="32004" y="76200"/>
                </a:moveTo>
                <a:lnTo>
                  <a:pt x="19812" y="76200"/>
                </a:lnTo>
                <a:lnTo>
                  <a:pt x="19812" y="10668"/>
                </a:lnTo>
                <a:lnTo>
                  <a:pt x="32004" y="10668"/>
                </a:lnTo>
                <a:lnTo>
                  <a:pt x="32004" y="76200"/>
                </a:lnTo>
                <a:close/>
              </a:path>
              <a:path w="52070" h="85725">
                <a:moveTo>
                  <a:pt x="51816" y="85439"/>
                </a:moveTo>
                <a:lnTo>
                  <a:pt x="0" y="85439"/>
                </a:lnTo>
                <a:lnTo>
                  <a:pt x="0" y="76200"/>
                </a:lnTo>
                <a:lnTo>
                  <a:pt x="51816" y="76200"/>
                </a:lnTo>
                <a:lnTo>
                  <a:pt x="51816" y="8543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42461" y="550641"/>
            <a:ext cx="52069" cy="66039"/>
          </a:xfrm>
          <a:custGeom>
            <a:avLst/>
            <a:gdLst/>
            <a:ahLst/>
            <a:cxnLst/>
            <a:rect l="l" t="t" r="r" b="b"/>
            <a:pathLst>
              <a:path w="52070" h="66040">
                <a:moveTo>
                  <a:pt x="10668" y="65627"/>
                </a:moveTo>
                <a:lnTo>
                  <a:pt x="0" y="65627"/>
                </a:lnTo>
                <a:lnTo>
                  <a:pt x="0" y="0"/>
                </a:lnTo>
                <a:lnTo>
                  <a:pt x="10668" y="0"/>
                </a:lnTo>
                <a:lnTo>
                  <a:pt x="10668" y="10668"/>
                </a:lnTo>
                <a:lnTo>
                  <a:pt x="22860" y="10668"/>
                </a:lnTo>
                <a:lnTo>
                  <a:pt x="21336" y="12287"/>
                </a:lnTo>
                <a:lnTo>
                  <a:pt x="19812" y="12287"/>
                </a:lnTo>
                <a:lnTo>
                  <a:pt x="16764" y="15335"/>
                </a:lnTo>
                <a:lnTo>
                  <a:pt x="15240" y="18383"/>
                </a:lnTo>
                <a:lnTo>
                  <a:pt x="10668" y="22955"/>
                </a:lnTo>
                <a:lnTo>
                  <a:pt x="10668" y="65627"/>
                </a:lnTo>
                <a:close/>
              </a:path>
              <a:path w="52070" h="66040">
                <a:moveTo>
                  <a:pt x="24384" y="10668"/>
                </a:moveTo>
                <a:lnTo>
                  <a:pt x="10668" y="10668"/>
                </a:lnTo>
                <a:lnTo>
                  <a:pt x="12192" y="9144"/>
                </a:lnTo>
                <a:lnTo>
                  <a:pt x="13716" y="6096"/>
                </a:lnTo>
                <a:lnTo>
                  <a:pt x="16764" y="6096"/>
                </a:lnTo>
                <a:lnTo>
                  <a:pt x="21336" y="1524"/>
                </a:lnTo>
                <a:lnTo>
                  <a:pt x="22860" y="1524"/>
                </a:lnTo>
                <a:lnTo>
                  <a:pt x="24384" y="0"/>
                </a:lnTo>
                <a:lnTo>
                  <a:pt x="38100" y="0"/>
                </a:lnTo>
                <a:lnTo>
                  <a:pt x="44196" y="1524"/>
                </a:lnTo>
                <a:lnTo>
                  <a:pt x="47244" y="4572"/>
                </a:lnTo>
                <a:lnTo>
                  <a:pt x="50292" y="9144"/>
                </a:lnTo>
                <a:lnTo>
                  <a:pt x="25908" y="9144"/>
                </a:lnTo>
                <a:lnTo>
                  <a:pt x="24384" y="10668"/>
                </a:lnTo>
                <a:close/>
              </a:path>
              <a:path w="52070" h="66040">
                <a:moveTo>
                  <a:pt x="51816" y="65627"/>
                </a:moveTo>
                <a:lnTo>
                  <a:pt x="41148" y="65627"/>
                </a:lnTo>
                <a:lnTo>
                  <a:pt x="41148" y="18383"/>
                </a:lnTo>
                <a:lnTo>
                  <a:pt x="38100" y="12287"/>
                </a:lnTo>
                <a:lnTo>
                  <a:pt x="36576" y="10668"/>
                </a:lnTo>
                <a:lnTo>
                  <a:pt x="33528" y="9144"/>
                </a:lnTo>
                <a:lnTo>
                  <a:pt x="50292" y="9144"/>
                </a:lnTo>
                <a:lnTo>
                  <a:pt x="51816" y="15335"/>
                </a:lnTo>
                <a:lnTo>
                  <a:pt x="51816" y="6562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01147" y="521781"/>
            <a:ext cx="32384" cy="8889"/>
          </a:xfrm>
          <a:custGeom>
            <a:avLst/>
            <a:gdLst/>
            <a:ahLst/>
            <a:cxnLst/>
            <a:rect l="l" t="t" r="r" b="b"/>
            <a:pathLst>
              <a:path w="32384" h="8890">
                <a:moveTo>
                  <a:pt x="0" y="0"/>
                </a:moveTo>
                <a:lnTo>
                  <a:pt x="32004" y="0"/>
                </a:lnTo>
                <a:lnTo>
                  <a:pt x="32004" y="8890"/>
                </a:lnTo>
                <a:lnTo>
                  <a:pt x="0" y="889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06481" y="530671"/>
            <a:ext cx="0" cy="104138"/>
          </a:xfrm>
          <a:custGeom>
            <a:avLst/>
            <a:gdLst/>
            <a:ahLst/>
            <a:cxnLst/>
            <a:rect l="l" t="t" r="r" b="b"/>
            <a:pathLst>
              <a:path h="104140">
                <a:moveTo>
                  <a:pt x="0" y="0"/>
                </a:moveTo>
                <a:lnTo>
                  <a:pt x="0" y="104139"/>
                </a:lnTo>
              </a:path>
            </a:pathLst>
          </a:custGeom>
          <a:ln w="1066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01147" y="634810"/>
            <a:ext cx="32384" cy="8889"/>
          </a:xfrm>
          <a:custGeom>
            <a:avLst/>
            <a:gdLst/>
            <a:ahLst/>
            <a:cxnLst/>
            <a:rect l="l" t="t" r="r" b="b"/>
            <a:pathLst>
              <a:path w="32384" h="8890">
                <a:moveTo>
                  <a:pt x="0" y="0"/>
                </a:moveTo>
                <a:lnTo>
                  <a:pt x="32004" y="0"/>
                </a:lnTo>
                <a:lnTo>
                  <a:pt x="32004" y="8890"/>
                </a:lnTo>
                <a:lnTo>
                  <a:pt x="0" y="889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62202" y="530828"/>
            <a:ext cx="132683" cy="8553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17841" y="521781"/>
            <a:ext cx="32384" cy="8889"/>
          </a:xfrm>
          <a:custGeom>
            <a:avLst/>
            <a:gdLst/>
            <a:ahLst/>
            <a:cxnLst/>
            <a:rect l="l" t="t" r="r" b="b"/>
            <a:pathLst>
              <a:path w="32384" h="8890">
                <a:moveTo>
                  <a:pt x="0" y="0"/>
                </a:moveTo>
                <a:lnTo>
                  <a:pt x="32004" y="0"/>
                </a:lnTo>
                <a:lnTo>
                  <a:pt x="32004" y="8890"/>
                </a:lnTo>
                <a:lnTo>
                  <a:pt x="0" y="889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044511" y="530671"/>
            <a:ext cx="0" cy="104138"/>
          </a:xfrm>
          <a:custGeom>
            <a:avLst/>
            <a:gdLst/>
            <a:ahLst/>
            <a:cxnLst/>
            <a:rect l="l" t="t" r="r" b="b"/>
            <a:pathLst>
              <a:path h="104140">
                <a:moveTo>
                  <a:pt x="0" y="0"/>
                </a:moveTo>
                <a:lnTo>
                  <a:pt x="0" y="104139"/>
                </a:lnTo>
              </a:path>
            </a:pathLst>
          </a:custGeom>
          <a:ln w="1066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017841" y="634810"/>
            <a:ext cx="32384" cy="8889"/>
          </a:xfrm>
          <a:custGeom>
            <a:avLst/>
            <a:gdLst/>
            <a:ahLst/>
            <a:cxnLst/>
            <a:rect l="l" t="t" r="r" b="b"/>
            <a:pathLst>
              <a:path w="32384" h="8890">
                <a:moveTo>
                  <a:pt x="0" y="0"/>
                </a:moveTo>
                <a:lnTo>
                  <a:pt x="32004" y="0"/>
                </a:lnTo>
                <a:lnTo>
                  <a:pt x="32004" y="8890"/>
                </a:lnTo>
                <a:lnTo>
                  <a:pt x="0" y="889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098708" y="550640"/>
            <a:ext cx="20320" cy="67310"/>
          </a:xfrm>
          <a:custGeom>
            <a:avLst/>
            <a:gdLst/>
            <a:ahLst/>
            <a:cxnLst/>
            <a:rect l="l" t="t" r="r" b="b"/>
            <a:pathLst>
              <a:path w="20319" h="67309">
                <a:moveTo>
                  <a:pt x="19812" y="13811"/>
                </a:moveTo>
                <a:lnTo>
                  <a:pt x="0" y="13811"/>
                </a:lnTo>
                <a:lnTo>
                  <a:pt x="0" y="6096"/>
                </a:lnTo>
                <a:lnTo>
                  <a:pt x="1524" y="4572"/>
                </a:lnTo>
                <a:lnTo>
                  <a:pt x="1524" y="3048"/>
                </a:lnTo>
                <a:lnTo>
                  <a:pt x="3048" y="1524"/>
                </a:lnTo>
                <a:lnTo>
                  <a:pt x="4572" y="1524"/>
                </a:lnTo>
                <a:lnTo>
                  <a:pt x="4572" y="0"/>
                </a:lnTo>
                <a:lnTo>
                  <a:pt x="15240" y="0"/>
                </a:lnTo>
                <a:lnTo>
                  <a:pt x="18288" y="3048"/>
                </a:lnTo>
                <a:lnTo>
                  <a:pt x="18288" y="4572"/>
                </a:lnTo>
                <a:lnTo>
                  <a:pt x="19812" y="6096"/>
                </a:lnTo>
                <a:lnTo>
                  <a:pt x="19812" y="13811"/>
                </a:lnTo>
                <a:close/>
              </a:path>
              <a:path w="20319" h="67309">
                <a:moveTo>
                  <a:pt x="15240" y="18383"/>
                </a:moveTo>
                <a:lnTo>
                  <a:pt x="4572" y="18383"/>
                </a:lnTo>
                <a:lnTo>
                  <a:pt x="4572" y="16859"/>
                </a:lnTo>
                <a:lnTo>
                  <a:pt x="3048" y="16859"/>
                </a:lnTo>
                <a:lnTo>
                  <a:pt x="1524" y="15335"/>
                </a:lnTo>
                <a:lnTo>
                  <a:pt x="1524" y="13811"/>
                </a:lnTo>
                <a:lnTo>
                  <a:pt x="18288" y="13811"/>
                </a:lnTo>
                <a:lnTo>
                  <a:pt x="18288" y="15335"/>
                </a:lnTo>
                <a:lnTo>
                  <a:pt x="15240" y="18383"/>
                </a:lnTo>
                <a:close/>
              </a:path>
              <a:path w="20319" h="67309">
                <a:moveTo>
                  <a:pt x="10668" y="19907"/>
                </a:moveTo>
                <a:lnTo>
                  <a:pt x="9144" y="19907"/>
                </a:lnTo>
                <a:lnTo>
                  <a:pt x="7620" y="18383"/>
                </a:lnTo>
                <a:lnTo>
                  <a:pt x="12192" y="18383"/>
                </a:lnTo>
                <a:lnTo>
                  <a:pt x="10668" y="19907"/>
                </a:lnTo>
                <a:close/>
              </a:path>
              <a:path w="20319" h="67309">
                <a:moveTo>
                  <a:pt x="16764" y="50387"/>
                </a:moveTo>
                <a:lnTo>
                  <a:pt x="3048" y="50387"/>
                </a:lnTo>
                <a:lnTo>
                  <a:pt x="6096" y="47339"/>
                </a:lnTo>
                <a:lnTo>
                  <a:pt x="13716" y="47339"/>
                </a:lnTo>
                <a:lnTo>
                  <a:pt x="15240" y="48863"/>
                </a:lnTo>
                <a:lnTo>
                  <a:pt x="16764" y="48863"/>
                </a:lnTo>
                <a:lnTo>
                  <a:pt x="16764" y="50387"/>
                </a:lnTo>
                <a:close/>
              </a:path>
              <a:path w="20319" h="67309">
                <a:moveTo>
                  <a:pt x="16764" y="65627"/>
                </a:moveTo>
                <a:lnTo>
                  <a:pt x="4572" y="65627"/>
                </a:lnTo>
                <a:lnTo>
                  <a:pt x="0" y="61055"/>
                </a:lnTo>
                <a:lnTo>
                  <a:pt x="0" y="53435"/>
                </a:lnTo>
                <a:lnTo>
                  <a:pt x="1524" y="51911"/>
                </a:lnTo>
                <a:lnTo>
                  <a:pt x="1524" y="50387"/>
                </a:lnTo>
                <a:lnTo>
                  <a:pt x="18288" y="50387"/>
                </a:lnTo>
                <a:lnTo>
                  <a:pt x="18288" y="51911"/>
                </a:lnTo>
                <a:lnTo>
                  <a:pt x="19812" y="53435"/>
                </a:lnTo>
                <a:lnTo>
                  <a:pt x="19812" y="61055"/>
                </a:lnTo>
                <a:lnTo>
                  <a:pt x="16764" y="64103"/>
                </a:lnTo>
                <a:lnTo>
                  <a:pt x="16764" y="65627"/>
                </a:lnTo>
                <a:close/>
              </a:path>
              <a:path w="20319" h="67309">
                <a:moveTo>
                  <a:pt x="12192" y="67151"/>
                </a:moveTo>
                <a:lnTo>
                  <a:pt x="7620" y="67151"/>
                </a:lnTo>
                <a:lnTo>
                  <a:pt x="6096" y="65627"/>
                </a:lnTo>
                <a:lnTo>
                  <a:pt x="13716" y="65627"/>
                </a:lnTo>
                <a:lnTo>
                  <a:pt x="12192" y="671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04344" y="702463"/>
            <a:ext cx="6573783" cy="28680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68453" y="4429790"/>
            <a:ext cx="1230629" cy="12515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850137" y="4429792"/>
            <a:ext cx="3418903" cy="9925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61594" y="4974430"/>
            <a:ext cx="101346" cy="9610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16280" y="4974335"/>
            <a:ext cx="794384" cy="9772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69213" y="5366481"/>
            <a:ext cx="52069" cy="85725"/>
          </a:xfrm>
          <a:custGeom>
            <a:avLst/>
            <a:gdLst/>
            <a:ahLst/>
            <a:cxnLst/>
            <a:rect l="l" t="t" r="r" b="b"/>
            <a:pathLst>
              <a:path w="52070" h="85725">
                <a:moveTo>
                  <a:pt x="51816" y="10668"/>
                </a:moveTo>
                <a:lnTo>
                  <a:pt x="0" y="10668"/>
                </a:lnTo>
                <a:lnTo>
                  <a:pt x="0" y="0"/>
                </a:lnTo>
                <a:lnTo>
                  <a:pt x="51816" y="0"/>
                </a:lnTo>
                <a:lnTo>
                  <a:pt x="51816" y="10668"/>
                </a:lnTo>
                <a:close/>
              </a:path>
              <a:path w="52070" h="85725">
                <a:moveTo>
                  <a:pt x="32004" y="74676"/>
                </a:moveTo>
                <a:lnTo>
                  <a:pt x="19812" y="74676"/>
                </a:lnTo>
                <a:lnTo>
                  <a:pt x="19812" y="10668"/>
                </a:lnTo>
                <a:lnTo>
                  <a:pt x="32004" y="10668"/>
                </a:lnTo>
                <a:lnTo>
                  <a:pt x="32004" y="74676"/>
                </a:lnTo>
                <a:close/>
              </a:path>
              <a:path w="52070" h="85725">
                <a:moveTo>
                  <a:pt x="51816" y="85344"/>
                </a:moveTo>
                <a:lnTo>
                  <a:pt x="0" y="85344"/>
                </a:lnTo>
                <a:lnTo>
                  <a:pt x="0" y="74676"/>
                </a:lnTo>
                <a:lnTo>
                  <a:pt x="51816" y="74676"/>
                </a:lnTo>
                <a:lnTo>
                  <a:pt x="51816" y="853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42461" y="5384768"/>
            <a:ext cx="52069" cy="67310"/>
          </a:xfrm>
          <a:custGeom>
            <a:avLst/>
            <a:gdLst/>
            <a:ahLst/>
            <a:cxnLst/>
            <a:rect l="l" t="t" r="r" b="b"/>
            <a:pathLst>
              <a:path w="52070" h="67310">
                <a:moveTo>
                  <a:pt x="22860" y="12192"/>
                </a:moveTo>
                <a:lnTo>
                  <a:pt x="10668" y="12192"/>
                </a:lnTo>
                <a:lnTo>
                  <a:pt x="12192" y="9144"/>
                </a:lnTo>
                <a:lnTo>
                  <a:pt x="13716" y="7620"/>
                </a:lnTo>
                <a:lnTo>
                  <a:pt x="16764" y="6096"/>
                </a:lnTo>
                <a:lnTo>
                  <a:pt x="19812" y="3048"/>
                </a:lnTo>
                <a:lnTo>
                  <a:pt x="21336" y="3048"/>
                </a:lnTo>
                <a:lnTo>
                  <a:pt x="22860" y="1524"/>
                </a:lnTo>
                <a:lnTo>
                  <a:pt x="25908" y="1524"/>
                </a:lnTo>
                <a:lnTo>
                  <a:pt x="28956" y="0"/>
                </a:lnTo>
                <a:lnTo>
                  <a:pt x="38100" y="0"/>
                </a:lnTo>
                <a:lnTo>
                  <a:pt x="44196" y="3048"/>
                </a:lnTo>
                <a:lnTo>
                  <a:pt x="47244" y="6096"/>
                </a:lnTo>
                <a:lnTo>
                  <a:pt x="50292" y="10668"/>
                </a:lnTo>
                <a:lnTo>
                  <a:pt x="24384" y="10668"/>
                </a:lnTo>
                <a:lnTo>
                  <a:pt x="22860" y="12192"/>
                </a:lnTo>
                <a:close/>
              </a:path>
              <a:path w="52070" h="67310">
                <a:moveTo>
                  <a:pt x="10668" y="67056"/>
                </a:moveTo>
                <a:lnTo>
                  <a:pt x="0" y="67056"/>
                </a:lnTo>
                <a:lnTo>
                  <a:pt x="0" y="1524"/>
                </a:lnTo>
                <a:lnTo>
                  <a:pt x="10668" y="1524"/>
                </a:lnTo>
                <a:lnTo>
                  <a:pt x="10668" y="12192"/>
                </a:lnTo>
                <a:lnTo>
                  <a:pt x="22860" y="12192"/>
                </a:lnTo>
                <a:lnTo>
                  <a:pt x="21336" y="13716"/>
                </a:lnTo>
                <a:lnTo>
                  <a:pt x="19812" y="13716"/>
                </a:lnTo>
                <a:lnTo>
                  <a:pt x="15240" y="18288"/>
                </a:lnTo>
                <a:lnTo>
                  <a:pt x="13716" y="21336"/>
                </a:lnTo>
                <a:lnTo>
                  <a:pt x="10668" y="22860"/>
                </a:lnTo>
                <a:lnTo>
                  <a:pt x="10668" y="67056"/>
                </a:lnTo>
                <a:close/>
              </a:path>
              <a:path w="52070" h="67310">
                <a:moveTo>
                  <a:pt x="51816" y="67056"/>
                </a:moveTo>
                <a:lnTo>
                  <a:pt x="41148" y="67056"/>
                </a:lnTo>
                <a:lnTo>
                  <a:pt x="41148" y="19812"/>
                </a:lnTo>
                <a:lnTo>
                  <a:pt x="36576" y="10668"/>
                </a:lnTo>
                <a:lnTo>
                  <a:pt x="50292" y="10668"/>
                </a:lnTo>
                <a:lnTo>
                  <a:pt x="51816" y="16764"/>
                </a:lnTo>
                <a:lnTo>
                  <a:pt x="51816" y="670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01147" y="5357178"/>
            <a:ext cx="32384" cy="8889"/>
          </a:xfrm>
          <a:custGeom>
            <a:avLst/>
            <a:gdLst/>
            <a:ahLst/>
            <a:cxnLst/>
            <a:rect l="l" t="t" r="r" b="b"/>
            <a:pathLst>
              <a:path w="32384" h="8889">
                <a:moveTo>
                  <a:pt x="0" y="0"/>
                </a:moveTo>
                <a:lnTo>
                  <a:pt x="32004" y="0"/>
                </a:lnTo>
                <a:lnTo>
                  <a:pt x="32004" y="8890"/>
                </a:lnTo>
                <a:lnTo>
                  <a:pt x="0" y="889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06481" y="5366066"/>
            <a:ext cx="0" cy="102871"/>
          </a:xfrm>
          <a:custGeom>
            <a:avLst/>
            <a:gdLst/>
            <a:ahLst/>
            <a:cxnLst/>
            <a:rect l="l" t="t" r="r" b="b"/>
            <a:pathLst>
              <a:path h="102870">
                <a:moveTo>
                  <a:pt x="0" y="0"/>
                </a:moveTo>
                <a:lnTo>
                  <a:pt x="0" y="102870"/>
                </a:lnTo>
              </a:path>
            </a:pathLst>
          </a:custGeom>
          <a:ln w="1066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01147" y="5468938"/>
            <a:ext cx="32384" cy="8889"/>
          </a:xfrm>
          <a:custGeom>
            <a:avLst/>
            <a:gdLst/>
            <a:ahLst/>
            <a:cxnLst/>
            <a:rect l="l" t="t" r="r" b="b"/>
            <a:pathLst>
              <a:path w="32384" h="8889">
                <a:moveTo>
                  <a:pt x="0" y="0"/>
                </a:moveTo>
                <a:lnTo>
                  <a:pt x="32004" y="0"/>
                </a:lnTo>
                <a:lnTo>
                  <a:pt x="32004" y="8889"/>
                </a:lnTo>
                <a:lnTo>
                  <a:pt x="0" y="888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862202" y="5364956"/>
            <a:ext cx="55244" cy="86996"/>
          </a:xfrm>
          <a:custGeom>
            <a:avLst/>
            <a:gdLst/>
            <a:ahLst/>
            <a:cxnLst/>
            <a:rect l="l" t="t" r="r" b="b"/>
            <a:pathLst>
              <a:path w="55244" h="86995">
                <a:moveTo>
                  <a:pt x="6096" y="19812"/>
                </a:moveTo>
                <a:lnTo>
                  <a:pt x="0" y="12192"/>
                </a:lnTo>
                <a:lnTo>
                  <a:pt x="3048" y="7620"/>
                </a:lnTo>
                <a:lnTo>
                  <a:pt x="6096" y="6096"/>
                </a:lnTo>
                <a:lnTo>
                  <a:pt x="10668" y="3048"/>
                </a:lnTo>
                <a:lnTo>
                  <a:pt x="19812" y="0"/>
                </a:lnTo>
                <a:lnTo>
                  <a:pt x="28956" y="0"/>
                </a:lnTo>
                <a:lnTo>
                  <a:pt x="32004" y="1524"/>
                </a:lnTo>
                <a:lnTo>
                  <a:pt x="35052" y="1524"/>
                </a:lnTo>
                <a:lnTo>
                  <a:pt x="41148" y="4572"/>
                </a:lnTo>
                <a:lnTo>
                  <a:pt x="45720" y="9144"/>
                </a:lnTo>
                <a:lnTo>
                  <a:pt x="46482" y="10668"/>
                </a:lnTo>
                <a:lnTo>
                  <a:pt x="16764" y="10668"/>
                </a:lnTo>
                <a:lnTo>
                  <a:pt x="13716" y="12192"/>
                </a:lnTo>
                <a:lnTo>
                  <a:pt x="6096" y="19812"/>
                </a:lnTo>
                <a:close/>
              </a:path>
              <a:path w="55244" h="86995">
                <a:moveTo>
                  <a:pt x="54864" y="86868"/>
                </a:moveTo>
                <a:lnTo>
                  <a:pt x="0" y="86868"/>
                </a:lnTo>
                <a:lnTo>
                  <a:pt x="0" y="76200"/>
                </a:lnTo>
                <a:lnTo>
                  <a:pt x="30480" y="45720"/>
                </a:lnTo>
                <a:lnTo>
                  <a:pt x="32004" y="42672"/>
                </a:lnTo>
                <a:lnTo>
                  <a:pt x="33528" y="41148"/>
                </a:lnTo>
                <a:lnTo>
                  <a:pt x="35052" y="38100"/>
                </a:lnTo>
                <a:lnTo>
                  <a:pt x="36576" y="36576"/>
                </a:lnTo>
                <a:lnTo>
                  <a:pt x="38100" y="33528"/>
                </a:lnTo>
                <a:lnTo>
                  <a:pt x="38100" y="19812"/>
                </a:lnTo>
                <a:lnTo>
                  <a:pt x="36576" y="18288"/>
                </a:lnTo>
                <a:lnTo>
                  <a:pt x="36576" y="16764"/>
                </a:lnTo>
                <a:lnTo>
                  <a:pt x="32004" y="12192"/>
                </a:lnTo>
                <a:lnTo>
                  <a:pt x="30480" y="12192"/>
                </a:lnTo>
                <a:lnTo>
                  <a:pt x="28956" y="10668"/>
                </a:lnTo>
                <a:lnTo>
                  <a:pt x="46482" y="10668"/>
                </a:lnTo>
                <a:lnTo>
                  <a:pt x="50292" y="18288"/>
                </a:lnTo>
                <a:lnTo>
                  <a:pt x="50292" y="35052"/>
                </a:lnTo>
                <a:lnTo>
                  <a:pt x="48768" y="36576"/>
                </a:lnTo>
                <a:lnTo>
                  <a:pt x="44196" y="45720"/>
                </a:lnTo>
                <a:lnTo>
                  <a:pt x="41148" y="48768"/>
                </a:lnTo>
                <a:lnTo>
                  <a:pt x="39624" y="51816"/>
                </a:lnTo>
                <a:lnTo>
                  <a:pt x="33528" y="57912"/>
                </a:lnTo>
                <a:lnTo>
                  <a:pt x="28956" y="60960"/>
                </a:lnTo>
                <a:lnTo>
                  <a:pt x="13716" y="76200"/>
                </a:lnTo>
                <a:lnTo>
                  <a:pt x="54864" y="76200"/>
                </a:lnTo>
                <a:lnTo>
                  <a:pt x="54864" y="8686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936975" y="5366481"/>
            <a:ext cx="52069" cy="86996"/>
          </a:xfrm>
          <a:custGeom>
            <a:avLst/>
            <a:gdLst/>
            <a:ahLst/>
            <a:cxnLst/>
            <a:rect l="l" t="t" r="r" b="b"/>
            <a:pathLst>
              <a:path w="52069" h="86995">
                <a:moveTo>
                  <a:pt x="44196" y="76200"/>
                </a:moveTo>
                <a:lnTo>
                  <a:pt x="24384" y="76200"/>
                </a:lnTo>
                <a:lnTo>
                  <a:pt x="25908" y="74676"/>
                </a:lnTo>
                <a:lnTo>
                  <a:pt x="28956" y="74676"/>
                </a:lnTo>
                <a:lnTo>
                  <a:pt x="32004" y="73152"/>
                </a:lnTo>
                <a:lnTo>
                  <a:pt x="36576" y="68580"/>
                </a:lnTo>
                <a:lnTo>
                  <a:pt x="38100" y="65532"/>
                </a:lnTo>
                <a:lnTo>
                  <a:pt x="39624" y="64008"/>
                </a:lnTo>
                <a:lnTo>
                  <a:pt x="39624" y="53340"/>
                </a:lnTo>
                <a:lnTo>
                  <a:pt x="38100" y="50292"/>
                </a:lnTo>
                <a:lnTo>
                  <a:pt x="33528" y="47244"/>
                </a:lnTo>
                <a:lnTo>
                  <a:pt x="30480" y="44196"/>
                </a:lnTo>
                <a:lnTo>
                  <a:pt x="1524" y="44196"/>
                </a:lnTo>
                <a:lnTo>
                  <a:pt x="1524" y="0"/>
                </a:lnTo>
                <a:lnTo>
                  <a:pt x="47244" y="0"/>
                </a:lnTo>
                <a:lnTo>
                  <a:pt x="47244" y="10668"/>
                </a:lnTo>
                <a:lnTo>
                  <a:pt x="12192" y="10668"/>
                </a:lnTo>
                <a:lnTo>
                  <a:pt x="12192" y="33528"/>
                </a:lnTo>
                <a:lnTo>
                  <a:pt x="24384" y="33528"/>
                </a:lnTo>
                <a:lnTo>
                  <a:pt x="27432" y="35052"/>
                </a:lnTo>
                <a:lnTo>
                  <a:pt x="35052" y="35052"/>
                </a:lnTo>
                <a:lnTo>
                  <a:pt x="38100" y="36576"/>
                </a:lnTo>
                <a:lnTo>
                  <a:pt x="41148" y="39624"/>
                </a:lnTo>
                <a:lnTo>
                  <a:pt x="47244" y="42672"/>
                </a:lnTo>
                <a:lnTo>
                  <a:pt x="50292" y="48768"/>
                </a:lnTo>
                <a:lnTo>
                  <a:pt x="51816" y="53340"/>
                </a:lnTo>
                <a:lnTo>
                  <a:pt x="51816" y="62484"/>
                </a:lnTo>
                <a:lnTo>
                  <a:pt x="50292" y="65532"/>
                </a:lnTo>
                <a:lnTo>
                  <a:pt x="48768" y="70104"/>
                </a:lnTo>
                <a:lnTo>
                  <a:pt x="47244" y="73152"/>
                </a:lnTo>
                <a:lnTo>
                  <a:pt x="44196" y="76200"/>
                </a:lnTo>
                <a:close/>
              </a:path>
              <a:path w="52069" h="86995">
                <a:moveTo>
                  <a:pt x="21336" y="86868"/>
                </a:moveTo>
                <a:lnTo>
                  <a:pt x="9144" y="86868"/>
                </a:lnTo>
                <a:lnTo>
                  <a:pt x="7620" y="85344"/>
                </a:lnTo>
                <a:lnTo>
                  <a:pt x="0" y="85344"/>
                </a:lnTo>
                <a:lnTo>
                  <a:pt x="0" y="74676"/>
                </a:lnTo>
                <a:lnTo>
                  <a:pt x="3048" y="76200"/>
                </a:lnTo>
                <a:lnTo>
                  <a:pt x="44196" y="76200"/>
                </a:lnTo>
                <a:lnTo>
                  <a:pt x="41148" y="79248"/>
                </a:lnTo>
                <a:lnTo>
                  <a:pt x="35052" y="82296"/>
                </a:lnTo>
                <a:lnTo>
                  <a:pt x="21336" y="8686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017841" y="5357178"/>
            <a:ext cx="32384" cy="8889"/>
          </a:xfrm>
          <a:custGeom>
            <a:avLst/>
            <a:gdLst/>
            <a:ahLst/>
            <a:cxnLst/>
            <a:rect l="l" t="t" r="r" b="b"/>
            <a:pathLst>
              <a:path w="32384" h="8889">
                <a:moveTo>
                  <a:pt x="0" y="0"/>
                </a:moveTo>
                <a:lnTo>
                  <a:pt x="32004" y="0"/>
                </a:lnTo>
                <a:lnTo>
                  <a:pt x="32004" y="8890"/>
                </a:lnTo>
                <a:lnTo>
                  <a:pt x="0" y="889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044511" y="5366066"/>
            <a:ext cx="0" cy="102871"/>
          </a:xfrm>
          <a:custGeom>
            <a:avLst/>
            <a:gdLst/>
            <a:ahLst/>
            <a:cxnLst/>
            <a:rect l="l" t="t" r="r" b="b"/>
            <a:pathLst>
              <a:path h="102870">
                <a:moveTo>
                  <a:pt x="0" y="0"/>
                </a:moveTo>
                <a:lnTo>
                  <a:pt x="0" y="102870"/>
                </a:lnTo>
              </a:path>
            </a:pathLst>
          </a:custGeom>
          <a:ln w="1066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017841" y="5468938"/>
            <a:ext cx="32384" cy="8889"/>
          </a:xfrm>
          <a:custGeom>
            <a:avLst/>
            <a:gdLst/>
            <a:ahLst/>
            <a:cxnLst/>
            <a:rect l="l" t="t" r="r" b="b"/>
            <a:pathLst>
              <a:path w="32384" h="8889">
                <a:moveTo>
                  <a:pt x="0" y="0"/>
                </a:moveTo>
                <a:lnTo>
                  <a:pt x="32004" y="0"/>
                </a:lnTo>
                <a:lnTo>
                  <a:pt x="32004" y="8889"/>
                </a:lnTo>
                <a:lnTo>
                  <a:pt x="0" y="888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098708" y="5384768"/>
            <a:ext cx="20320" cy="68579"/>
          </a:xfrm>
          <a:custGeom>
            <a:avLst/>
            <a:gdLst/>
            <a:ahLst/>
            <a:cxnLst/>
            <a:rect l="l" t="t" r="r" b="b"/>
            <a:pathLst>
              <a:path w="20319" h="68579">
                <a:moveTo>
                  <a:pt x="13716" y="1524"/>
                </a:moveTo>
                <a:lnTo>
                  <a:pt x="6096" y="1524"/>
                </a:lnTo>
                <a:lnTo>
                  <a:pt x="7620" y="0"/>
                </a:lnTo>
                <a:lnTo>
                  <a:pt x="12192" y="0"/>
                </a:lnTo>
                <a:lnTo>
                  <a:pt x="13716" y="1524"/>
                </a:lnTo>
                <a:close/>
              </a:path>
              <a:path w="20319" h="68579">
                <a:moveTo>
                  <a:pt x="18288" y="6096"/>
                </a:moveTo>
                <a:lnTo>
                  <a:pt x="1524" y="6096"/>
                </a:lnTo>
                <a:lnTo>
                  <a:pt x="1524" y="4572"/>
                </a:lnTo>
                <a:lnTo>
                  <a:pt x="3048" y="3048"/>
                </a:lnTo>
                <a:lnTo>
                  <a:pt x="4572" y="3048"/>
                </a:lnTo>
                <a:lnTo>
                  <a:pt x="4572" y="1524"/>
                </a:lnTo>
                <a:lnTo>
                  <a:pt x="15240" y="1524"/>
                </a:lnTo>
                <a:lnTo>
                  <a:pt x="18288" y="4572"/>
                </a:lnTo>
                <a:lnTo>
                  <a:pt x="18288" y="6096"/>
                </a:lnTo>
                <a:close/>
              </a:path>
              <a:path w="20319" h="68579">
                <a:moveTo>
                  <a:pt x="18288" y="16764"/>
                </a:moveTo>
                <a:lnTo>
                  <a:pt x="1524" y="16764"/>
                </a:lnTo>
                <a:lnTo>
                  <a:pt x="1524" y="15240"/>
                </a:lnTo>
                <a:lnTo>
                  <a:pt x="0" y="13716"/>
                </a:lnTo>
                <a:lnTo>
                  <a:pt x="0" y="6096"/>
                </a:lnTo>
                <a:lnTo>
                  <a:pt x="19812" y="6096"/>
                </a:lnTo>
                <a:lnTo>
                  <a:pt x="19812" y="13716"/>
                </a:lnTo>
                <a:lnTo>
                  <a:pt x="18288" y="15240"/>
                </a:lnTo>
                <a:lnTo>
                  <a:pt x="18288" y="16764"/>
                </a:lnTo>
                <a:close/>
              </a:path>
              <a:path w="20319" h="68579">
                <a:moveTo>
                  <a:pt x="15240" y="19812"/>
                </a:moveTo>
                <a:lnTo>
                  <a:pt x="4572" y="19812"/>
                </a:lnTo>
                <a:lnTo>
                  <a:pt x="4572" y="18288"/>
                </a:lnTo>
                <a:lnTo>
                  <a:pt x="3048" y="16764"/>
                </a:lnTo>
                <a:lnTo>
                  <a:pt x="16764" y="16764"/>
                </a:lnTo>
                <a:lnTo>
                  <a:pt x="16764" y="18288"/>
                </a:lnTo>
                <a:lnTo>
                  <a:pt x="15240" y="19812"/>
                </a:lnTo>
                <a:close/>
              </a:path>
              <a:path w="20319" h="68579">
                <a:moveTo>
                  <a:pt x="16764" y="51816"/>
                </a:moveTo>
                <a:lnTo>
                  <a:pt x="3048" y="51816"/>
                </a:lnTo>
                <a:lnTo>
                  <a:pt x="6096" y="48768"/>
                </a:lnTo>
                <a:lnTo>
                  <a:pt x="15240" y="48768"/>
                </a:lnTo>
                <a:lnTo>
                  <a:pt x="16764" y="50292"/>
                </a:lnTo>
                <a:lnTo>
                  <a:pt x="16764" y="51816"/>
                </a:lnTo>
                <a:close/>
              </a:path>
              <a:path w="20319" h="68579">
                <a:moveTo>
                  <a:pt x="15240" y="67056"/>
                </a:moveTo>
                <a:lnTo>
                  <a:pt x="4572" y="67056"/>
                </a:lnTo>
                <a:lnTo>
                  <a:pt x="4572" y="65532"/>
                </a:lnTo>
                <a:lnTo>
                  <a:pt x="3048" y="65532"/>
                </a:lnTo>
                <a:lnTo>
                  <a:pt x="0" y="62484"/>
                </a:lnTo>
                <a:lnTo>
                  <a:pt x="0" y="54864"/>
                </a:lnTo>
                <a:lnTo>
                  <a:pt x="1524" y="53340"/>
                </a:lnTo>
                <a:lnTo>
                  <a:pt x="1524" y="51816"/>
                </a:lnTo>
                <a:lnTo>
                  <a:pt x="18288" y="51816"/>
                </a:lnTo>
                <a:lnTo>
                  <a:pt x="18288" y="53340"/>
                </a:lnTo>
                <a:lnTo>
                  <a:pt x="19812" y="54864"/>
                </a:lnTo>
                <a:lnTo>
                  <a:pt x="19812" y="62484"/>
                </a:lnTo>
                <a:lnTo>
                  <a:pt x="18288" y="62484"/>
                </a:lnTo>
                <a:lnTo>
                  <a:pt x="18288" y="64008"/>
                </a:lnTo>
                <a:lnTo>
                  <a:pt x="15240" y="67056"/>
                </a:lnTo>
                <a:close/>
              </a:path>
              <a:path w="20319" h="68579">
                <a:moveTo>
                  <a:pt x="12192" y="68580"/>
                </a:moveTo>
                <a:lnTo>
                  <a:pt x="7620" y="68580"/>
                </a:lnTo>
                <a:lnTo>
                  <a:pt x="6096" y="67056"/>
                </a:lnTo>
                <a:lnTo>
                  <a:pt x="13716" y="67056"/>
                </a:lnTo>
                <a:lnTo>
                  <a:pt x="12192" y="68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04344" y="5547165"/>
            <a:ext cx="6573783" cy="28680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68453" y="8520968"/>
            <a:ext cx="1230629" cy="12515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850136" y="8522208"/>
            <a:ext cx="306038" cy="9791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2206561" y="8520970"/>
            <a:ext cx="2935890" cy="10067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63118" y="9065608"/>
            <a:ext cx="99822" cy="9763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706470" y="9065608"/>
            <a:ext cx="444150" cy="9763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205484" y="9066276"/>
            <a:ext cx="451985" cy="9696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99457" y="1045464"/>
            <a:ext cx="5453805" cy="2299716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600322" y="5890260"/>
            <a:ext cx="5429103" cy="2356105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ransition spd="med">
    <p:wipe dir="d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987254" y="10412540"/>
            <a:ext cx="27940" cy="73659"/>
          </a:xfrm>
          <a:custGeom>
            <a:avLst/>
            <a:gdLst/>
            <a:ahLst/>
            <a:cxnLst/>
            <a:rect l="l" t="t" r="r" b="b"/>
            <a:pathLst>
              <a:path w="27940" h="73659">
                <a:moveTo>
                  <a:pt x="0" y="27432"/>
                </a:moveTo>
                <a:lnTo>
                  <a:pt x="0" y="18288"/>
                </a:lnTo>
                <a:lnTo>
                  <a:pt x="6096" y="16764"/>
                </a:lnTo>
                <a:lnTo>
                  <a:pt x="19812" y="3048"/>
                </a:lnTo>
                <a:lnTo>
                  <a:pt x="21431" y="0"/>
                </a:lnTo>
                <a:lnTo>
                  <a:pt x="27527" y="0"/>
                </a:lnTo>
                <a:lnTo>
                  <a:pt x="27527" y="16764"/>
                </a:lnTo>
                <a:lnTo>
                  <a:pt x="18288" y="16764"/>
                </a:lnTo>
                <a:lnTo>
                  <a:pt x="16764" y="18288"/>
                </a:lnTo>
                <a:lnTo>
                  <a:pt x="13716" y="19812"/>
                </a:lnTo>
                <a:lnTo>
                  <a:pt x="9144" y="22860"/>
                </a:lnTo>
                <a:lnTo>
                  <a:pt x="0" y="27432"/>
                </a:lnTo>
                <a:close/>
              </a:path>
              <a:path w="27940" h="73659">
                <a:moveTo>
                  <a:pt x="27527" y="73247"/>
                </a:moveTo>
                <a:lnTo>
                  <a:pt x="18288" y="73247"/>
                </a:lnTo>
                <a:lnTo>
                  <a:pt x="18288" y="16764"/>
                </a:lnTo>
                <a:lnTo>
                  <a:pt x="27527" y="16764"/>
                </a:lnTo>
                <a:lnTo>
                  <a:pt x="27527" y="7324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034593" y="10411015"/>
            <a:ext cx="192309" cy="762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69213" y="530828"/>
            <a:ext cx="52069" cy="85725"/>
          </a:xfrm>
          <a:custGeom>
            <a:avLst/>
            <a:gdLst/>
            <a:ahLst/>
            <a:cxnLst/>
            <a:rect l="l" t="t" r="r" b="b"/>
            <a:pathLst>
              <a:path w="52070" h="85725">
                <a:moveTo>
                  <a:pt x="51816" y="10668"/>
                </a:moveTo>
                <a:lnTo>
                  <a:pt x="0" y="10668"/>
                </a:lnTo>
                <a:lnTo>
                  <a:pt x="0" y="0"/>
                </a:lnTo>
                <a:lnTo>
                  <a:pt x="51816" y="0"/>
                </a:lnTo>
                <a:lnTo>
                  <a:pt x="51816" y="10668"/>
                </a:lnTo>
                <a:close/>
              </a:path>
              <a:path w="52070" h="85725">
                <a:moveTo>
                  <a:pt x="32004" y="76200"/>
                </a:moveTo>
                <a:lnTo>
                  <a:pt x="19812" y="76200"/>
                </a:lnTo>
                <a:lnTo>
                  <a:pt x="19812" y="10668"/>
                </a:lnTo>
                <a:lnTo>
                  <a:pt x="32004" y="10668"/>
                </a:lnTo>
                <a:lnTo>
                  <a:pt x="32004" y="76200"/>
                </a:lnTo>
                <a:close/>
              </a:path>
              <a:path w="52070" h="85725">
                <a:moveTo>
                  <a:pt x="51816" y="85439"/>
                </a:moveTo>
                <a:lnTo>
                  <a:pt x="0" y="85439"/>
                </a:lnTo>
                <a:lnTo>
                  <a:pt x="0" y="76200"/>
                </a:lnTo>
                <a:lnTo>
                  <a:pt x="51816" y="76200"/>
                </a:lnTo>
                <a:lnTo>
                  <a:pt x="51816" y="8543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42461" y="549117"/>
            <a:ext cx="52069" cy="67310"/>
          </a:xfrm>
          <a:custGeom>
            <a:avLst/>
            <a:gdLst/>
            <a:ahLst/>
            <a:cxnLst/>
            <a:rect l="l" t="t" r="r" b="b"/>
            <a:pathLst>
              <a:path w="52070" h="67309">
                <a:moveTo>
                  <a:pt x="24384" y="12287"/>
                </a:moveTo>
                <a:lnTo>
                  <a:pt x="10668" y="12287"/>
                </a:lnTo>
                <a:lnTo>
                  <a:pt x="12192" y="10763"/>
                </a:lnTo>
                <a:lnTo>
                  <a:pt x="13716" y="7715"/>
                </a:lnTo>
                <a:lnTo>
                  <a:pt x="16764" y="6096"/>
                </a:lnTo>
                <a:lnTo>
                  <a:pt x="18288" y="6096"/>
                </a:lnTo>
                <a:lnTo>
                  <a:pt x="21336" y="3048"/>
                </a:lnTo>
                <a:lnTo>
                  <a:pt x="22860" y="3048"/>
                </a:lnTo>
                <a:lnTo>
                  <a:pt x="24384" y="1524"/>
                </a:lnTo>
                <a:lnTo>
                  <a:pt x="28956" y="1524"/>
                </a:lnTo>
                <a:lnTo>
                  <a:pt x="30480" y="0"/>
                </a:lnTo>
                <a:lnTo>
                  <a:pt x="38100" y="0"/>
                </a:lnTo>
                <a:lnTo>
                  <a:pt x="44196" y="3048"/>
                </a:lnTo>
                <a:lnTo>
                  <a:pt x="47244" y="6096"/>
                </a:lnTo>
                <a:lnTo>
                  <a:pt x="50292" y="10763"/>
                </a:lnTo>
                <a:lnTo>
                  <a:pt x="25908" y="10763"/>
                </a:lnTo>
                <a:lnTo>
                  <a:pt x="24384" y="12287"/>
                </a:lnTo>
                <a:close/>
              </a:path>
              <a:path w="52070" h="67309">
                <a:moveTo>
                  <a:pt x="10668" y="67151"/>
                </a:moveTo>
                <a:lnTo>
                  <a:pt x="0" y="67151"/>
                </a:lnTo>
                <a:lnTo>
                  <a:pt x="0" y="1524"/>
                </a:lnTo>
                <a:lnTo>
                  <a:pt x="10668" y="1524"/>
                </a:lnTo>
                <a:lnTo>
                  <a:pt x="10668" y="12287"/>
                </a:lnTo>
                <a:lnTo>
                  <a:pt x="22860" y="12287"/>
                </a:lnTo>
                <a:lnTo>
                  <a:pt x="21336" y="13811"/>
                </a:lnTo>
                <a:lnTo>
                  <a:pt x="19812" y="13811"/>
                </a:lnTo>
                <a:lnTo>
                  <a:pt x="16764" y="16859"/>
                </a:lnTo>
                <a:lnTo>
                  <a:pt x="15240" y="19907"/>
                </a:lnTo>
                <a:lnTo>
                  <a:pt x="10668" y="24479"/>
                </a:lnTo>
                <a:lnTo>
                  <a:pt x="10668" y="67151"/>
                </a:lnTo>
                <a:close/>
              </a:path>
              <a:path w="52070" h="67309">
                <a:moveTo>
                  <a:pt x="51816" y="67151"/>
                </a:moveTo>
                <a:lnTo>
                  <a:pt x="41148" y="67151"/>
                </a:lnTo>
                <a:lnTo>
                  <a:pt x="41148" y="19907"/>
                </a:lnTo>
                <a:lnTo>
                  <a:pt x="38100" y="13811"/>
                </a:lnTo>
                <a:lnTo>
                  <a:pt x="36576" y="12287"/>
                </a:lnTo>
                <a:lnTo>
                  <a:pt x="33528" y="10763"/>
                </a:lnTo>
                <a:lnTo>
                  <a:pt x="50292" y="10763"/>
                </a:lnTo>
                <a:lnTo>
                  <a:pt x="51816" y="16859"/>
                </a:lnTo>
                <a:lnTo>
                  <a:pt x="51816" y="671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01147" y="521781"/>
            <a:ext cx="32384" cy="8889"/>
          </a:xfrm>
          <a:custGeom>
            <a:avLst/>
            <a:gdLst/>
            <a:ahLst/>
            <a:cxnLst/>
            <a:rect l="l" t="t" r="r" b="b"/>
            <a:pathLst>
              <a:path w="32384" h="8890">
                <a:moveTo>
                  <a:pt x="0" y="0"/>
                </a:moveTo>
                <a:lnTo>
                  <a:pt x="32004" y="0"/>
                </a:lnTo>
                <a:lnTo>
                  <a:pt x="32004" y="8890"/>
                </a:lnTo>
                <a:lnTo>
                  <a:pt x="0" y="889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06481" y="530671"/>
            <a:ext cx="0" cy="104138"/>
          </a:xfrm>
          <a:custGeom>
            <a:avLst/>
            <a:gdLst/>
            <a:ahLst/>
            <a:cxnLst/>
            <a:rect l="l" t="t" r="r" b="b"/>
            <a:pathLst>
              <a:path h="104140">
                <a:moveTo>
                  <a:pt x="0" y="0"/>
                </a:moveTo>
                <a:lnTo>
                  <a:pt x="0" y="104139"/>
                </a:lnTo>
              </a:path>
            </a:pathLst>
          </a:custGeom>
          <a:ln w="1066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01147" y="634810"/>
            <a:ext cx="32384" cy="8889"/>
          </a:xfrm>
          <a:custGeom>
            <a:avLst/>
            <a:gdLst/>
            <a:ahLst/>
            <a:cxnLst/>
            <a:rect l="l" t="t" r="r" b="b"/>
            <a:pathLst>
              <a:path w="32384" h="8890">
                <a:moveTo>
                  <a:pt x="0" y="0"/>
                </a:moveTo>
                <a:lnTo>
                  <a:pt x="32004" y="0"/>
                </a:lnTo>
                <a:lnTo>
                  <a:pt x="32004" y="8890"/>
                </a:lnTo>
                <a:lnTo>
                  <a:pt x="0" y="889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62203" y="530828"/>
            <a:ext cx="128111" cy="869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17841" y="521781"/>
            <a:ext cx="32384" cy="8889"/>
          </a:xfrm>
          <a:custGeom>
            <a:avLst/>
            <a:gdLst/>
            <a:ahLst/>
            <a:cxnLst/>
            <a:rect l="l" t="t" r="r" b="b"/>
            <a:pathLst>
              <a:path w="32384" h="8890">
                <a:moveTo>
                  <a:pt x="0" y="0"/>
                </a:moveTo>
                <a:lnTo>
                  <a:pt x="32004" y="0"/>
                </a:lnTo>
                <a:lnTo>
                  <a:pt x="32004" y="8890"/>
                </a:lnTo>
                <a:lnTo>
                  <a:pt x="0" y="889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044511" y="530671"/>
            <a:ext cx="0" cy="104138"/>
          </a:xfrm>
          <a:custGeom>
            <a:avLst/>
            <a:gdLst/>
            <a:ahLst/>
            <a:cxnLst/>
            <a:rect l="l" t="t" r="r" b="b"/>
            <a:pathLst>
              <a:path h="104140">
                <a:moveTo>
                  <a:pt x="0" y="0"/>
                </a:moveTo>
                <a:lnTo>
                  <a:pt x="0" y="104139"/>
                </a:lnTo>
              </a:path>
            </a:pathLst>
          </a:custGeom>
          <a:ln w="1066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017841" y="634810"/>
            <a:ext cx="32384" cy="8889"/>
          </a:xfrm>
          <a:custGeom>
            <a:avLst/>
            <a:gdLst/>
            <a:ahLst/>
            <a:cxnLst/>
            <a:rect l="l" t="t" r="r" b="b"/>
            <a:pathLst>
              <a:path w="32384" h="8890">
                <a:moveTo>
                  <a:pt x="0" y="0"/>
                </a:moveTo>
                <a:lnTo>
                  <a:pt x="32004" y="0"/>
                </a:lnTo>
                <a:lnTo>
                  <a:pt x="32004" y="8890"/>
                </a:lnTo>
                <a:lnTo>
                  <a:pt x="0" y="889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098708" y="549116"/>
            <a:ext cx="20320" cy="69216"/>
          </a:xfrm>
          <a:custGeom>
            <a:avLst/>
            <a:gdLst/>
            <a:ahLst/>
            <a:cxnLst/>
            <a:rect l="l" t="t" r="r" b="b"/>
            <a:pathLst>
              <a:path w="20319" h="69215">
                <a:moveTo>
                  <a:pt x="12192" y="1524"/>
                </a:moveTo>
                <a:lnTo>
                  <a:pt x="7620" y="1524"/>
                </a:lnTo>
                <a:lnTo>
                  <a:pt x="9144" y="0"/>
                </a:lnTo>
                <a:lnTo>
                  <a:pt x="10668" y="0"/>
                </a:lnTo>
                <a:lnTo>
                  <a:pt x="12192" y="1524"/>
                </a:lnTo>
                <a:close/>
              </a:path>
              <a:path w="20319" h="69215">
                <a:moveTo>
                  <a:pt x="19812" y="15335"/>
                </a:moveTo>
                <a:lnTo>
                  <a:pt x="0" y="15335"/>
                </a:lnTo>
                <a:lnTo>
                  <a:pt x="0" y="7620"/>
                </a:lnTo>
                <a:lnTo>
                  <a:pt x="1524" y="6096"/>
                </a:lnTo>
                <a:lnTo>
                  <a:pt x="1524" y="4572"/>
                </a:lnTo>
                <a:lnTo>
                  <a:pt x="3048" y="3048"/>
                </a:lnTo>
                <a:lnTo>
                  <a:pt x="4572" y="3048"/>
                </a:lnTo>
                <a:lnTo>
                  <a:pt x="4572" y="1524"/>
                </a:lnTo>
                <a:lnTo>
                  <a:pt x="15240" y="1524"/>
                </a:lnTo>
                <a:lnTo>
                  <a:pt x="18288" y="4572"/>
                </a:lnTo>
                <a:lnTo>
                  <a:pt x="18288" y="6096"/>
                </a:lnTo>
                <a:lnTo>
                  <a:pt x="19812" y="7620"/>
                </a:lnTo>
                <a:lnTo>
                  <a:pt x="19812" y="15335"/>
                </a:lnTo>
                <a:close/>
              </a:path>
              <a:path w="20319" h="69215">
                <a:moveTo>
                  <a:pt x="15240" y="19907"/>
                </a:moveTo>
                <a:lnTo>
                  <a:pt x="4572" y="19907"/>
                </a:lnTo>
                <a:lnTo>
                  <a:pt x="4572" y="18383"/>
                </a:lnTo>
                <a:lnTo>
                  <a:pt x="3048" y="18383"/>
                </a:lnTo>
                <a:lnTo>
                  <a:pt x="1524" y="16859"/>
                </a:lnTo>
                <a:lnTo>
                  <a:pt x="1524" y="15335"/>
                </a:lnTo>
                <a:lnTo>
                  <a:pt x="18288" y="15335"/>
                </a:lnTo>
                <a:lnTo>
                  <a:pt x="18288" y="16859"/>
                </a:lnTo>
                <a:lnTo>
                  <a:pt x="15240" y="19907"/>
                </a:lnTo>
                <a:close/>
              </a:path>
              <a:path w="20319" h="69215">
                <a:moveTo>
                  <a:pt x="10668" y="21431"/>
                </a:moveTo>
                <a:lnTo>
                  <a:pt x="9144" y="21431"/>
                </a:lnTo>
                <a:lnTo>
                  <a:pt x="7620" y="19907"/>
                </a:lnTo>
                <a:lnTo>
                  <a:pt x="12192" y="19907"/>
                </a:lnTo>
                <a:lnTo>
                  <a:pt x="10668" y="21431"/>
                </a:lnTo>
                <a:close/>
              </a:path>
              <a:path w="20319" h="69215">
                <a:moveTo>
                  <a:pt x="16764" y="51911"/>
                </a:moveTo>
                <a:lnTo>
                  <a:pt x="3048" y="51911"/>
                </a:lnTo>
                <a:lnTo>
                  <a:pt x="6096" y="48863"/>
                </a:lnTo>
                <a:lnTo>
                  <a:pt x="13716" y="48863"/>
                </a:lnTo>
                <a:lnTo>
                  <a:pt x="15240" y="50387"/>
                </a:lnTo>
                <a:lnTo>
                  <a:pt x="16764" y="50387"/>
                </a:lnTo>
                <a:lnTo>
                  <a:pt x="16764" y="51911"/>
                </a:lnTo>
                <a:close/>
              </a:path>
              <a:path w="20319" h="69215">
                <a:moveTo>
                  <a:pt x="16764" y="67151"/>
                </a:moveTo>
                <a:lnTo>
                  <a:pt x="4572" y="67151"/>
                </a:lnTo>
                <a:lnTo>
                  <a:pt x="0" y="62579"/>
                </a:lnTo>
                <a:lnTo>
                  <a:pt x="0" y="54959"/>
                </a:lnTo>
                <a:lnTo>
                  <a:pt x="1524" y="53435"/>
                </a:lnTo>
                <a:lnTo>
                  <a:pt x="1524" y="51911"/>
                </a:lnTo>
                <a:lnTo>
                  <a:pt x="18288" y="51911"/>
                </a:lnTo>
                <a:lnTo>
                  <a:pt x="18288" y="53435"/>
                </a:lnTo>
                <a:lnTo>
                  <a:pt x="19812" y="54959"/>
                </a:lnTo>
                <a:lnTo>
                  <a:pt x="19812" y="62579"/>
                </a:lnTo>
                <a:lnTo>
                  <a:pt x="16764" y="65627"/>
                </a:lnTo>
                <a:lnTo>
                  <a:pt x="16764" y="67151"/>
                </a:lnTo>
                <a:close/>
              </a:path>
              <a:path w="20319" h="69215">
                <a:moveTo>
                  <a:pt x="12192" y="68675"/>
                </a:moveTo>
                <a:lnTo>
                  <a:pt x="7620" y="68675"/>
                </a:lnTo>
                <a:lnTo>
                  <a:pt x="6096" y="67151"/>
                </a:lnTo>
                <a:lnTo>
                  <a:pt x="13716" y="67151"/>
                </a:lnTo>
                <a:lnTo>
                  <a:pt x="12192" y="6867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04344" y="702463"/>
            <a:ext cx="6573783" cy="28680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64641" y="3200305"/>
            <a:ext cx="6363176" cy="23193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69213" y="3630549"/>
            <a:ext cx="480631" cy="9601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098740" y="3629024"/>
            <a:ext cx="167030" cy="9753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272635" y="3628928"/>
            <a:ext cx="1803654" cy="12515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69213" y="4050029"/>
            <a:ext cx="52069" cy="85725"/>
          </a:xfrm>
          <a:custGeom>
            <a:avLst/>
            <a:gdLst/>
            <a:ahLst/>
            <a:cxnLst/>
            <a:rect l="l" t="t" r="r" b="b"/>
            <a:pathLst>
              <a:path w="52070" h="85725">
                <a:moveTo>
                  <a:pt x="51816" y="10668"/>
                </a:moveTo>
                <a:lnTo>
                  <a:pt x="0" y="10668"/>
                </a:lnTo>
                <a:lnTo>
                  <a:pt x="0" y="0"/>
                </a:lnTo>
                <a:lnTo>
                  <a:pt x="51816" y="0"/>
                </a:lnTo>
                <a:lnTo>
                  <a:pt x="51816" y="10668"/>
                </a:lnTo>
                <a:close/>
              </a:path>
              <a:path w="52070" h="85725">
                <a:moveTo>
                  <a:pt x="32004" y="76200"/>
                </a:moveTo>
                <a:lnTo>
                  <a:pt x="19812" y="76200"/>
                </a:lnTo>
                <a:lnTo>
                  <a:pt x="19812" y="10668"/>
                </a:lnTo>
                <a:lnTo>
                  <a:pt x="32004" y="10668"/>
                </a:lnTo>
                <a:lnTo>
                  <a:pt x="32004" y="76200"/>
                </a:lnTo>
                <a:close/>
              </a:path>
              <a:path w="52070" h="85725">
                <a:moveTo>
                  <a:pt x="51816" y="85439"/>
                </a:moveTo>
                <a:lnTo>
                  <a:pt x="0" y="85439"/>
                </a:lnTo>
                <a:lnTo>
                  <a:pt x="0" y="76200"/>
                </a:lnTo>
                <a:lnTo>
                  <a:pt x="51816" y="76200"/>
                </a:lnTo>
                <a:lnTo>
                  <a:pt x="51816" y="8543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42461" y="4068316"/>
            <a:ext cx="52069" cy="67310"/>
          </a:xfrm>
          <a:custGeom>
            <a:avLst/>
            <a:gdLst/>
            <a:ahLst/>
            <a:cxnLst/>
            <a:rect l="l" t="t" r="r" b="b"/>
            <a:pathLst>
              <a:path w="52070" h="67310">
                <a:moveTo>
                  <a:pt x="24384" y="12192"/>
                </a:moveTo>
                <a:lnTo>
                  <a:pt x="10668" y="12192"/>
                </a:lnTo>
                <a:lnTo>
                  <a:pt x="12192" y="10668"/>
                </a:lnTo>
                <a:lnTo>
                  <a:pt x="13716" y="7620"/>
                </a:lnTo>
                <a:lnTo>
                  <a:pt x="16764" y="6096"/>
                </a:lnTo>
                <a:lnTo>
                  <a:pt x="18288" y="4572"/>
                </a:lnTo>
                <a:lnTo>
                  <a:pt x="19812" y="4572"/>
                </a:lnTo>
                <a:lnTo>
                  <a:pt x="21336" y="3048"/>
                </a:lnTo>
                <a:lnTo>
                  <a:pt x="22860" y="3048"/>
                </a:lnTo>
                <a:lnTo>
                  <a:pt x="24384" y="1524"/>
                </a:lnTo>
                <a:lnTo>
                  <a:pt x="28956" y="1524"/>
                </a:lnTo>
                <a:lnTo>
                  <a:pt x="30480" y="0"/>
                </a:lnTo>
                <a:lnTo>
                  <a:pt x="38100" y="0"/>
                </a:lnTo>
                <a:lnTo>
                  <a:pt x="44196" y="3048"/>
                </a:lnTo>
                <a:lnTo>
                  <a:pt x="47244" y="6096"/>
                </a:lnTo>
                <a:lnTo>
                  <a:pt x="50292" y="10668"/>
                </a:lnTo>
                <a:lnTo>
                  <a:pt x="25908" y="10668"/>
                </a:lnTo>
                <a:lnTo>
                  <a:pt x="24384" y="12192"/>
                </a:lnTo>
                <a:close/>
              </a:path>
              <a:path w="52070" h="67310">
                <a:moveTo>
                  <a:pt x="10668" y="67056"/>
                </a:moveTo>
                <a:lnTo>
                  <a:pt x="0" y="67056"/>
                </a:lnTo>
                <a:lnTo>
                  <a:pt x="0" y="1524"/>
                </a:lnTo>
                <a:lnTo>
                  <a:pt x="10668" y="1524"/>
                </a:lnTo>
                <a:lnTo>
                  <a:pt x="10668" y="12192"/>
                </a:lnTo>
                <a:lnTo>
                  <a:pt x="22860" y="12192"/>
                </a:lnTo>
                <a:lnTo>
                  <a:pt x="21336" y="13716"/>
                </a:lnTo>
                <a:lnTo>
                  <a:pt x="19812" y="13716"/>
                </a:lnTo>
                <a:lnTo>
                  <a:pt x="16764" y="16764"/>
                </a:lnTo>
                <a:lnTo>
                  <a:pt x="15240" y="19812"/>
                </a:lnTo>
                <a:lnTo>
                  <a:pt x="10668" y="24384"/>
                </a:lnTo>
                <a:lnTo>
                  <a:pt x="10668" y="67056"/>
                </a:lnTo>
                <a:close/>
              </a:path>
              <a:path w="52070" h="67310">
                <a:moveTo>
                  <a:pt x="51816" y="67056"/>
                </a:moveTo>
                <a:lnTo>
                  <a:pt x="41148" y="67056"/>
                </a:lnTo>
                <a:lnTo>
                  <a:pt x="41148" y="19812"/>
                </a:lnTo>
                <a:lnTo>
                  <a:pt x="38100" y="13716"/>
                </a:lnTo>
                <a:lnTo>
                  <a:pt x="36576" y="12192"/>
                </a:lnTo>
                <a:lnTo>
                  <a:pt x="33528" y="10668"/>
                </a:lnTo>
                <a:lnTo>
                  <a:pt x="50292" y="10668"/>
                </a:lnTo>
                <a:lnTo>
                  <a:pt x="51816" y="16764"/>
                </a:lnTo>
                <a:lnTo>
                  <a:pt x="51816" y="670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01147" y="4040982"/>
            <a:ext cx="32384" cy="8889"/>
          </a:xfrm>
          <a:custGeom>
            <a:avLst/>
            <a:gdLst/>
            <a:ahLst/>
            <a:cxnLst/>
            <a:rect l="l" t="t" r="r" b="b"/>
            <a:pathLst>
              <a:path w="32384" h="8889">
                <a:moveTo>
                  <a:pt x="0" y="0"/>
                </a:moveTo>
                <a:lnTo>
                  <a:pt x="32004" y="0"/>
                </a:lnTo>
                <a:lnTo>
                  <a:pt x="32004" y="8890"/>
                </a:lnTo>
                <a:lnTo>
                  <a:pt x="0" y="889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06481" y="4049873"/>
            <a:ext cx="0" cy="104138"/>
          </a:xfrm>
          <a:custGeom>
            <a:avLst/>
            <a:gdLst/>
            <a:ahLst/>
            <a:cxnLst/>
            <a:rect l="l" t="t" r="r" b="b"/>
            <a:pathLst>
              <a:path h="104139">
                <a:moveTo>
                  <a:pt x="0" y="0"/>
                </a:moveTo>
                <a:lnTo>
                  <a:pt x="0" y="104139"/>
                </a:lnTo>
              </a:path>
            </a:pathLst>
          </a:custGeom>
          <a:ln w="1066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01147" y="4154013"/>
            <a:ext cx="32384" cy="8889"/>
          </a:xfrm>
          <a:custGeom>
            <a:avLst/>
            <a:gdLst/>
            <a:ahLst/>
            <a:cxnLst/>
            <a:rect l="l" t="t" r="r" b="b"/>
            <a:pathLst>
              <a:path w="32384" h="8889">
                <a:moveTo>
                  <a:pt x="0" y="0"/>
                </a:moveTo>
                <a:lnTo>
                  <a:pt x="32004" y="0"/>
                </a:lnTo>
                <a:lnTo>
                  <a:pt x="32004" y="8890"/>
                </a:lnTo>
                <a:lnTo>
                  <a:pt x="0" y="889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862203" y="4050029"/>
            <a:ext cx="131159" cy="8696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017841" y="4040982"/>
            <a:ext cx="32384" cy="8889"/>
          </a:xfrm>
          <a:custGeom>
            <a:avLst/>
            <a:gdLst/>
            <a:ahLst/>
            <a:cxnLst/>
            <a:rect l="l" t="t" r="r" b="b"/>
            <a:pathLst>
              <a:path w="32384" h="8889">
                <a:moveTo>
                  <a:pt x="0" y="0"/>
                </a:moveTo>
                <a:lnTo>
                  <a:pt x="32004" y="0"/>
                </a:lnTo>
                <a:lnTo>
                  <a:pt x="32004" y="8890"/>
                </a:lnTo>
                <a:lnTo>
                  <a:pt x="0" y="889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044511" y="4049873"/>
            <a:ext cx="0" cy="104138"/>
          </a:xfrm>
          <a:custGeom>
            <a:avLst/>
            <a:gdLst/>
            <a:ahLst/>
            <a:cxnLst/>
            <a:rect l="l" t="t" r="r" b="b"/>
            <a:pathLst>
              <a:path h="104139">
                <a:moveTo>
                  <a:pt x="0" y="0"/>
                </a:moveTo>
                <a:lnTo>
                  <a:pt x="0" y="104139"/>
                </a:lnTo>
              </a:path>
            </a:pathLst>
          </a:custGeom>
          <a:ln w="1066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017841" y="4154013"/>
            <a:ext cx="32384" cy="8889"/>
          </a:xfrm>
          <a:custGeom>
            <a:avLst/>
            <a:gdLst/>
            <a:ahLst/>
            <a:cxnLst/>
            <a:rect l="l" t="t" r="r" b="b"/>
            <a:pathLst>
              <a:path w="32384" h="8889">
                <a:moveTo>
                  <a:pt x="0" y="0"/>
                </a:moveTo>
                <a:lnTo>
                  <a:pt x="32004" y="0"/>
                </a:lnTo>
                <a:lnTo>
                  <a:pt x="32004" y="8890"/>
                </a:lnTo>
                <a:lnTo>
                  <a:pt x="0" y="889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098708" y="4068318"/>
            <a:ext cx="20320" cy="69216"/>
          </a:xfrm>
          <a:custGeom>
            <a:avLst/>
            <a:gdLst/>
            <a:ahLst/>
            <a:cxnLst/>
            <a:rect l="l" t="t" r="r" b="b"/>
            <a:pathLst>
              <a:path w="20319" h="69214">
                <a:moveTo>
                  <a:pt x="12192" y="1524"/>
                </a:moveTo>
                <a:lnTo>
                  <a:pt x="7620" y="1524"/>
                </a:lnTo>
                <a:lnTo>
                  <a:pt x="9144" y="0"/>
                </a:lnTo>
                <a:lnTo>
                  <a:pt x="10668" y="0"/>
                </a:lnTo>
                <a:lnTo>
                  <a:pt x="12192" y="1524"/>
                </a:lnTo>
                <a:close/>
              </a:path>
              <a:path w="20319" h="69214">
                <a:moveTo>
                  <a:pt x="19812" y="15335"/>
                </a:moveTo>
                <a:lnTo>
                  <a:pt x="0" y="15335"/>
                </a:lnTo>
                <a:lnTo>
                  <a:pt x="0" y="7715"/>
                </a:lnTo>
                <a:lnTo>
                  <a:pt x="1524" y="6096"/>
                </a:lnTo>
                <a:lnTo>
                  <a:pt x="1524" y="4572"/>
                </a:lnTo>
                <a:lnTo>
                  <a:pt x="3048" y="3048"/>
                </a:lnTo>
                <a:lnTo>
                  <a:pt x="4572" y="3048"/>
                </a:lnTo>
                <a:lnTo>
                  <a:pt x="4572" y="1524"/>
                </a:lnTo>
                <a:lnTo>
                  <a:pt x="15240" y="1524"/>
                </a:lnTo>
                <a:lnTo>
                  <a:pt x="18288" y="4572"/>
                </a:lnTo>
                <a:lnTo>
                  <a:pt x="18288" y="6096"/>
                </a:lnTo>
                <a:lnTo>
                  <a:pt x="19812" y="7715"/>
                </a:lnTo>
                <a:lnTo>
                  <a:pt x="19812" y="15335"/>
                </a:lnTo>
                <a:close/>
              </a:path>
              <a:path w="20319" h="69214">
                <a:moveTo>
                  <a:pt x="15240" y="19907"/>
                </a:moveTo>
                <a:lnTo>
                  <a:pt x="4572" y="19907"/>
                </a:lnTo>
                <a:lnTo>
                  <a:pt x="4572" y="18383"/>
                </a:lnTo>
                <a:lnTo>
                  <a:pt x="3048" y="18383"/>
                </a:lnTo>
                <a:lnTo>
                  <a:pt x="1524" y="16859"/>
                </a:lnTo>
                <a:lnTo>
                  <a:pt x="1524" y="15335"/>
                </a:lnTo>
                <a:lnTo>
                  <a:pt x="18288" y="15335"/>
                </a:lnTo>
                <a:lnTo>
                  <a:pt x="18288" y="16859"/>
                </a:lnTo>
                <a:lnTo>
                  <a:pt x="15240" y="19907"/>
                </a:lnTo>
                <a:close/>
              </a:path>
              <a:path w="20319" h="69214">
                <a:moveTo>
                  <a:pt x="10668" y="21431"/>
                </a:moveTo>
                <a:lnTo>
                  <a:pt x="9144" y="21431"/>
                </a:lnTo>
                <a:lnTo>
                  <a:pt x="7620" y="19907"/>
                </a:lnTo>
                <a:lnTo>
                  <a:pt x="12192" y="19907"/>
                </a:lnTo>
                <a:lnTo>
                  <a:pt x="10668" y="21431"/>
                </a:lnTo>
                <a:close/>
              </a:path>
              <a:path w="20319" h="69214">
                <a:moveTo>
                  <a:pt x="16764" y="51911"/>
                </a:moveTo>
                <a:lnTo>
                  <a:pt x="3048" y="51911"/>
                </a:lnTo>
                <a:lnTo>
                  <a:pt x="6096" y="48863"/>
                </a:lnTo>
                <a:lnTo>
                  <a:pt x="13716" y="48863"/>
                </a:lnTo>
                <a:lnTo>
                  <a:pt x="15240" y="50387"/>
                </a:lnTo>
                <a:lnTo>
                  <a:pt x="16764" y="50387"/>
                </a:lnTo>
                <a:lnTo>
                  <a:pt x="16764" y="51911"/>
                </a:lnTo>
                <a:close/>
              </a:path>
              <a:path w="20319" h="69214">
                <a:moveTo>
                  <a:pt x="16764" y="67151"/>
                </a:moveTo>
                <a:lnTo>
                  <a:pt x="4572" y="67151"/>
                </a:lnTo>
                <a:lnTo>
                  <a:pt x="0" y="62579"/>
                </a:lnTo>
                <a:lnTo>
                  <a:pt x="0" y="54959"/>
                </a:lnTo>
                <a:lnTo>
                  <a:pt x="1524" y="53435"/>
                </a:lnTo>
                <a:lnTo>
                  <a:pt x="1524" y="51911"/>
                </a:lnTo>
                <a:lnTo>
                  <a:pt x="18288" y="51911"/>
                </a:lnTo>
                <a:lnTo>
                  <a:pt x="18288" y="53435"/>
                </a:lnTo>
                <a:lnTo>
                  <a:pt x="19812" y="54959"/>
                </a:lnTo>
                <a:lnTo>
                  <a:pt x="19812" y="62579"/>
                </a:lnTo>
                <a:lnTo>
                  <a:pt x="16764" y="65627"/>
                </a:lnTo>
                <a:lnTo>
                  <a:pt x="16764" y="67151"/>
                </a:lnTo>
                <a:close/>
              </a:path>
              <a:path w="20319" h="69214">
                <a:moveTo>
                  <a:pt x="12192" y="68675"/>
                </a:moveTo>
                <a:lnTo>
                  <a:pt x="7620" y="68675"/>
                </a:lnTo>
                <a:lnTo>
                  <a:pt x="6096" y="67151"/>
                </a:lnTo>
                <a:lnTo>
                  <a:pt x="13716" y="67151"/>
                </a:lnTo>
                <a:lnTo>
                  <a:pt x="12192" y="6867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04344" y="4230716"/>
            <a:ext cx="6573783" cy="61170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69213" y="6891909"/>
            <a:ext cx="52069" cy="85725"/>
          </a:xfrm>
          <a:custGeom>
            <a:avLst/>
            <a:gdLst/>
            <a:ahLst/>
            <a:cxnLst/>
            <a:rect l="l" t="t" r="r" b="b"/>
            <a:pathLst>
              <a:path w="52070" h="85725">
                <a:moveTo>
                  <a:pt x="51816" y="10668"/>
                </a:moveTo>
                <a:lnTo>
                  <a:pt x="0" y="10668"/>
                </a:lnTo>
                <a:lnTo>
                  <a:pt x="0" y="0"/>
                </a:lnTo>
                <a:lnTo>
                  <a:pt x="51816" y="0"/>
                </a:lnTo>
                <a:lnTo>
                  <a:pt x="51816" y="10668"/>
                </a:lnTo>
                <a:close/>
              </a:path>
              <a:path w="52070" h="85725">
                <a:moveTo>
                  <a:pt x="32004" y="76200"/>
                </a:moveTo>
                <a:lnTo>
                  <a:pt x="19812" y="76200"/>
                </a:lnTo>
                <a:lnTo>
                  <a:pt x="19812" y="10668"/>
                </a:lnTo>
                <a:lnTo>
                  <a:pt x="32004" y="10668"/>
                </a:lnTo>
                <a:lnTo>
                  <a:pt x="32004" y="76200"/>
                </a:lnTo>
                <a:close/>
              </a:path>
              <a:path w="52070" h="85725">
                <a:moveTo>
                  <a:pt x="51816" y="85439"/>
                </a:moveTo>
                <a:lnTo>
                  <a:pt x="0" y="85439"/>
                </a:lnTo>
                <a:lnTo>
                  <a:pt x="0" y="76200"/>
                </a:lnTo>
                <a:lnTo>
                  <a:pt x="51816" y="76200"/>
                </a:lnTo>
                <a:lnTo>
                  <a:pt x="51816" y="8543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642461" y="6911722"/>
            <a:ext cx="52069" cy="66039"/>
          </a:xfrm>
          <a:custGeom>
            <a:avLst/>
            <a:gdLst/>
            <a:ahLst/>
            <a:cxnLst/>
            <a:rect l="l" t="t" r="r" b="b"/>
            <a:pathLst>
              <a:path w="52070" h="66040">
                <a:moveTo>
                  <a:pt x="10668" y="65627"/>
                </a:moveTo>
                <a:lnTo>
                  <a:pt x="0" y="65627"/>
                </a:lnTo>
                <a:lnTo>
                  <a:pt x="0" y="0"/>
                </a:lnTo>
                <a:lnTo>
                  <a:pt x="10668" y="0"/>
                </a:lnTo>
                <a:lnTo>
                  <a:pt x="10668" y="10668"/>
                </a:lnTo>
                <a:lnTo>
                  <a:pt x="22860" y="10668"/>
                </a:lnTo>
                <a:lnTo>
                  <a:pt x="21336" y="12192"/>
                </a:lnTo>
                <a:lnTo>
                  <a:pt x="19812" y="12192"/>
                </a:lnTo>
                <a:lnTo>
                  <a:pt x="18288" y="13716"/>
                </a:lnTo>
                <a:lnTo>
                  <a:pt x="16764" y="16764"/>
                </a:lnTo>
                <a:lnTo>
                  <a:pt x="15240" y="18383"/>
                </a:lnTo>
                <a:lnTo>
                  <a:pt x="10668" y="22955"/>
                </a:lnTo>
                <a:lnTo>
                  <a:pt x="10668" y="65627"/>
                </a:lnTo>
                <a:close/>
              </a:path>
              <a:path w="52070" h="66040">
                <a:moveTo>
                  <a:pt x="24384" y="10668"/>
                </a:moveTo>
                <a:lnTo>
                  <a:pt x="10668" y="10668"/>
                </a:lnTo>
                <a:lnTo>
                  <a:pt x="13716" y="7620"/>
                </a:lnTo>
                <a:lnTo>
                  <a:pt x="16764" y="6096"/>
                </a:lnTo>
                <a:lnTo>
                  <a:pt x="21336" y="1524"/>
                </a:lnTo>
                <a:lnTo>
                  <a:pt x="22860" y="1524"/>
                </a:lnTo>
                <a:lnTo>
                  <a:pt x="24384" y="0"/>
                </a:lnTo>
                <a:lnTo>
                  <a:pt x="38100" y="0"/>
                </a:lnTo>
                <a:lnTo>
                  <a:pt x="44196" y="1524"/>
                </a:lnTo>
                <a:lnTo>
                  <a:pt x="47244" y="4572"/>
                </a:lnTo>
                <a:lnTo>
                  <a:pt x="50292" y="9144"/>
                </a:lnTo>
                <a:lnTo>
                  <a:pt x="25908" y="9144"/>
                </a:lnTo>
                <a:lnTo>
                  <a:pt x="24384" y="10668"/>
                </a:lnTo>
                <a:close/>
              </a:path>
              <a:path w="52070" h="66040">
                <a:moveTo>
                  <a:pt x="51816" y="65627"/>
                </a:moveTo>
                <a:lnTo>
                  <a:pt x="41148" y="65627"/>
                </a:lnTo>
                <a:lnTo>
                  <a:pt x="41148" y="18383"/>
                </a:lnTo>
                <a:lnTo>
                  <a:pt x="39624" y="15240"/>
                </a:lnTo>
                <a:lnTo>
                  <a:pt x="38100" y="12192"/>
                </a:lnTo>
                <a:lnTo>
                  <a:pt x="36576" y="10668"/>
                </a:lnTo>
                <a:lnTo>
                  <a:pt x="33528" y="9144"/>
                </a:lnTo>
                <a:lnTo>
                  <a:pt x="50292" y="9144"/>
                </a:lnTo>
                <a:lnTo>
                  <a:pt x="51816" y="15240"/>
                </a:lnTo>
                <a:lnTo>
                  <a:pt x="51816" y="6562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801147" y="6882860"/>
            <a:ext cx="32384" cy="8889"/>
          </a:xfrm>
          <a:custGeom>
            <a:avLst/>
            <a:gdLst/>
            <a:ahLst/>
            <a:cxnLst/>
            <a:rect l="l" t="t" r="r" b="b"/>
            <a:pathLst>
              <a:path w="32384" h="8890">
                <a:moveTo>
                  <a:pt x="0" y="0"/>
                </a:moveTo>
                <a:lnTo>
                  <a:pt x="32004" y="0"/>
                </a:lnTo>
                <a:lnTo>
                  <a:pt x="32004" y="8890"/>
                </a:lnTo>
                <a:lnTo>
                  <a:pt x="0" y="889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806481" y="6891751"/>
            <a:ext cx="0" cy="104138"/>
          </a:xfrm>
          <a:custGeom>
            <a:avLst/>
            <a:gdLst/>
            <a:ahLst/>
            <a:cxnLst/>
            <a:rect l="l" t="t" r="r" b="b"/>
            <a:pathLst>
              <a:path h="104140">
                <a:moveTo>
                  <a:pt x="0" y="0"/>
                </a:moveTo>
                <a:lnTo>
                  <a:pt x="0" y="104139"/>
                </a:lnTo>
              </a:path>
            </a:pathLst>
          </a:custGeom>
          <a:ln w="1066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801147" y="6995892"/>
            <a:ext cx="32384" cy="8889"/>
          </a:xfrm>
          <a:custGeom>
            <a:avLst/>
            <a:gdLst/>
            <a:ahLst/>
            <a:cxnLst/>
            <a:rect l="l" t="t" r="r" b="b"/>
            <a:pathLst>
              <a:path w="32384" h="8890">
                <a:moveTo>
                  <a:pt x="0" y="0"/>
                </a:moveTo>
                <a:lnTo>
                  <a:pt x="32004" y="0"/>
                </a:lnTo>
                <a:lnTo>
                  <a:pt x="32004" y="8890"/>
                </a:lnTo>
                <a:lnTo>
                  <a:pt x="0" y="889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862203" y="6891814"/>
            <a:ext cx="128111" cy="8696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017841" y="6882860"/>
            <a:ext cx="32384" cy="8889"/>
          </a:xfrm>
          <a:custGeom>
            <a:avLst/>
            <a:gdLst/>
            <a:ahLst/>
            <a:cxnLst/>
            <a:rect l="l" t="t" r="r" b="b"/>
            <a:pathLst>
              <a:path w="32384" h="8890">
                <a:moveTo>
                  <a:pt x="0" y="0"/>
                </a:moveTo>
                <a:lnTo>
                  <a:pt x="32004" y="0"/>
                </a:lnTo>
                <a:lnTo>
                  <a:pt x="32004" y="8890"/>
                </a:lnTo>
                <a:lnTo>
                  <a:pt x="0" y="889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044511" y="6891751"/>
            <a:ext cx="0" cy="104138"/>
          </a:xfrm>
          <a:custGeom>
            <a:avLst/>
            <a:gdLst/>
            <a:ahLst/>
            <a:cxnLst/>
            <a:rect l="l" t="t" r="r" b="b"/>
            <a:pathLst>
              <a:path h="104140">
                <a:moveTo>
                  <a:pt x="0" y="0"/>
                </a:moveTo>
                <a:lnTo>
                  <a:pt x="0" y="104139"/>
                </a:lnTo>
              </a:path>
            </a:pathLst>
          </a:custGeom>
          <a:ln w="1066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017841" y="6995892"/>
            <a:ext cx="32384" cy="8889"/>
          </a:xfrm>
          <a:custGeom>
            <a:avLst/>
            <a:gdLst/>
            <a:ahLst/>
            <a:cxnLst/>
            <a:rect l="l" t="t" r="r" b="b"/>
            <a:pathLst>
              <a:path w="32384" h="8890">
                <a:moveTo>
                  <a:pt x="0" y="0"/>
                </a:moveTo>
                <a:lnTo>
                  <a:pt x="32004" y="0"/>
                </a:lnTo>
                <a:lnTo>
                  <a:pt x="32004" y="8890"/>
                </a:lnTo>
                <a:lnTo>
                  <a:pt x="0" y="889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098708" y="6911721"/>
            <a:ext cx="20320" cy="67310"/>
          </a:xfrm>
          <a:custGeom>
            <a:avLst/>
            <a:gdLst/>
            <a:ahLst/>
            <a:cxnLst/>
            <a:rect l="l" t="t" r="r" b="b"/>
            <a:pathLst>
              <a:path w="20319" h="67309">
                <a:moveTo>
                  <a:pt x="16764" y="3048"/>
                </a:moveTo>
                <a:lnTo>
                  <a:pt x="3048" y="3048"/>
                </a:lnTo>
                <a:lnTo>
                  <a:pt x="4572" y="1524"/>
                </a:lnTo>
                <a:lnTo>
                  <a:pt x="4572" y="0"/>
                </a:lnTo>
                <a:lnTo>
                  <a:pt x="15240" y="0"/>
                </a:lnTo>
                <a:lnTo>
                  <a:pt x="16764" y="1524"/>
                </a:lnTo>
                <a:lnTo>
                  <a:pt x="16764" y="3048"/>
                </a:lnTo>
                <a:close/>
              </a:path>
              <a:path w="20319" h="67309">
                <a:moveTo>
                  <a:pt x="15240" y="18288"/>
                </a:moveTo>
                <a:lnTo>
                  <a:pt x="4572" y="18288"/>
                </a:lnTo>
                <a:lnTo>
                  <a:pt x="4572" y="16764"/>
                </a:lnTo>
                <a:lnTo>
                  <a:pt x="3048" y="16764"/>
                </a:lnTo>
                <a:lnTo>
                  <a:pt x="0" y="13716"/>
                </a:lnTo>
                <a:lnTo>
                  <a:pt x="0" y="6096"/>
                </a:lnTo>
                <a:lnTo>
                  <a:pt x="1524" y="4572"/>
                </a:lnTo>
                <a:lnTo>
                  <a:pt x="1524" y="3048"/>
                </a:lnTo>
                <a:lnTo>
                  <a:pt x="18288" y="3048"/>
                </a:lnTo>
                <a:lnTo>
                  <a:pt x="18288" y="4572"/>
                </a:lnTo>
                <a:lnTo>
                  <a:pt x="19812" y="6096"/>
                </a:lnTo>
                <a:lnTo>
                  <a:pt x="19812" y="13716"/>
                </a:lnTo>
                <a:lnTo>
                  <a:pt x="18288" y="13716"/>
                </a:lnTo>
                <a:lnTo>
                  <a:pt x="18288" y="15240"/>
                </a:lnTo>
                <a:lnTo>
                  <a:pt x="15240" y="18288"/>
                </a:lnTo>
                <a:close/>
              </a:path>
              <a:path w="20319" h="67309">
                <a:moveTo>
                  <a:pt x="12192" y="19812"/>
                </a:moveTo>
                <a:lnTo>
                  <a:pt x="7620" y="19812"/>
                </a:lnTo>
                <a:lnTo>
                  <a:pt x="6096" y="18288"/>
                </a:lnTo>
                <a:lnTo>
                  <a:pt x="13716" y="18288"/>
                </a:lnTo>
                <a:lnTo>
                  <a:pt x="12192" y="19812"/>
                </a:lnTo>
                <a:close/>
              </a:path>
              <a:path w="20319" h="67309">
                <a:moveTo>
                  <a:pt x="16764" y="50292"/>
                </a:moveTo>
                <a:lnTo>
                  <a:pt x="3048" y="50292"/>
                </a:lnTo>
                <a:lnTo>
                  <a:pt x="6096" y="47244"/>
                </a:lnTo>
                <a:lnTo>
                  <a:pt x="13716" y="47244"/>
                </a:lnTo>
                <a:lnTo>
                  <a:pt x="15240" y="48768"/>
                </a:lnTo>
                <a:lnTo>
                  <a:pt x="16764" y="48768"/>
                </a:lnTo>
                <a:lnTo>
                  <a:pt x="16764" y="50292"/>
                </a:lnTo>
                <a:close/>
              </a:path>
              <a:path w="20319" h="67309">
                <a:moveTo>
                  <a:pt x="18288" y="64008"/>
                </a:moveTo>
                <a:lnTo>
                  <a:pt x="1524" y="64008"/>
                </a:lnTo>
                <a:lnTo>
                  <a:pt x="1524" y="62484"/>
                </a:lnTo>
                <a:lnTo>
                  <a:pt x="0" y="60960"/>
                </a:lnTo>
                <a:lnTo>
                  <a:pt x="0" y="53340"/>
                </a:lnTo>
                <a:lnTo>
                  <a:pt x="1524" y="51816"/>
                </a:lnTo>
                <a:lnTo>
                  <a:pt x="1524" y="50292"/>
                </a:lnTo>
                <a:lnTo>
                  <a:pt x="18288" y="50292"/>
                </a:lnTo>
                <a:lnTo>
                  <a:pt x="18288" y="51816"/>
                </a:lnTo>
                <a:lnTo>
                  <a:pt x="19812" y="53340"/>
                </a:lnTo>
                <a:lnTo>
                  <a:pt x="19812" y="60960"/>
                </a:lnTo>
                <a:lnTo>
                  <a:pt x="18288" y="62484"/>
                </a:lnTo>
                <a:lnTo>
                  <a:pt x="18288" y="64008"/>
                </a:lnTo>
                <a:close/>
              </a:path>
              <a:path w="20319" h="67309">
                <a:moveTo>
                  <a:pt x="13716" y="67056"/>
                </a:moveTo>
                <a:lnTo>
                  <a:pt x="6096" y="67056"/>
                </a:lnTo>
                <a:lnTo>
                  <a:pt x="3048" y="64008"/>
                </a:lnTo>
                <a:lnTo>
                  <a:pt x="16764" y="64008"/>
                </a:lnTo>
                <a:lnTo>
                  <a:pt x="16764" y="65532"/>
                </a:lnTo>
                <a:lnTo>
                  <a:pt x="15240" y="65532"/>
                </a:lnTo>
                <a:lnTo>
                  <a:pt x="13716" y="670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504344" y="7072594"/>
            <a:ext cx="6573783" cy="286807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568452" y="9960959"/>
            <a:ext cx="1490090" cy="12525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2072640" y="9961056"/>
            <a:ext cx="2872930" cy="99155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4965192" y="9962389"/>
            <a:ext cx="0" cy="96520"/>
          </a:xfrm>
          <a:custGeom>
            <a:avLst/>
            <a:gdLst/>
            <a:ahLst/>
            <a:cxnLst/>
            <a:rect l="l" t="t" r="r" b="b"/>
            <a:pathLst>
              <a:path h="96520">
                <a:moveTo>
                  <a:pt x="0" y="0"/>
                </a:moveTo>
                <a:lnTo>
                  <a:pt x="0" y="96012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4994148" y="9962389"/>
            <a:ext cx="0" cy="96520"/>
          </a:xfrm>
          <a:custGeom>
            <a:avLst/>
            <a:gdLst/>
            <a:ahLst/>
            <a:cxnLst/>
            <a:rect l="l" t="t" r="r" b="b"/>
            <a:pathLst>
              <a:path h="96520">
                <a:moveTo>
                  <a:pt x="0" y="0"/>
                </a:moveTo>
                <a:lnTo>
                  <a:pt x="0" y="96012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5012721" y="9988485"/>
            <a:ext cx="62865" cy="97791"/>
          </a:xfrm>
          <a:custGeom>
            <a:avLst/>
            <a:gdLst/>
            <a:ahLst/>
            <a:cxnLst/>
            <a:rect l="l" t="t" r="r" b="b"/>
            <a:pathLst>
              <a:path w="62864" h="97790">
                <a:moveTo>
                  <a:pt x="30480" y="86963"/>
                </a:moveTo>
                <a:lnTo>
                  <a:pt x="13716" y="86963"/>
                </a:lnTo>
                <a:lnTo>
                  <a:pt x="15240" y="85439"/>
                </a:lnTo>
                <a:lnTo>
                  <a:pt x="16764" y="85439"/>
                </a:lnTo>
                <a:lnTo>
                  <a:pt x="21336" y="80867"/>
                </a:lnTo>
                <a:lnTo>
                  <a:pt x="22860" y="77819"/>
                </a:lnTo>
                <a:lnTo>
                  <a:pt x="24384" y="73247"/>
                </a:lnTo>
                <a:lnTo>
                  <a:pt x="24384" y="71723"/>
                </a:lnTo>
                <a:lnTo>
                  <a:pt x="25908" y="71723"/>
                </a:lnTo>
                <a:lnTo>
                  <a:pt x="25908" y="70104"/>
                </a:lnTo>
                <a:lnTo>
                  <a:pt x="0" y="0"/>
                </a:lnTo>
                <a:lnTo>
                  <a:pt x="12192" y="0"/>
                </a:lnTo>
                <a:lnTo>
                  <a:pt x="25908" y="41148"/>
                </a:lnTo>
                <a:lnTo>
                  <a:pt x="28956" y="45720"/>
                </a:lnTo>
                <a:lnTo>
                  <a:pt x="30480" y="50292"/>
                </a:lnTo>
                <a:lnTo>
                  <a:pt x="32004" y="56388"/>
                </a:lnTo>
                <a:lnTo>
                  <a:pt x="41740" y="56388"/>
                </a:lnTo>
                <a:lnTo>
                  <a:pt x="36671" y="70104"/>
                </a:lnTo>
                <a:lnTo>
                  <a:pt x="33528" y="77819"/>
                </a:lnTo>
                <a:lnTo>
                  <a:pt x="32004" y="83915"/>
                </a:lnTo>
                <a:lnTo>
                  <a:pt x="30480" y="86963"/>
                </a:lnTo>
                <a:close/>
              </a:path>
              <a:path w="62864" h="97790">
                <a:moveTo>
                  <a:pt x="41740" y="56388"/>
                </a:moveTo>
                <a:lnTo>
                  <a:pt x="32004" y="56388"/>
                </a:lnTo>
                <a:lnTo>
                  <a:pt x="33528" y="51816"/>
                </a:lnTo>
                <a:lnTo>
                  <a:pt x="35147" y="45720"/>
                </a:lnTo>
                <a:lnTo>
                  <a:pt x="36671" y="41148"/>
                </a:lnTo>
                <a:lnTo>
                  <a:pt x="51911" y="0"/>
                </a:lnTo>
                <a:lnTo>
                  <a:pt x="62579" y="0"/>
                </a:lnTo>
                <a:lnTo>
                  <a:pt x="41740" y="56388"/>
                </a:lnTo>
                <a:close/>
              </a:path>
              <a:path w="62864" h="97790">
                <a:moveTo>
                  <a:pt x="16764" y="97631"/>
                </a:moveTo>
                <a:lnTo>
                  <a:pt x="9144" y="97631"/>
                </a:lnTo>
                <a:lnTo>
                  <a:pt x="6096" y="96107"/>
                </a:lnTo>
                <a:lnTo>
                  <a:pt x="4572" y="85439"/>
                </a:lnTo>
                <a:lnTo>
                  <a:pt x="7620" y="85439"/>
                </a:lnTo>
                <a:lnTo>
                  <a:pt x="9144" y="86963"/>
                </a:lnTo>
                <a:lnTo>
                  <a:pt x="30480" y="86963"/>
                </a:lnTo>
                <a:lnTo>
                  <a:pt x="27432" y="90011"/>
                </a:lnTo>
                <a:lnTo>
                  <a:pt x="25908" y="93059"/>
                </a:lnTo>
                <a:lnTo>
                  <a:pt x="16764" y="9763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563118" y="1083088"/>
            <a:ext cx="205930" cy="8839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801147" y="1075310"/>
            <a:ext cx="32384" cy="8889"/>
          </a:xfrm>
          <a:custGeom>
            <a:avLst/>
            <a:gdLst/>
            <a:ahLst/>
            <a:cxnLst/>
            <a:rect l="l" t="t" r="r" b="b"/>
            <a:pathLst>
              <a:path w="32384" h="8890">
                <a:moveTo>
                  <a:pt x="0" y="0"/>
                </a:moveTo>
                <a:lnTo>
                  <a:pt x="32004" y="0"/>
                </a:lnTo>
                <a:lnTo>
                  <a:pt x="32004" y="8890"/>
                </a:lnTo>
                <a:lnTo>
                  <a:pt x="0" y="889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806481" y="1084198"/>
            <a:ext cx="0" cy="102871"/>
          </a:xfrm>
          <a:custGeom>
            <a:avLst/>
            <a:gdLst/>
            <a:ahLst/>
            <a:cxnLst/>
            <a:rect l="l" t="t" r="r" b="b"/>
            <a:pathLst>
              <a:path h="102869">
                <a:moveTo>
                  <a:pt x="0" y="0"/>
                </a:moveTo>
                <a:lnTo>
                  <a:pt x="0" y="102869"/>
                </a:lnTo>
              </a:path>
            </a:pathLst>
          </a:custGeom>
          <a:ln w="1066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801147" y="1187070"/>
            <a:ext cx="32384" cy="8889"/>
          </a:xfrm>
          <a:custGeom>
            <a:avLst/>
            <a:gdLst/>
            <a:ahLst/>
            <a:cxnLst/>
            <a:rect l="l" t="t" r="r" b="b"/>
            <a:pathLst>
              <a:path w="32384" h="8890">
                <a:moveTo>
                  <a:pt x="0" y="0"/>
                </a:moveTo>
                <a:lnTo>
                  <a:pt x="32004" y="0"/>
                </a:lnTo>
                <a:lnTo>
                  <a:pt x="32004" y="8890"/>
                </a:lnTo>
                <a:lnTo>
                  <a:pt x="0" y="889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862203" y="1083088"/>
            <a:ext cx="128111" cy="88391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017841" y="1075310"/>
            <a:ext cx="32384" cy="8889"/>
          </a:xfrm>
          <a:custGeom>
            <a:avLst/>
            <a:gdLst/>
            <a:ahLst/>
            <a:cxnLst/>
            <a:rect l="l" t="t" r="r" b="b"/>
            <a:pathLst>
              <a:path w="32384" h="8890">
                <a:moveTo>
                  <a:pt x="0" y="0"/>
                </a:moveTo>
                <a:lnTo>
                  <a:pt x="32004" y="0"/>
                </a:lnTo>
                <a:lnTo>
                  <a:pt x="32004" y="8890"/>
                </a:lnTo>
                <a:lnTo>
                  <a:pt x="0" y="889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1044511" y="1084198"/>
            <a:ext cx="0" cy="102871"/>
          </a:xfrm>
          <a:custGeom>
            <a:avLst/>
            <a:gdLst/>
            <a:ahLst/>
            <a:cxnLst/>
            <a:rect l="l" t="t" r="r" b="b"/>
            <a:pathLst>
              <a:path h="102869">
                <a:moveTo>
                  <a:pt x="0" y="0"/>
                </a:moveTo>
                <a:lnTo>
                  <a:pt x="0" y="102869"/>
                </a:lnTo>
              </a:path>
            </a:pathLst>
          </a:custGeom>
          <a:ln w="1066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017841" y="1187070"/>
            <a:ext cx="32384" cy="8889"/>
          </a:xfrm>
          <a:custGeom>
            <a:avLst/>
            <a:gdLst/>
            <a:ahLst/>
            <a:cxnLst/>
            <a:rect l="l" t="t" r="r" b="b"/>
            <a:pathLst>
              <a:path w="32384" h="8890">
                <a:moveTo>
                  <a:pt x="0" y="0"/>
                </a:moveTo>
                <a:lnTo>
                  <a:pt x="32004" y="0"/>
                </a:lnTo>
                <a:lnTo>
                  <a:pt x="32004" y="8890"/>
                </a:lnTo>
                <a:lnTo>
                  <a:pt x="0" y="889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098708" y="1102900"/>
            <a:ext cx="20320" cy="68579"/>
          </a:xfrm>
          <a:custGeom>
            <a:avLst/>
            <a:gdLst/>
            <a:ahLst/>
            <a:cxnLst/>
            <a:rect l="l" t="t" r="r" b="b"/>
            <a:pathLst>
              <a:path w="20319" h="68580">
                <a:moveTo>
                  <a:pt x="13716" y="1524"/>
                </a:moveTo>
                <a:lnTo>
                  <a:pt x="6096" y="1524"/>
                </a:lnTo>
                <a:lnTo>
                  <a:pt x="7620" y="0"/>
                </a:lnTo>
                <a:lnTo>
                  <a:pt x="12192" y="0"/>
                </a:lnTo>
                <a:lnTo>
                  <a:pt x="13716" y="1524"/>
                </a:lnTo>
                <a:close/>
              </a:path>
              <a:path w="20319" h="68580">
                <a:moveTo>
                  <a:pt x="18288" y="16764"/>
                </a:moveTo>
                <a:lnTo>
                  <a:pt x="1524" y="16764"/>
                </a:lnTo>
                <a:lnTo>
                  <a:pt x="1524" y="15240"/>
                </a:lnTo>
                <a:lnTo>
                  <a:pt x="0" y="13716"/>
                </a:lnTo>
                <a:lnTo>
                  <a:pt x="0" y="6096"/>
                </a:lnTo>
                <a:lnTo>
                  <a:pt x="4572" y="1524"/>
                </a:lnTo>
                <a:lnTo>
                  <a:pt x="16764" y="1524"/>
                </a:lnTo>
                <a:lnTo>
                  <a:pt x="16764" y="3048"/>
                </a:lnTo>
                <a:lnTo>
                  <a:pt x="19812" y="6096"/>
                </a:lnTo>
                <a:lnTo>
                  <a:pt x="19812" y="13716"/>
                </a:lnTo>
                <a:lnTo>
                  <a:pt x="18288" y="15240"/>
                </a:lnTo>
                <a:lnTo>
                  <a:pt x="18288" y="16764"/>
                </a:lnTo>
                <a:close/>
              </a:path>
              <a:path w="20319" h="68580">
                <a:moveTo>
                  <a:pt x="13716" y="19812"/>
                </a:moveTo>
                <a:lnTo>
                  <a:pt x="6096" y="19812"/>
                </a:lnTo>
                <a:lnTo>
                  <a:pt x="3048" y="16764"/>
                </a:lnTo>
                <a:lnTo>
                  <a:pt x="16764" y="16764"/>
                </a:lnTo>
                <a:lnTo>
                  <a:pt x="16764" y="18288"/>
                </a:lnTo>
                <a:lnTo>
                  <a:pt x="15240" y="18288"/>
                </a:lnTo>
                <a:lnTo>
                  <a:pt x="13716" y="19812"/>
                </a:lnTo>
                <a:close/>
              </a:path>
              <a:path w="20319" h="68580">
                <a:moveTo>
                  <a:pt x="12192" y="48768"/>
                </a:moveTo>
                <a:lnTo>
                  <a:pt x="7620" y="48768"/>
                </a:lnTo>
                <a:lnTo>
                  <a:pt x="9144" y="47244"/>
                </a:lnTo>
                <a:lnTo>
                  <a:pt x="10668" y="47244"/>
                </a:lnTo>
                <a:lnTo>
                  <a:pt x="12192" y="48768"/>
                </a:lnTo>
                <a:close/>
              </a:path>
              <a:path w="20319" h="68580">
                <a:moveTo>
                  <a:pt x="18288" y="53340"/>
                </a:moveTo>
                <a:lnTo>
                  <a:pt x="1524" y="53340"/>
                </a:lnTo>
                <a:lnTo>
                  <a:pt x="1524" y="51816"/>
                </a:lnTo>
                <a:lnTo>
                  <a:pt x="3048" y="50292"/>
                </a:lnTo>
                <a:lnTo>
                  <a:pt x="4572" y="50292"/>
                </a:lnTo>
                <a:lnTo>
                  <a:pt x="4572" y="48768"/>
                </a:lnTo>
                <a:lnTo>
                  <a:pt x="15240" y="48768"/>
                </a:lnTo>
                <a:lnTo>
                  <a:pt x="18288" y="51816"/>
                </a:lnTo>
                <a:lnTo>
                  <a:pt x="18288" y="53340"/>
                </a:lnTo>
                <a:close/>
              </a:path>
              <a:path w="20319" h="68580">
                <a:moveTo>
                  <a:pt x="19812" y="62484"/>
                </a:moveTo>
                <a:lnTo>
                  <a:pt x="0" y="62484"/>
                </a:lnTo>
                <a:lnTo>
                  <a:pt x="0" y="53340"/>
                </a:lnTo>
                <a:lnTo>
                  <a:pt x="19812" y="53340"/>
                </a:lnTo>
                <a:lnTo>
                  <a:pt x="19812" y="62484"/>
                </a:lnTo>
                <a:close/>
              </a:path>
              <a:path w="20319" h="68580">
                <a:moveTo>
                  <a:pt x="15240" y="67056"/>
                </a:moveTo>
                <a:lnTo>
                  <a:pt x="4572" y="67056"/>
                </a:lnTo>
                <a:lnTo>
                  <a:pt x="4572" y="65532"/>
                </a:lnTo>
                <a:lnTo>
                  <a:pt x="3048" y="65532"/>
                </a:lnTo>
                <a:lnTo>
                  <a:pt x="1524" y="64008"/>
                </a:lnTo>
                <a:lnTo>
                  <a:pt x="1524" y="62484"/>
                </a:lnTo>
                <a:lnTo>
                  <a:pt x="18288" y="62484"/>
                </a:lnTo>
                <a:lnTo>
                  <a:pt x="18288" y="64008"/>
                </a:lnTo>
                <a:lnTo>
                  <a:pt x="15240" y="67056"/>
                </a:lnTo>
                <a:close/>
              </a:path>
              <a:path w="20319" h="68580">
                <a:moveTo>
                  <a:pt x="10668" y="68580"/>
                </a:moveTo>
                <a:lnTo>
                  <a:pt x="9144" y="68580"/>
                </a:lnTo>
                <a:lnTo>
                  <a:pt x="7620" y="67056"/>
                </a:lnTo>
                <a:lnTo>
                  <a:pt x="12192" y="67056"/>
                </a:lnTo>
                <a:lnTo>
                  <a:pt x="10668" y="68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569213" y="1369792"/>
            <a:ext cx="199834" cy="6867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788956" y="1349979"/>
            <a:ext cx="126587" cy="86963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1303116" y="1349980"/>
            <a:ext cx="715708" cy="88486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564641" y="1531429"/>
            <a:ext cx="202882" cy="68770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788955" y="1531525"/>
            <a:ext cx="53340" cy="67310"/>
          </a:xfrm>
          <a:custGeom>
            <a:avLst/>
            <a:gdLst/>
            <a:ahLst/>
            <a:cxnLst/>
            <a:rect l="l" t="t" r="r" b="b"/>
            <a:pathLst>
              <a:path w="53340" h="67309">
                <a:moveTo>
                  <a:pt x="24384" y="12192"/>
                </a:moveTo>
                <a:lnTo>
                  <a:pt x="10668" y="12192"/>
                </a:lnTo>
                <a:lnTo>
                  <a:pt x="12192" y="10668"/>
                </a:lnTo>
                <a:lnTo>
                  <a:pt x="13716" y="7620"/>
                </a:lnTo>
                <a:lnTo>
                  <a:pt x="16764" y="6096"/>
                </a:lnTo>
                <a:lnTo>
                  <a:pt x="18288" y="4572"/>
                </a:lnTo>
                <a:lnTo>
                  <a:pt x="19812" y="4572"/>
                </a:lnTo>
                <a:lnTo>
                  <a:pt x="22860" y="1524"/>
                </a:lnTo>
                <a:lnTo>
                  <a:pt x="28956" y="1524"/>
                </a:lnTo>
                <a:lnTo>
                  <a:pt x="30480" y="0"/>
                </a:lnTo>
                <a:lnTo>
                  <a:pt x="39624" y="0"/>
                </a:lnTo>
                <a:lnTo>
                  <a:pt x="44196" y="3048"/>
                </a:lnTo>
                <a:lnTo>
                  <a:pt x="47244" y="6096"/>
                </a:lnTo>
                <a:lnTo>
                  <a:pt x="50292" y="10668"/>
                </a:lnTo>
                <a:lnTo>
                  <a:pt x="25908" y="10668"/>
                </a:lnTo>
                <a:lnTo>
                  <a:pt x="24384" y="12192"/>
                </a:lnTo>
                <a:close/>
              </a:path>
              <a:path w="53340" h="67309">
                <a:moveTo>
                  <a:pt x="12192" y="67151"/>
                </a:moveTo>
                <a:lnTo>
                  <a:pt x="0" y="67151"/>
                </a:lnTo>
                <a:lnTo>
                  <a:pt x="0" y="1524"/>
                </a:lnTo>
                <a:lnTo>
                  <a:pt x="10668" y="1524"/>
                </a:lnTo>
                <a:lnTo>
                  <a:pt x="10668" y="12192"/>
                </a:lnTo>
                <a:lnTo>
                  <a:pt x="22860" y="12192"/>
                </a:lnTo>
                <a:lnTo>
                  <a:pt x="21336" y="13716"/>
                </a:lnTo>
                <a:lnTo>
                  <a:pt x="19812" y="13716"/>
                </a:lnTo>
                <a:lnTo>
                  <a:pt x="16764" y="16764"/>
                </a:lnTo>
                <a:lnTo>
                  <a:pt x="15240" y="19812"/>
                </a:lnTo>
                <a:lnTo>
                  <a:pt x="13716" y="21336"/>
                </a:lnTo>
                <a:lnTo>
                  <a:pt x="12192" y="24384"/>
                </a:lnTo>
                <a:lnTo>
                  <a:pt x="12192" y="67151"/>
                </a:lnTo>
                <a:close/>
              </a:path>
              <a:path w="53340" h="67309">
                <a:moveTo>
                  <a:pt x="53340" y="67151"/>
                </a:moveTo>
                <a:lnTo>
                  <a:pt x="41148" y="67151"/>
                </a:lnTo>
                <a:lnTo>
                  <a:pt x="41148" y="16764"/>
                </a:lnTo>
                <a:lnTo>
                  <a:pt x="36576" y="12192"/>
                </a:lnTo>
                <a:lnTo>
                  <a:pt x="33528" y="10668"/>
                </a:lnTo>
                <a:lnTo>
                  <a:pt x="50292" y="10668"/>
                </a:lnTo>
                <a:lnTo>
                  <a:pt x="53340" y="16764"/>
                </a:lnTo>
                <a:lnTo>
                  <a:pt x="53340" y="671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1300068" y="1511714"/>
            <a:ext cx="721804" cy="88486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570737" y="1668778"/>
            <a:ext cx="196786" cy="93060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1300067" y="1674875"/>
            <a:ext cx="717232" cy="86963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564642" y="1830514"/>
            <a:ext cx="131159" cy="93060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715708" y="1856421"/>
            <a:ext cx="53340" cy="67310"/>
          </a:xfrm>
          <a:custGeom>
            <a:avLst/>
            <a:gdLst/>
            <a:ahLst/>
            <a:cxnLst/>
            <a:rect l="l" t="t" r="r" b="b"/>
            <a:pathLst>
              <a:path w="53340" h="67310">
                <a:moveTo>
                  <a:pt x="22860" y="12192"/>
                </a:moveTo>
                <a:lnTo>
                  <a:pt x="10668" y="12192"/>
                </a:lnTo>
                <a:lnTo>
                  <a:pt x="12192" y="9144"/>
                </a:lnTo>
                <a:lnTo>
                  <a:pt x="13716" y="7620"/>
                </a:lnTo>
                <a:lnTo>
                  <a:pt x="16764" y="6096"/>
                </a:lnTo>
                <a:lnTo>
                  <a:pt x="19812" y="3048"/>
                </a:lnTo>
                <a:lnTo>
                  <a:pt x="21336" y="3048"/>
                </a:lnTo>
                <a:lnTo>
                  <a:pt x="22860" y="1524"/>
                </a:lnTo>
                <a:lnTo>
                  <a:pt x="24384" y="1524"/>
                </a:lnTo>
                <a:lnTo>
                  <a:pt x="25908" y="0"/>
                </a:lnTo>
                <a:lnTo>
                  <a:pt x="39624" y="0"/>
                </a:lnTo>
                <a:lnTo>
                  <a:pt x="44196" y="1524"/>
                </a:lnTo>
                <a:lnTo>
                  <a:pt x="49276" y="9144"/>
                </a:lnTo>
                <a:lnTo>
                  <a:pt x="28956" y="9144"/>
                </a:lnTo>
                <a:lnTo>
                  <a:pt x="27432" y="10668"/>
                </a:lnTo>
                <a:lnTo>
                  <a:pt x="24384" y="10668"/>
                </a:lnTo>
                <a:lnTo>
                  <a:pt x="22860" y="12192"/>
                </a:lnTo>
                <a:close/>
              </a:path>
              <a:path w="53340" h="67310">
                <a:moveTo>
                  <a:pt x="10668" y="67151"/>
                </a:moveTo>
                <a:lnTo>
                  <a:pt x="0" y="67151"/>
                </a:lnTo>
                <a:lnTo>
                  <a:pt x="0" y="1524"/>
                </a:lnTo>
                <a:lnTo>
                  <a:pt x="10668" y="1524"/>
                </a:lnTo>
                <a:lnTo>
                  <a:pt x="10668" y="12192"/>
                </a:lnTo>
                <a:lnTo>
                  <a:pt x="21336" y="12192"/>
                </a:lnTo>
                <a:lnTo>
                  <a:pt x="15240" y="18288"/>
                </a:lnTo>
                <a:lnTo>
                  <a:pt x="13716" y="21336"/>
                </a:lnTo>
                <a:lnTo>
                  <a:pt x="10668" y="22860"/>
                </a:lnTo>
                <a:lnTo>
                  <a:pt x="10668" y="67151"/>
                </a:lnTo>
                <a:close/>
              </a:path>
              <a:path w="53340" h="67310">
                <a:moveTo>
                  <a:pt x="53340" y="67151"/>
                </a:moveTo>
                <a:lnTo>
                  <a:pt x="41148" y="67151"/>
                </a:lnTo>
                <a:lnTo>
                  <a:pt x="41148" y="19812"/>
                </a:lnTo>
                <a:lnTo>
                  <a:pt x="39624" y="15240"/>
                </a:lnTo>
                <a:lnTo>
                  <a:pt x="38100" y="13716"/>
                </a:lnTo>
                <a:lnTo>
                  <a:pt x="36576" y="10668"/>
                </a:lnTo>
                <a:lnTo>
                  <a:pt x="33528" y="9144"/>
                </a:lnTo>
                <a:lnTo>
                  <a:pt x="49276" y="9144"/>
                </a:lnTo>
                <a:lnTo>
                  <a:pt x="53340" y="15240"/>
                </a:lnTo>
                <a:lnTo>
                  <a:pt x="53340" y="671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1368743" y="1836610"/>
            <a:ext cx="650081" cy="87058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567690" y="1998344"/>
            <a:ext cx="56515" cy="86996"/>
          </a:xfrm>
          <a:custGeom>
            <a:avLst/>
            <a:gdLst/>
            <a:ahLst/>
            <a:cxnLst/>
            <a:rect l="l" t="t" r="r" b="b"/>
            <a:pathLst>
              <a:path w="56515" h="86994">
                <a:moveTo>
                  <a:pt x="7620" y="19812"/>
                </a:moveTo>
                <a:lnTo>
                  <a:pt x="1524" y="12192"/>
                </a:lnTo>
                <a:lnTo>
                  <a:pt x="4572" y="7620"/>
                </a:lnTo>
                <a:lnTo>
                  <a:pt x="7620" y="6096"/>
                </a:lnTo>
                <a:lnTo>
                  <a:pt x="12192" y="3048"/>
                </a:lnTo>
                <a:lnTo>
                  <a:pt x="21336" y="0"/>
                </a:lnTo>
                <a:lnTo>
                  <a:pt x="30480" y="0"/>
                </a:lnTo>
                <a:lnTo>
                  <a:pt x="33528" y="1524"/>
                </a:lnTo>
                <a:lnTo>
                  <a:pt x="36576" y="1524"/>
                </a:lnTo>
                <a:lnTo>
                  <a:pt x="42672" y="4572"/>
                </a:lnTo>
                <a:lnTo>
                  <a:pt x="47244" y="9144"/>
                </a:lnTo>
                <a:lnTo>
                  <a:pt x="48006" y="10668"/>
                </a:lnTo>
                <a:lnTo>
                  <a:pt x="18288" y="10668"/>
                </a:lnTo>
                <a:lnTo>
                  <a:pt x="15240" y="13716"/>
                </a:lnTo>
                <a:lnTo>
                  <a:pt x="9144" y="16764"/>
                </a:lnTo>
                <a:lnTo>
                  <a:pt x="7620" y="19812"/>
                </a:lnTo>
                <a:close/>
              </a:path>
              <a:path w="56515" h="86994">
                <a:moveTo>
                  <a:pt x="56388" y="86868"/>
                </a:moveTo>
                <a:lnTo>
                  <a:pt x="0" y="86868"/>
                </a:lnTo>
                <a:lnTo>
                  <a:pt x="0" y="76200"/>
                </a:lnTo>
                <a:lnTo>
                  <a:pt x="22860" y="54864"/>
                </a:lnTo>
                <a:lnTo>
                  <a:pt x="32004" y="45720"/>
                </a:lnTo>
                <a:lnTo>
                  <a:pt x="33528" y="42672"/>
                </a:lnTo>
                <a:lnTo>
                  <a:pt x="35052" y="41148"/>
                </a:lnTo>
                <a:lnTo>
                  <a:pt x="36576" y="38100"/>
                </a:lnTo>
                <a:lnTo>
                  <a:pt x="38100" y="36576"/>
                </a:lnTo>
                <a:lnTo>
                  <a:pt x="38100" y="33528"/>
                </a:lnTo>
                <a:lnTo>
                  <a:pt x="39624" y="32004"/>
                </a:lnTo>
                <a:lnTo>
                  <a:pt x="39624" y="19812"/>
                </a:lnTo>
                <a:lnTo>
                  <a:pt x="38100" y="18288"/>
                </a:lnTo>
                <a:lnTo>
                  <a:pt x="38100" y="16764"/>
                </a:lnTo>
                <a:lnTo>
                  <a:pt x="33528" y="12192"/>
                </a:lnTo>
                <a:lnTo>
                  <a:pt x="32004" y="12192"/>
                </a:lnTo>
                <a:lnTo>
                  <a:pt x="30480" y="10668"/>
                </a:lnTo>
                <a:lnTo>
                  <a:pt x="48006" y="10668"/>
                </a:lnTo>
                <a:lnTo>
                  <a:pt x="51816" y="18288"/>
                </a:lnTo>
                <a:lnTo>
                  <a:pt x="51816" y="32004"/>
                </a:lnTo>
                <a:lnTo>
                  <a:pt x="50292" y="35052"/>
                </a:lnTo>
                <a:lnTo>
                  <a:pt x="50292" y="36576"/>
                </a:lnTo>
                <a:lnTo>
                  <a:pt x="45720" y="45720"/>
                </a:lnTo>
                <a:lnTo>
                  <a:pt x="39624" y="51816"/>
                </a:lnTo>
                <a:lnTo>
                  <a:pt x="38100" y="54864"/>
                </a:lnTo>
                <a:lnTo>
                  <a:pt x="35052" y="57912"/>
                </a:lnTo>
                <a:lnTo>
                  <a:pt x="30480" y="60960"/>
                </a:lnTo>
                <a:lnTo>
                  <a:pt x="15240" y="76200"/>
                </a:lnTo>
                <a:lnTo>
                  <a:pt x="56388" y="76200"/>
                </a:lnTo>
                <a:lnTo>
                  <a:pt x="56388" y="8686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643985" y="1992248"/>
            <a:ext cx="132683" cy="94488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1293971" y="1998345"/>
            <a:ext cx="724852" cy="88391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570738" y="2153890"/>
            <a:ext cx="205930" cy="94583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1303116" y="2161508"/>
            <a:ext cx="715708" cy="86963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566166" y="2324767"/>
            <a:ext cx="58419" cy="85725"/>
          </a:xfrm>
          <a:custGeom>
            <a:avLst/>
            <a:gdLst/>
            <a:ahLst/>
            <a:cxnLst/>
            <a:rect l="l" t="t" r="r" b="b"/>
            <a:pathLst>
              <a:path w="58420" h="85725">
                <a:moveTo>
                  <a:pt x="21336" y="85439"/>
                </a:moveTo>
                <a:lnTo>
                  <a:pt x="9144" y="85439"/>
                </a:lnTo>
                <a:lnTo>
                  <a:pt x="45720" y="10668"/>
                </a:lnTo>
                <a:lnTo>
                  <a:pt x="0" y="10668"/>
                </a:lnTo>
                <a:lnTo>
                  <a:pt x="0" y="0"/>
                </a:lnTo>
                <a:lnTo>
                  <a:pt x="57912" y="0"/>
                </a:lnTo>
                <a:lnTo>
                  <a:pt x="57912" y="10668"/>
                </a:lnTo>
                <a:lnTo>
                  <a:pt x="21336" y="8543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643985" y="2317146"/>
            <a:ext cx="132683" cy="93060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1300067" y="2323242"/>
            <a:ext cx="718756" cy="86963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564641" y="2504788"/>
            <a:ext cx="210502" cy="68579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1153573" y="2484883"/>
            <a:ext cx="865251" cy="88486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566071" y="2648140"/>
            <a:ext cx="277749" cy="86963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878967" y="2666428"/>
            <a:ext cx="20320" cy="69216"/>
          </a:xfrm>
          <a:custGeom>
            <a:avLst/>
            <a:gdLst/>
            <a:ahLst/>
            <a:cxnLst/>
            <a:rect l="l" t="t" r="r" b="b"/>
            <a:pathLst>
              <a:path w="20319" h="69214">
                <a:moveTo>
                  <a:pt x="12192" y="1524"/>
                </a:moveTo>
                <a:lnTo>
                  <a:pt x="7620" y="1524"/>
                </a:lnTo>
                <a:lnTo>
                  <a:pt x="7620" y="0"/>
                </a:lnTo>
                <a:lnTo>
                  <a:pt x="10668" y="0"/>
                </a:lnTo>
                <a:lnTo>
                  <a:pt x="12192" y="1524"/>
                </a:lnTo>
                <a:close/>
              </a:path>
              <a:path w="20319" h="69214">
                <a:moveTo>
                  <a:pt x="15240" y="19812"/>
                </a:moveTo>
                <a:lnTo>
                  <a:pt x="4572" y="19812"/>
                </a:lnTo>
                <a:lnTo>
                  <a:pt x="1524" y="16764"/>
                </a:lnTo>
                <a:lnTo>
                  <a:pt x="1524" y="15240"/>
                </a:lnTo>
                <a:lnTo>
                  <a:pt x="0" y="15240"/>
                </a:lnTo>
                <a:lnTo>
                  <a:pt x="0" y="7620"/>
                </a:lnTo>
                <a:lnTo>
                  <a:pt x="1524" y="6096"/>
                </a:lnTo>
                <a:lnTo>
                  <a:pt x="1524" y="4572"/>
                </a:lnTo>
                <a:lnTo>
                  <a:pt x="4572" y="1524"/>
                </a:lnTo>
                <a:lnTo>
                  <a:pt x="15240" y="1524"/>
                </a:lnTo>
                <a:lnTo>
                  <a:pt x="15240" y="3048"/>
                </a:lnTo>
                <a:lnTo>
                  <a:pt x="16764" y="3048"/>
                </a:lnTo>
                <a:lnTo>
                  <a:pt x="18288" y="4572"/>
                </a:lnTo>
                <a:lnTo>
                  <a:pt x="18288" y="7620"/>
                </a:lnTo>
                <a:lnTo>
                  <a:pt x="19812" y="7620"/>
                </a:lnTo>
                <a:lnTo>
                  <a:pt x="19812" y="13716"/>
                </a:lnTo>
                <a:lnTo>
                  <a:pt x="18288" y="15240"/>
                </a:lnTo>
                <a:lnTo>
                  <a:pt x="18288" y="16764"/>
                </a:lnTo>
                <a:lnTo>
                  <a:pt x="16764" y="18288"/>
                </a:lnTo>
                <a:lnTo>
                  <a:pt x="15240" y="18288"/>
                </a:lnTo>
                <a:lnTo>
                  <a:pt x="15240" y="19812"/>
                </a:lnTo>
                <a:close/>
              </a:path>
              <a:path w="20319" h="69214">
                <a:moveTo>
                  <a:pt x="10668" y="21336"/>
                </a:moveTo>
                <a:lnTo>
                  <a:pt x="7620" y="21336"/>
                </a:lnTo>
                <a:lnTo>
                  <a:pt x="7620" y="19812"/>
                </a:lnTo>
                <a:lnTo>
                  <a:pt x="12192" y="19812"/>
                </a:lnTo>
                <a:lnTo>
                  <a:pt x="10668" y="21336"/>
                </a:lnTo>
                <a:close/>
              </a:path>
              <a:path w="20319" h="69214">
                <a:moveTo>
                  <a:pt x="16764" y="51911"/>
                </a:moveTo>
                <a:lnTo>
                  <a:pt x="3048" y="51911"/>
                </a:lnTo>
                <a:lnTo>
                  <a:pt x="3048" y="50387"/>
                </a:lnTo>
                <a:lnTo>
                  <a:pt x="4572" y="50387"/>
                </a:lnTo>
                <a:lnTo>
                  <a:pt x="6096" y="48863"/>
                </a:lnTo>
                <a:lnTo>
                  <a:pt x="13716" y="48863"/>
                </a:lnTo>
                <a:lnTo>
                  <a:pt x="16764" y="51911"/>
                </a:lnTo>
                <a:close/>
              </a:path>
              <a:path w="20319" h="69214">
                <a:moveTo>
                  <a:pt x="15240" y="67151"/>
                </a:moveTo>
                <a:lnTo>
                  <a:pt x="3048" y="67151"/>
                </a:lnTo>
                <a:lnTo>
                  <a:pt x="3048" y="65627"/>
                </a:lnTo>
                <a:lnTo>
                  <a:pt x="0" y="62579"/>
                </a:lnTo>
                <a:lnTo>
                  <a:pt x="0" y="54959"/>
                </a:lnTo>
                <a:lnTo>
                  <a:pt x="1524" y="53435"/>
                </a:lnTo>
                <a:lnTo>
                  <a:pt x="1524" y="51911"/>
                </a:lnTo>
                <a:lnTo>
                  <a:pt x="18288" y="51911"/>
                </a:lnTo>
                <a:lnTo>
                  <a:pt x="18288" y="54959"/>
                </a:lnTo>
                <a:lnTo>
                  <a:pt x="19812" y="56483"/>
                </a:lnTo>
                <a:lnTo>
                  <a:pt x="19812" y="61055"/>
                </a:lnTo>
                <a:lnTo>
                  <a:pt x="18288" y="62579"/>
                </a:lnTo>
                <a:lnTo>
                  <a:pt x="18288" y="64103"/>
                </a:lnTo>
                <a:lnTo>
                  <a:pt x="15240" y="67151"/>
                </a:lnTo>
                <a:close/>
              </a:path>
              <a:path w="20319" h="69214">
                <a:moveTo>
                  <a:pt x="12192" y="68675"/>
                </a:moveTo>
                <a:lnTo>
                  <a:pt x="7620" y="68675"/>
                </a:lnTo>
                <a:lnTo>
                  <a:pt x="6096" y="67151"/>
                </a:lnTo>
                <a:lnTo>
                  <a:pt x="13716" y="67151"/>
                </a:lnTo>
                <a:lnTo>
                  <a:pt x="12192" y="6867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1007079" y="2666428"/>
            <a:ext cx="53975" cy="69216"/>
          </a:xfrm>
          <a:custGeom>
            <a:avLst/>
            <a:gdLst/>
            <a:ahLst/>
            <a:cxnLst/>
            <a:rect l="l" t="t" r="r" b="b"/>
            <a:pathLst>
              <a:path w="53975" h="69214">
                <a:moveTo>
                  <a:pt x="36671" y="1524"/>
                </a:moveTo>
                <a:lnTo>
                  <a:pt x="24479" y="1524"/>
                </a:lnTo>
                <a:lnTo>
                  <a:pt x="26003" y="0"/>
                </a:lnTo>
                <a:lnTo>
                  <a:pt x="32099" y="0"/>
                </a:lnTo>
                <a:lnTo>
                  <a:pt x="36671" y="1524"/>
                </a:lnTo>
                <a:close/>
              </a:path>
              <a:path w="53975" h="69214">
                <a:moveTo>
                  <a:pt x="6191" y="15240"/>
                </a:moveTo>
                <a:lnTo>
                  <a:pt x="6191" y="4572"/>
                </a:lnTo>
                <a:lnTo>
                  <a:pt x="9239" y="4572"/>
                </a:lnTo>
                <a:lnTo>
                  <a:pt x="10763" y="3048"/>
                </a:lnTo>
                <a:lnTo>
                  <a:pt x="13811" y="3048"/>
                </a:lnTo>
                <a:lnTo>
                  <a:pt x="15335" y="1524"/>
                </a:lnTo>
                <a:lnTo>
                  <a:pt x="39719" y="1524"/>
                </a:lnTo>
                <a:lnTo>
                  <a:pt x="45815" y="4572"/>
                </a:lnTo>
                <a:lnTo>
                  <a:pt x="51911" y="10668"/>
                </a:lnTo>
                <a:lnTo>
                  <a:pt x="19907" y="10668"/>
                </a:lnTo>
                <a:lnTo>
                  <a:pt x="16859" y="12192"/>
                </a:lnTo>
                <a:lnTo>
                  <a:pt x="13811" y="12192"/>
                </a:lnTo>
                <a:lnTo>
                  <a:pt x="9239" y="13716"/>
                </a:lnTo>
                <a:lnTo>
                  <a:pt x="6191" y="15240"/>
                </a:lnTo>
                <a:close/>
              </a:path>
              <a:path w="53975" h="69214">
                <a:moveTo>
                  <a:pt x="26003" y="68675"/>
                </a:moveTo>
                <a:lnTo>
                  <a:pt x="13811" y="68675"/>
                </a:lnTo>
                <a:lnTo>
                  <a:pt x="12287" y="67151"/>
                </a:lnTo>
                <a:lnTo>
                  <a:pt x="6191" y="64103"/>
                </a:lnTo>
                <a:lnTo>
                  <a:pt x="3143" y="61055"/>
                </a:lnTo>
                <a:lnTo>
                  <a:pt x="1524" y="59531"/>
                </a:lnTo>
                <a:lnTo>
                  <a:pt x="1524" y="56483"/>
                </a:lnTo>
                <a:lnTo>
                  <a:pt x="0" y="54959"/>
                </a:lnTo>
                <a:lnTo>
                  <a:pt x="0" y="42767"/>
                </a:lnTo>
                <a:lnTo>
                  <a:pt x="3143" y="38100"/>
                </a:lnTo>
                <a:lnTo>
                  <a:pt x="7715" y="35052"/>
                </a:lnTo>
                <a:lnTo>
                  <a:pt x="12287" y="30480"/>
                </a:lnTo>
                <a:lnTo>
                  <a:pt x="19907" y="28956"/>
                </a:lnTo>
                <a:lnTo>
                  <a:pt x="42767" y="28956"/>
                </a:lnTo>
                <a:lnTo>
                  <a:pt x="42767" y="19812"/>
                </a:lnTo>
                <a:lnTo>
                  <a:pt x="39719" y="13716"/>
                </a:lnTo>
                <a:lnTo>
                  <a:pt x="36671" y="12192"/>
                </a:lnTo>
                <a:lnTo>
                  <a:pt x="32099" y="10668"/>
                </a:lnTo>
                <a:lnTo>
                  <a:pt x="51911" y="10668"/>
                </a:lnTo>
                <a:lnTo>
                  <a:pt x="51911" y="12192"/>
                </a:lnTo>
                <a:lnTo>
                  <a:pt x="53435" y="15240"/>
                </a:lnTo>
                <a:lnTo>
                  <a:pt x="53435" y="38100"/>
                </a:lnTo>
                <a:lnTo>
                  <a:pt x="21431" y="38100"/>
                </a:lnTo>
                <a:lnTo>
                  <a:pt x="18383" y="39624"/>
                </a:lnTo>
                <a:lnTo>
                  <a:pt x="16859" y="39624"/>
                </a:lnTo>
                <a:lnTo>
                  <a:pt x="15335" y="41243"/>
                </a:lnTo>
                <a:lnTo>
                  <a:pt x="13811" y="42767"/>
                </a:lnTo>
                <a:lnTo>
                  <a:pt x="13811" y="44291"/>
                </a:lnTo>
                <a:lnTo>
                  <a:pt x="12287" y="45815"/>
                </a:lnTo>
                <a:lnTo>
                  <a:pt x="12287" y="53435"/>
                </a:lnTo>
                <a:lnTo>
                  <a:pt x="16859" y="58007"/>
                </a:lnTo>
                <a:lnTo>
                  <a:pt x="18383" y="58007"/>
                </a:lnTo>
                <a:lnTo>
                  <a:pt x="19907" y="59531"/>
                </a:lnTo>
                <a:lnTo>
                  <a:pt x="42767" y="59531"/>
                </a:lnTo>
                <a:lnTo>
                  <a:pt x="39719" y="62579"/>
                </a:lnTo>
                <a:lnTo>
                  <a:pt x="33623" y="65627"/>
                </a:lnTo>
                <a:lnTo>
                  <a:pt x="29051" y="67151"/>
                </a:lnTo>
                <a:lnTo>
                  <a:pt x="26003" y="68675"/>
                </a:lnTo>
                <a:close/>
              </a:path>
              <a:path w="53975" h="69214">
                <a:moveTo>
                  <a:pt x="42767" y="59531"/>
                </a:moveTo>
                <a:lnTo>
                  <a:pt x="26003" y="59531"/>
                </a:lnTo>
                <a:lnTo>
                  <a:pt x="35147" y="54959"/>
                </a:lnTo>
                <a:lnTo>
                  <a:pt x="39719" y="51911"/>
                </a:lnTo>
                <a:lnTo>
                  <a:pt x="42767" y="48863"/>
                </a:lnTo>
                <a:lnTo>
                  <a:pt x="42767" y="38100"/>
                </a:lnTo>
                <a:lnTo>
                  <a:pt x="53435" y="38100"/>
                </a:lnTo>
                <a:lnTo>
                  <a:pt x="53435" y="58007"/>
                </a:lnTo>
                <a:lnTo>
                  <a:pt x="44291" y="58007"/>
                </a:lnTo>
                <a:lnTo>
                  <a:pt x="42767" y="59531"/>
                </a:lnTo>
                <a:close/>
              </a:path>
              <a:path w="53975" h="69214">
                <a:moveTo>
                  <a:pt x="53435" y="67151"/>
                </a:moveTo>
                <a:lnTo>
                  <a:pt x="44291" y="67151"/>
                </a:lnTo>
                <a:lnTo>
                  <a:pt x="44291" y="58007"/>
                </a:lnTo>
                <a:lnTo>
                  <a:pt x="53435" y="58007"/>
                </a:lnTo>
                <a:lnTo>
                  <a:pt x="53435" y="671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1081850" y="2666429"/>
            <a:ext cx="53975" cy="67310"/>
          </a:xfrm>
          <a:custGeom>
            <a:avLst/>
            <a:gdLst/>
            <a:ahLst/>
            <a:cxnLst/>
            <a:rect l="l" t="t" r="r" b="b"/>
            <a:pathLst>
              <a:path w="53975" h="67310">
                <a:moveTo>
                  <a:pt x="24479" y="12192"/>
                </a:moveTo>
                <a:lnTo>
                  <a:pt x="10763" y="12192"/>
                </a:lnTo>
                <a:lnTo>
                  <a:pt x="18383" y="4572"/>
                </a:lnTo>
                <a:lnTo>
                  <a:pt x="19907" y="4572"/>
                </a:lnTo>
                <a:lnTo>
                  <a:pt x="22955" y="1524"/>
                </a:lnTo>
                <a:lnTo>
                  <a:pt x="29051" y="1524"/>
                </a:lnTo>
                <a:lnTo>
                  <a:pt x="30575" y="0"/>
                </a:lnTo>
                <a:lnTo>
                  <a:pt x="39719" y="0"/>
                </a:lnTo>
                <a:lnTo>
                  <a:pt x="44291" y="3048"/>
                </a:lnTo>
                <a:lnTo>
                  <a:pt x="51911" y="10668"/>
                </a:lnTo>
                <a:lnTo>
                  <a:pt x="26003" y="10668"/>
                </a:lnTo>
                <a:lnTo>
                  <a:pt x="24479" y="12192"/>
                </a:lnTo>
                <a:close/>
              </a:path>
              <a:path w="53975" h="67310">
                <a:moveTo>
                  <a:pt x="12287" y="67151"/>
                </a:moveTo>
                <a:lnTo>
                  <a:pt x="0" y="67151"/>
                </a:lnTo>
                <a:lnTo>
                  <a:pt x="0" y="1524"/>
                </a:lnTo>
                <a:lnTo>
                  <a:pt x="10763" y="1524"/>
                </a:lnTo>
                <a:lnTo>
                  <a:pt x="10763" y="12192"/>
                </a:lnTo>
                <a:lnTo>
                  <a:pt x="22955" y="12192"/>
                </a:lnTo>
                <a:lnTo>
                  <a:pt x="19907" y="15240"/>
                </a:lnTo>
                <a:lnTo>
                  <a:pt x="16859" y="16764"/>
                </a:lnTo>
                <a:lnTo>
                  <a:pt x="15335" y="19812"/>
                </a:lnTo>
                <a:lnTo>
                  <a:pt x="13811" y="21336"/>
                </a:lnTo>
                <a:lnTo>
                  <a:pt x="12287" y="24384"/>
                </a:lnTo>
                <a:lnTo>
                  <a:pt x="12287" y="67151"/>
                </a:lnTo>
                <a:close/>
              </a:path>
              <a:path w="53975" h="67310">
                <a:moveTo>
                  <a:pt x="53435" y="67151"/>
                </a:moveTo>
                <a:lnTo>
                  <a:pt x="41243" y="67151"/>
                </a:lnTo>
                <a:lnTo>
                  <a:pt x="41243" y="16764"/>
                </a:lnTo>
                <a:lnTo>
                  <a:pt x="36671" y="12192"/>
                </a:lnTo>
                <a:lnTo>
                  <a:pt x="33623" y="10668"/>
                </a:lnTo>
                <a:lnTo>
                  <a:pt x="51911" y="10668"/>
                </a:lnTo>
                <a:lnTo>
                  <a:pt x="53435" y="16764"/>
                </a:lnTo>
                <a:lnTo>
                  <a:pt x="53435" y="671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1155097" y="2666429"/>
            <a:ext cx="53975" cy="67310"/>
          </a:xfrm>
          <a:custGeom>
            <a:avLst/>
            <a:gdLst/>
            <a:ahLst/>
            <a:cxnLst/>
            <a:rect l="l" t="t" r="r" b="b"/>
            <a:pathLst>
              <a:path w="53975" h="67310">
                <a:moveTo>
                  <a:pt x="24479" y="12192"/>
                </a:moveTo>
                <a:lnTo>
                  <a:pt x="10763" y="12192"/>
                </a:lnTo>
                <a:lnTo>
                  <a:pt x="13811" y="10668"/>
                </a:lnTo>
                <a:lnTo>
                  <a:pt x="15335" y="7620"/>
                </a:lnTo>
                <a:lnTo>
                  <a:pt x="18383" y="4572"/>
                </a:lnTo>
                <a:lnTo>
                  <a:pt x="19907" y="4572"/>
                </a:lnTo>
                <a:lnTo>
                  <a:pt x="22955" y="1524"/>
                </a:lnTo>
                <a:lnTo>
                  <a:pt x="29051" y="1524"/>
                </a:lnTo>
                <a:lnTo>
                  <a:pt x="30575" y="0"/>
                </a:lnTo>
                <a:lnTo>
                  <a:pt x="39719" y="0"/>
                </a:lnTo>
                <a:lnTo>
                  <a:pt x="44291" y="3048"/>
                </a:lnTo>
                <a:lnTo>
                  <a:pt x="51911" y="10668"/>
                </a:lnTo>
                <a:lnTo>
                  <a:pt x="26003" y="10668"/>
                </a:lnTo>
                <a:lnTo>
                  <a:pt x="24479" y="12192"/>
                </a:lnTo>
                <a:close/>
              </a:path>
              <a:path w="53975" h="67310">
                <a:moveTo>
                  <a:pt x="12287" y="67151"/>
                </a:moveTo>
                <a:lnTo>
                  <a:pt x="0" y="67151"/>
                </a:lnTo>
                <a:lnTo>
                  <a:pt x="0" y="1524"/>
                </a:lnTo>
                <a:lnTo>
                  <a:pt x="10763" y="1524"/>
                </a:lnTo>
                <a:lnTo>
                  <a:pt x="10763" y="12192"/>
                </a:lnTo>
                <a:lnTo>
                  <a:pt x="22955" y="12192"/>
                </a:lnTo>
                <a:lnTo>
                  <a:pt x="22955" y="13716"/>
                </a:lnTo>
                <a:lnTo>
                  <a:pt x="21431" y="13716"/>
                </a:lnTo>
                <a:lnTo>
                  <a:pt x="19907" y="15240"/>
                </a:lnTo>
                <a:lnTo>
                  <a:pt x="16859" y="16764"/>
                </a:lnTo>
                <a:lnTo>
                  <a:pt x="15335" y="19812"/>
                </a:lnTo>
                <a:lnTo>
                  <a:pt x="13811" y="21336"/>
                </a:lnTo>
                <a:lnTo>
                  <a:pt x="12287" y="24384"/>
                </a:lnTo>
                <a:lnTo>
                  <a:pt x="12287" y="67151"/>
                </a:lnTo>
                <a:close/>
              </a:path>
              <a:path w="53975" h="67310">
                <a:moveTo>
                  <a:pt x="53435" y="67151"/>
                </a:moveTo>
                <a:lnTo>
                  <a:pt x="41243" y="67151"/>
                </a:lnTo>
                <a:lnTo>
                  <a:pt x="41243" y="16764"/>
                </a:lnTo>
                <a:lnTo>
                  <a:pt x="39719" y="13716"/>
                </a:lnTo>
                <a:lnTo>
                  <a:pt x="33623" y="10668"/>
                </a:lnTo>
                <a:lnTo>
                  <a:pt x="51911" y="10668"/>
                </a:lnTo>
                <a:lnTo>
                  <a:pt x="53435" y="16764"/>
                </a:lnTo>
                <a:lnTo>
                  <a:pt x="53435" y="671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1228344" y="2666429"/>
            <a:ext cx="126682" cy="68674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1376363" y="2640520"/>
            <a:ext cx="199929" cy="120967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1596105" y="2666429"/>
            <a:ext cx="52069" cy="67310"/>
          </a:xfrm>
          <a:custGeom>
            <a:avLst/>
            <a:gdLst/>
            <a:ahLst/>
            <a:cxnLst/>
            <a:rect l="l" t="t" r="r" b="b"/>
            <a:pathLst>
              <a:path w="52069" h="67310">
                <a:moveTo>
                  <a:pt x="24479" y="12192"/>
                </a:moveTo>
                <a:lnTo>
                  <a:pt x="10668" y="12192"/>
                </a:lnTo>
                <a:lnTo>
                  <a:pt x="12287" y="10668"/>
                </a:lnTo>
                <a:lnTo>
                  <a:pt x="13811" y="7620"/>
                </a:lnTo>
                <a:lnTo>
                  <a:pt x="16859" y="4572"/>
                </a:lnTo>
                <a:lnTo>
                  <a:pt x="19907" y="4572"/>
                </a:lnTo>
                <a:lnTo>
                  <a:pt x="22955" y="1524"/>
                </a:lnTo>
                <a:lnTo>
                  <a:pt x="27527" y="1524"/>
                </a:lnTo>
                <a:lnTo>
                  <a:pt x="29051" y="0"/>
                </a:lnTo>
                <a:lnTo>
                  <a:pt x="38195" y="0"/>
                </a:lnTo>
                <a:lnTo>
                  <a:pt x="47339" y="6096"/>
                </a:lnTo>
                <a:lnTo>
                  <a:pt x="50387" y="10668"/>
                </a:lnTo>
                <a:lnTo>
                  <a:pt x="26003" y="10668"/>
                </a:lnTo>
                <a:lnTo>
                  <a:pt x="24479" y="12192"/>
                </a:lnTo>
                <a:close/>
              </a:path>
              <a:path w="52069" h="67310">
                <a:moveTo>
                  <a:pt x="10668" y="67151"/>
                </a:moveTo>
                <a:lnTo>
                  <a:pt x="0" y="67151"/>
                </a:lnTo>
                <a:lnTo>
                  <a:pt x="0" y="1524"/>
                </a:lnTo>
                <a:lnTo>
                  <a:pt x="9144" y="1524"/>
                </a:lnTo>
                <a:lnTo>
                  <a:pt x="10668" y="12192"/>
                </a:lnTo>
                <a:lnTo>
                  <a:pt x="22955" y="12192"/>
                </a:lnTo>
                <a:lnTo>
                  <a:pt x="21431" y="13716"/>
                </a:lnTo>
                <a:lnTo>
                  <a:pt x="19907" y="13716"/>
                </a:lnTo>
                <a:lnTo>
                  <a:pt x="16859" y="16764"/>
                </a:lnTo>
                <a:lnTo>
                  <a:pt x="15335" y="19812"/>
                </a:lnTo>
                <a:lnTo>
                  <a:pt x="12287" y="21336"/>
                </a:lnTo>
                <a:lnTo>
                  <a:pt x="10668" y="24384"/>
                </a:lnTo>
                <a:lnTo>
                  <a:pt x="10668" y="67151"/>
                </a:lnTo>
                <a:close/>
              </a:path>
              <a:path w="52069" h="67310">
                <a:moveTo>
                  <a:pt x="51911" y="67151"/>
                </a:moveTo>
                <a:lnTo>
                  <a:pt x="41243" y="67151"/>
                </a:lnTo>
                <a:lnTo>
                  <a:pt x="41243" y="19812"/>
                </a:lnTo>
                <a:lnTo>
                  <a:pt x="38195" y="13716"/>
                </a:lnTo>
                <a:lnTo>
                  <a:pt x="36671" y="12192"/>
                </a:lnTo>
                <a:lnTo>
                  <a:pt x="33623" y="10668"/>
                </a:lnTo>
                <a:lnTo>
                  <a:pt x="50387" y="10668"/>
                </a:lnTo>
                <a:lnTo>
                  <a:pt x="51911" y="16764"/>
                </a:lnTo>
                <a:lnTo>
                  <a:pt x="51911" y="671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1669351" y="2667952"/>
            <a:ext cx="50800" cy="67310"/>
          </a:xfrm>
          <a:custGeom>
            <a:avLst/>
            <a:gdLst/>
            <a:ahLst/>
            <a:cxnLst/>
            <a:rect l="l" t="t" r="r" b="b"/>
            <a:pathLst>
              <a:path w="50800" h="67310">
                <a:moveTo>
                  <a:pt x="38195" y="67151"/>
                </a:moveTo>
                <a:lnTo>
                  <a:pt x="32099" y="67151"/>
                </a:lnTo>
                <a:lnTo>
                  <a:pt x="24644" y="66579"/>
                </a:lnTo>
                <a:lnTo>
                  <a:pt x="0" y="33528"/>
                </a:lnTo>
                <a:lnTo>
                  <a:pt x="0" y="24384"/>
                </a:lnTo>
                <a:lnTo>
                  <a:pt x="22955" y="0"/>
                </a:lnTo>
                <a:lnTo>
                  <a:pt x="44291" y="0"/>
                </a:lnTo>
                <a:lnTo>
                  <a:pt x="50387" y="3048"/>
                </a:lnTo>
                <a:lnTo>
                  <a:pt x="50387" y="9144"/>
                </a:lnTo>
                <a:lnTo>
                  <a:pt x="27527" y="9144"/>
                </a:lnTo>
                <a:lnTo>
                  <a:pt x="21431" y="12192"/>
                </a:lnTo>
                <a:lnTo>
                  <a:pt x="13811" y="19812"/>
                </a:lnTo>
                <a:lnTo>
                  <a:pt x="13811" y="22860"/>
                </a:lnTo>
                <a:lnTo>
                  <a:pt x="12192" y="25908"/>
                </a:lnTo>
                <a:lnTo>
                  <a:pt x="10668" y="28956"/>
                </a:lnTo>
                <a:lnTo>
                  <a:pt x="10671" y="41250"/>
                </a:lnTo>
                <a:lnTo>
                  <a:pt x="13811" y="47339"/>
                </a:lnTo>
                <a:lnTo>
                  <a:pt x="21431" y="54959"/>
                </a:lnTo>
                <a:lnTo>
                  <a:pt x="26003" y="56483"/>
                </a:lnTo>
                <a:lnTo>
                  <a:pt x="50387" y="56483"/>
                </a:lnTo>
                <a:lnTo>
                  <a:pt x="50387" y="64103"/>
                </a:lnTo>
                <a:lnTo>
                  <a:pt x="47339" y="64103"/>
                </a:lnTo>
                <a:lnTo>
                  <a:pt x="44291" y="65627"/>
                </a:lnTo>
                <a:lnTo>
                  <a:pt x="41243" y="65627"/>
                </a:lnTo>
                <a:lnTo>
                  <a:pt x="38195" y="67151"/>
                </a:lnTo>
                <a:close/>
              </a:path>
              <a:path w="50800" h="67310">
                <a:moveTo>
                  <a:pt x="50387" y="13716"/>
                </a:moveTo>
                <a:lnTo>
                  <a:pt x="44291" y="10668"/>
                </a:lnTo>
                <a:lnTo>
                  <a:pt x="41243" y="10668"/>
                </a:lnTo>
                <a:lnTo>
                  <a:pt x="38195" y="9144"/>
                </a:lnTo>
                <a:lnTo>
                  <a:pt x="50387" y="9144"/>
                </a:lnTo>
                <a:lnTo>
                  <a:pt x="50387" y="13716"/>
                </a:lnTo>
                <a:close/>
              </a:path>
              <a:path w="50800" h="67310">
                <a:moveTo>
                  <a:pt x="50387" y="56483"/>
                </a:moveTo>
                <a:lnTo>
                  <a:pt x="42767" y="56483"/>
                </a:lnTo>
                <a:lnTo>
                  <a:pt x="44291" y="54959"/>
                </a:lnTo>
                <a:lnTo>
                  <a:pt x="47339" y="54959"/>
                </a:lnTo>
                <a:lnTo>
                  <a:pt x="50387" y="53435"/>
                </a:lnTo>
                <a:lnTo>
                  <a:pt x="50387" y="564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1747171" y="2712243"/>
            <a:ext cx="32384" cy="44450"/>
          </a:xfrm>
          <a:custGeom>
            <a:avLst/>
            <a:gdLst/>
            <a:ahLst/>
            <a:cxnLst/>
            <a:rect l="l" t="t" r="r" b="b"/>
            <a:pathLst>
              <a:path w="32385" h="44450">
                <a:moveTo>
                  <a:pt x="22955" y="1524"/>
                </a:moveTo>
                <a:lnTo>
                  <a:pt x="16859" y="1524"/>
                </a:lnTo>
                <a:lnTo>
                  <a:pt x="18383" y="0"/>
                </a:lnTo>
                <a:lnTo>
                  <a:pt x="21431" y="0"/>
                </a:lnTo>
                <a:lnTo>
                  <a:pt x="22955" y="1524"/>
                </a:lnTo>
                <a:close/>
              </a:path>
              <a:path w="32385" h="44450">
                <a:moveTo>
                  <a:pt x="6096" y="44196"/>
                </a:moveTo>
                <a:lnTo>
                  <a:pt x="0" y="44196"/>
                </a:lnTo>
                <a:lnTo>
                  <a:pt x="0" y="35052"/>
                </a:lnTo>
                <a:lnTo>
                  <a:pt x="4572" y="35052"/>
                </a:lnTo>
                <a:lnTo>
                  <a:pt x="6096" y="33528"/>
                </a:lnTo>
                <a:lnTo>
                  <a:pt x="10763" y="33528"/>
                </a:lnTo>
                <a:lnTo>
                  <a:pt x="12287" y="32004"/>
                </a:lnTo>
                <a:lnTo>
                  <a:pt x="13811" y="32004"/>
                </a:lnTo>
                <a:lnTo>
                  <a:pt x="15335" y="30480"/>
                </a:lnTo>
                <a:lnTo>
                  <a:pt x="15335" y="28956"/>
                </a:lnTo>
                <a:lnTo>
                  <a:pt x="16859" y="27432"/>
                </a:lnTo>
                <a:lnTo>
                  <a:pt x="16859" y="19812"/>
                </a:lnTo>
                <a:lnTo>
                  <a:pt x="15335" y="18288"/>
                </a:lnTo>
                <a:lnTo>
                  <a:pt x="15335" y="16764"/>
                </a:lnTo>
                <a:lnTo>
                  <a:pt x="13811" y="16764"/>
                </a:lnTo>
                <a:lnTo>
                  <a:pt x="13811" y="15240"/>
                </a:lnTo>
                <a:lnTo>
                  <a:pt x="12287" y="13716"/>
                </a:lnTo>
                <a:lnTo>
                  <a:pt x="12287" y="12192"/>
                </a:lnTo>
                <a:lnTo>
                  <a:pt x="10763" y="10668"/>
                </a:lnTo>
                <a:lnTo>
                  <a:pt x="10763" y="7620"/>
                </a:lnTo>
                <a:lnTo>
                  <a:pt x="12287" y="6096"/>
                </a:lnTo>
                <a:lnTo>
                  <a:pt x="12287" y="4572"/>
                </a:lnTo>
                <a:lnTo>
                  <a:pt x="15335" y="1524"/>
                </a:lnTo>
                <a:lnTo>
                  <a:pt x="26003" y="1524"/>
                </a:lnTo>
                <a:lnTo>
                  <a:pt x="27527" y="3048"/>
                </a:lnTo>
                <a:lnTo>
                  <a:pt x="27527" y="4572"/>
                </a:lnTo>
                <a:lnTo>
                  <a:pt x="30575" y="7620"/>
                </a:lnTo>
                <a:lnTo>
                  <a:pt x="30575" y="9144"/>
                </a:lnTo>
                <a:lnTo>
                  <a:pt x="32099" y="10668"/>
                </a:lnTo>
                <a:lnTo>
                  <a:pt x="32099" y="19812"/>
                </a:lnTo>
                <a:lnTo>
                  <a:pt x="29051" y="25908"/>
                </a:lnTo>
                <a:lnTo>
                  <a:pt x="29051" y="30480"/>
                </a:lnTo>
                <a:lnTo>
                  <a:pt x="21431" y="38100"/>
                </a:lnTo>
                <a:lnTo>
                  <a:pt x="18383" y="39624"/>
                </a:lnTo>
                <a:lnTo>
                  <a:pt x="13811" y="41148"/>
                </a:lnTo>
                <a:lnTo>
                  <a:pt x="10763" y="42672"/>
                </a:lnTo>
                <a:lnTo>
                  <a:pt x="6096" y="441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1886046" y="2641950"/>
            <a:ext cx="350996" cy="119062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2272188" y="2666428"/>
            <a:ext cx="20320" cy="69216"/>
          </a:xfrm>
          <a:custGeom>
            <a:avLst/>
            <a:gdLst/>
            <a:ahLst/>
            <a:cxnLst/>
            <a:rect l="l" t="t" r="r" b="b"/>
            <a:pathLst>
              <a:path w="20319" h="69214">
                <a:moveTo>
                  <a:pt x="12192" y="1524"/>
                </a:moveTo>
                <a:lnTo>
                  <a:pt x="7620" y="1524"/>
                </a:lnTo>
                <a:lnTo>
                  <a:pt x="7620" y="0"/>
                </a:lnTo>
                <a:lnTo>
                  <a:pt x="10668" y="0"/>
                </a:lnTo>
                <a:lnTo>
                  <a:pt x="12192" y="1524"/>
                </a:lnTo>
                <a:close/>
              </a:path>
              <a:path w="20319" h="69214">
                <a:moveTo>
                  <a:pt x="15240" y="19812"/>
                </a:moveTo>
                <a:lnTo>
                  <a:pt x="4572" y="19812"/>
                </a:lnTo>
                <a:lnTo>
                  <a:pt x="1524" y="16764"/>
                </a:lnTo>
                <a:lnTo>
                  <a:pt x="1524" y="15240"/>
                </a:lnTo>
                <a:lnTo>
                  <a:pt x="0" y="15240"/>
                </a:lnTo>
                <a:lnTo>
                  <a:pt x="0" y="7620"/>
                </a:lnTo>
                <a:lnTo>
                  <a:pt x="1524" y="6096"/>
                </a:lnTo>
                <a:lnTo>
                  <a:pt x="1524" y="4572"/>
                </a:lnTo>
                <a:lnTo>
                  <a:pt x="4572" y="1524"/>
                </a:lnTo>
                <a:lnTo>
                  <a:pt x="15240" y="1524"/>
                </a:lnTo>
                <a:lnTo>
                  <a:pt x="15240" y="3048"/>
                </a:lnTo>
                <a:lnTo>
                  <a:pt x="16764" y="3048"/>
                </a:lnTo>
                <a:lnTo>
                  <a:pt x="18288" y="4572"/>
                </a:lnTo>
                <a:lnTo>
                  <a:pt x="18288" y="7620"/>
                </a:lnTo>
                <a:lnTo>
                  <a:pt x="19812" y="7620"/>
                </a:lnTo>
                <a:lnTo>
                  <a:pt x="19812" y="13716"/>
                </a:lnTo>
                <a:lnTo>
                  <a:pt x="18288" y="15240"/>
                </a:lnTo>
                <a:lnTo>
                  <a:pt x="18288" y="16764"/>
                </a:lnTo>
                <a:lnTo>
                  <a:pt x="16764" y="18288"/>
                </a:lnTo>
                <a:lnTo>
                  <a:pt x="15240" y="18288"/>
                </a:lnTo>
                <a:lnTo>
                  <a:pt x="15240" y="19812"/>
                </a:lnTo>
                <a:close/>
              </a:path>
              <a:path w="20319" h="69214">
                <a:moveTo>
                  <a:pt x="10668" y="21336"/>
                </a:moveTo>
                <a:lnTo>
                  <a:pt x="7620" y="21336"/>
                </a:lnTo>
                <a:lnTo>
                  <a:pt x="7620" y="19812"/>
                </a:lnTo>
                <a:lnTo>
                  <a:pt x="12192" y="19812"/>
                </a:lnTo>
                <a:lnTo>
                  <a:pt x="10668" y="21336"/>
                </a:lnTo>
                <a:close/>
              </a:path>
              <a:path w="20319" h="69214">
                <a:moveTo>
                  <a:pt x="16764" y="51911"/>
                </a:moveTo>
                <a:lnTo>
                  <a:pt x="3048" y="51911"/>
                </a:lnTo>
                <a:lnTo>
                  <a:pt x="3048" y="50387"/>
                </a:lnTo>
                <a:lnTo>
                  <a:pt x="4572" y="50387"/>
                </a:lnTo>
                <a:lnTo>
                  <a:pt x="6096" y="48863"/>
                </a:lnTo>
                <a:lnTo>
                  <a:pt x="13716" y="48863"/>
                </a:lnTo>
                <a:lnTo>
                  <a:pt x="16764" y="51911"/>
                </a:lnTo>
                <a:close/>
              </a:path>
              <a:path w="20319" h="69214">
                <a:moveTo>
                  <a:pt x="15240" y="67151"/>
                </a:moveTo>
                <a:lnTo>
                  <a:pt x="3048" y="67151"/>
                </a:lnTo>
                <a:lnTo>
                  <a:pt x="3048" y="65627"/>
                </a:lnTo>
                <a:lnTo>
                  <a:pt x="0" y="62579"/>
                </a:lnTo>
                <a:lnTo>
                  <a:pt x="0" y="54959"/>
                </a:lnTo>
                <a:lnTo>
                  <a:pt x="1524" y="53435"/>
                </a:lnTo>
                <a:lnTo>
                  <a:pt x="1524" y="51911"/>
                </a:lnTo>
                <a:lnTo>
                  <a:pt x="18288" y="51911"/>
                </a:lnTo>
                <a:lnTo>
                  <a:pt x="18288" y="54959"/>
                </a:lnTo>
                <a:lnTo>
                  <a:pt x="19812" y="56483"/>
                </a:lnTo>
                <a:lnTo>
                  <a:pt x="19812" y="61055"/>
                </a:lnTo>
                <a:lnTo>
                  <a:pt x="18288" y="62579"/>
                </a:lnTo>
                <a:lnTo>
                  <a:pt x="18288" y="64103"/>
                </a:lnTo>
                <a:lnTo>
                  <a:pt x="15240" y="67151"/>
                </a:lnTo>
                <a:close/>
              </a:path>
              <a:path w="20319" h="69214">
                <a:moveTo>
                  <a:pt x="12192" y="68675"/>
                </a:moveTo>
                <a:lnTo>
                  <a:pt x="7620" y="68675"/>
                </a:lnTo>
                <a:lnTo>
                  <a:pt x="6096" y="67151"/>
                </a:lnTo>
                <a:lnTo>
                  <a:pt x="13716" y="67151"/>
                </a:lnTo>
                <a:lnTo>
                  <a:pt x="12192" y="6867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2397251" y="2640521"/>
            <a:ext cx="505110" cy="94583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563118" y="4936236"/>
            <a:ext cx="205930" cy="86963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801147" y="4928458"/>
            <a:ext cx="32384" cy="8889"/>
          </a:xfrm>
          <a:custGeom>
            <a:avLst/>
            <a:gdLst/>
            <a:ahLst/>
            <a:cxnLst/>
            <a:rect l="l" t="t" r="r" b="b"/>
            <a:pathLst>
              <a:path w="32384" h="8889">
                <a:moveTo>
                  <a:pt x="0" y="0"/>
                </a:moveTo>
                <a:lnTo>
                  <a:pt x="32004" y="0"/>
                </a:lnTo>
                <a:lnTo>
                  <a:pt x="32004" y="8890"/>
                </a:lnTo>
                <a:lnTo>
                  <a:pt x="0" y="889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806481" y="4937346"/>
            <a:ext cx="0" cy="102871"/>
          </a:xfrm>
          <a:custGeom>
            <a:avLst/>
            <a:gdLst/>
            <a:ahLst/>
            <a:cxnLst/>
            <a:rect l="l" t="t" r="r" b="b"/>
            <a:pathLst>
              <a:path h="102870">
                <a:moveTo>
                  <a:pt x="0" y="0"/>
                </a:moveTo>
                <a:lnTo>
                  <a:pt x="0" y="102870"/>
                </a:lnTo>
              </a:path>
            </a:pathLst>
          </a:custGeom>
          <a:ln w="1066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801147" y="5040218"/>
            <a:ext cx="32384" cy="8889"/>
          </a:xfrm>
          <a:custGeom>
            <a:avLst/>
            <a:gdLst/>
            <a:ahLst/>
            <a:cxnLst/>
            <a:rect l="l" t="t" r="r" b="b"/>
            <a:pathLst>
              <a:path w="32384" h="8889">
                <a:moveTo>
                  <a:pt x="0" y="0"/>
                </a:moveTo>
                <a:lnTo>
                  <a:pt x="32004" y="0"/>
                </a:lnTo>
                <a:lnTo>
                  <a:pt x="32004" y="8889"/>
                </a:lnTo>
                <a:lnTo>
                  <a:pt x="0" y="888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862203" y="4936236"/>
            <a:ext cx="131159" cy="86963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1017841" y="4928458"/>
            <a:ext cx="32384" cy="8889"/>
          </a:xfrm>
          <a:custGeom>
            <a:avLst/>
            <a:gdLst/>
            <a:ahLst/>
            <a:cxnLst/>
            <a:rect l="l" t="t" r="r" b="b"/>
            <a:pathLst>
              <a:path w="32384" h="8889">
                <a:moveTo>
                  <a:pt x="0" y="0"/>
                </a:moveTo>
                <a:lnTo>
                  <a:pt x="32004" y="0"/>
                </a:lnTo>
                <a:lnTo>
                  <a:pt x="32004" y="8890"/>
                </a:lnTo>
                <a:lnTo>
                  <a:pt x="0" y="889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1044511" y="4937346"/>
            <a:ext cx="0" cy="102871"/>
          </a:xfrm>
          <a:custGeom>
            <a:avLst/>
            <a:gdLst/>
            <a:ahLst/>
            <a:cxnLst/>
            <a:rect l="l" t="t" r="r" b="b"/>
            <a:pathLst>
              <a:path h="102870">
                <a:moveTo>
                  <a:pt x="0" y="0"/>
                </a:moveTo>
                <a:lnTo>
                  <a:pt x="0" y="102870"/>
                </a:lnTo>
              </a:path>
            </a:pathLst>
          </a:custGeom>
          <a:ln w="1066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1017841" y="5040218"/>
            <a:ext cx="32384" cy="8889"/>
          </a:xfrm>
          <a:custGeom>
            <a:avLst/>
            <a:gdLst/>
            <a:ahLst/>
            <a:cxnLst/>
            <a:rect l="l" t="t" r="r" b="b"/>
            <a:pathLst>
              <a:path w="32384" h="8889">
                <a:moveTo>
                  <a:pt x="0" y="0"/>
                </a:moveTo>
                <a:lnTo>
                  <a:pt x="32004" y="0"/>
                </a:lnTo>
                <a:lnTo>
                  <a:pt x="32004" y="8889"/>
                </a:lnTo>
                <a:lnTo>
                  <a:pt x="0" y="888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1098708" y="4956143"/>
            <a:ext cx="20320" cy="67310"/>
          </a:xfrm>
          <a:custGeom>
            <a:avLst/>
            <a:gdLst/>
            <a:ahLst/>
            <a:cxnLst/>
            <a:rect l="l" t="t" r="r" b="b"/>
            <a:pathLst>
              <a:path w="20319" h="67310">
                <a:moveTo>
                  <a:pt x="16764" y="3048"/>
                </a:moveTo>
                <a:lnTo>
                  <a:pt x="3048" y="3048"/>
                </a:lnTo>
                <a:lnTo>
                  <a:pt x="6096" y="0"/>
                </a:lnTo>
                <a:lnTo>
                  <a:pt x="13716" y="0"/>
                </a:lnTo>
                <a:lnTo>
                  <a:pt x="15240" y="1524"/>
                </a:lnTo>
                <a:lnTo>
                  <a:pt x="16764" y="1524"/>
                </a:lnTo>
                <a:lnTo>
                  <a:pt x="16764" y="3048"/>
                </a:lnTo>
                <a:close/>
              </a:path>
              <a:path w="20319" h="67310">
                <a:moveTo>
                  <a:pt x="18288" y="16764"/>
                </a:moveTo>
                <a:lnTo>
                  <a:pt x="1524" y="16764"/>
                </a:lnTo>
                <a:lnTo>
                  <a:pt x="1524" y="15240"/>
                </a:lnTo>
                <a:lnTo>
                  <a:pt x="0" y="13716"/>
                </a:lnTo>
                <a:lnTo>
                  <a:pt x="0" y="6096"/>
                </a:lnTo>
                <a:lnTo>
                  <a:pt x="1524" y="4572"/>
                </a:lnTo>
                <a:lnTo>
                  <a:pt x="1524" y="3048"/>
                </a:lnTo>
                <a:lnTo>
                  <a:pt x="18288" y="3048"/>
                </a:lnTo>
                <a:lnTo>
                  <a:pt x="18288" y="4572"/>
                </a:lnTo>
                <a:lnTo>
                  <a:pt x="19812" y="6096"/>
                </a:lnTo>
                <a:lnTo>
                  <a:pt x="19812" y="13716"/>
                </a:lnTo>
                <a:lnTo>
                  <a:pt x="18288" y="15240"/>
                </a:lnTo>
                <a:lnTo>
                  <a:pt x="18288" y="16764"/>
                </a:lnTo>
                <a:close/>
              </a:path>
              <a:path w="20319" h="67310">
                <a:moveTo>
                  <a:pt x="13716" y="19812"/>
                </a:moveTo>
                <a:lnTo>
                  <a:pt x="6096" y="19812"/>
                </a:lnTo>
                <a:lnTo>
                  <a:pt x="3048" y="16764"/>
                </a:lnTo>
                <a:lnTo>
                  <a:pt x="16764" y="16764"/>
                </a:lnTo>
                <a:lnTo>
                  <a:pt x="16764" y="18288"/>
                </a:lnTo>
                <a:lnTo>
                  <a:pt x="15240" y="18288"/>
                </a:lnTo>
                <a:lnTo>
                  <a:pt x="13716" y="19812"/>
                </a:lnTo>
                <a:close/>
              </a:path>
              <a:path w="20319" h="67310">
                <a:moveTo>
                  <a:pt x="13716" y="48768"/>
                </a:moveTo>
                <a:lnTo>
                  <a:pt x="6096" y="48768"/>
                </a:lnTo>
                <a:lnTo>
                  <a:pt x="7620" y="47244"/>
                </a:lnTo>
                <a:lnTo>
                  <a:pt x="12192" y="47244"/>
                </a:lnTo>
                <a:lnTo>
                  <a:pt x="13716" y="48768"/>
                </a:lnTo>
                <a:close/>
              </a:path>
              <a:path w="20319" h="67310">
                <a:moveTo>
                  <a:pt x="18288" y="53340"/>
                </a:moveTo>
                <a:lnTo>
                  <a:pt x="1524" y="53340"/>
                </a:lnTo>
                <a:lnTo>
                  <a:pt x="1524" y="51816"/>
                </a:lnTo>
                <a:lnTo>
                  <a:pt x="3048" y="50292"/>
                </a:lnTo>
                <a:lnTo>
                  <a:pt x="4572" y="50292"/>
                </a:lnTo>
                <a:lnTo>
                  <a:pt x="4572" y="48768"/>
                </a:lnTo>
                <a:lnTo>
                  <a:pt x="15240" y="48768"/>
                </a:lnTo>
                <a:lnTo>
                  <a:pt x="18288" y="51816"/>
                </a:lnTo>
                <a:lnTo>
                  <a:pt x="18288" y="53340"/>
                </a:lnTo>
                <a:close/>
              </a:path>
              <a:path w="20319" h="67310">
                <a:moveTo>
                  <a:pt x="18288" y="64008"/>
                </a:moveTo>
                <a:lnTo>
                  <a:pt x="1524" y="64008"/>
                </a:lnTo>
                <a:lnTo>
                  <a:pt x="1524" y="62484"/>
                </a:lnTo>
                <a:lnTo>
                  <a:pt x="0" y="60960"/>
                </a:lnTo>
                <a:lnTo>
                  <a:pt x="0" y="53340"/>
                </a:lnTo>
                <a:lnTo>
                  <a:pt x="19812" y="53340"/>
                </a:lnTo>
                <a:lnTo>
                  <a:pt x="19812" y="60960"/>
                </a:lnTo>
                <a:lnTo>
                  <a:pt x="18288" y="62484"/>
                </a:lnTo>
                <a:lnTo>
                  <a:pt x="18288" y="64008"/>
                </a:lnTo>
                <a:close/>
              </a:path>
              <a:path w="20319" h="67310">
                <a:moveTo>
                  <a:pt x="15240" y="67056"/>
                </a:moveTo>
                <a:lnTo>
                  <a:pt x="4572" y="67056"/>
                </a:lnTo>
                <a:lnTo>
                  <a:pt x="4572" y="65532"/>
                </a:lnTo>
                <a:lnTo>
                  <a:pt x="3048" y="64008"/>
                </a:lnTo>
                <a:lnTo>
                  <a:pt x="16764" y="64008"/>
                </a:lnTo>
                <a:lnTo>
                  <a:pt x="16764" y="65532"/>
                </a:lnTo>
                <a:lnTo>
                  <a:pt x="15240" y="670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569213" y="5223034"/>
            <a:ext cx="199834" cy="67151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788956" y="5203222"/>
            <a:ext cx="126587" cy="86963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1229867" y="5203222"/>
            <a:ext cx="715708" cy="87058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564641" y="5384768"/>
            <a:ext cx="202882" cy="68579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788956" y="5384768"/>
            <a:ext cx="53975" cy="67310"/>
          </a:xfrm>
          <a:custGeom>
            <a:avLst/>
            <a:gdLst/>
            <a:ahLst/>
            <a:cxnLst/>
            <a:rect l="l" t="t" r="r" b="b"/>
            <a:pathLst>
              <a:path w="53975" h="67310">
                <a:moveTo>
                  <a:pt x="22860" y="12192"/>
                </a:moveTo>
                <a:lnTo>
                  <a:pt x="10668" y="12192"/>
                </a:lnTo>
                <a:lnTo>
                  <a:pt x="12192" y="9144"/>
                </a:lnTo>
                <a:lnTo>
                  <a:pt x="13716" y="7620"/>
                </a:lnTo>
                <a:lnTo>
                  <a:pt x="16764" y="6096"/>
                </a:lnTo>
                <a:lnTo>
                  <a:pt x="19812" y="3048"/>
                </a:lnTo>
                <a:lnTo>
                  <a:pt x="21336" y="3048"/>
                </a:lnTo>
                <a:lnTo>
                  <a:pt x="22860" y="1524"/>
                </a:lnTo>
                <a:lnTo>
                  <a:pt x="27527" y="1524"/>
                </a:lnTo>
                <a:lnTo>
                  <a:pt x="29051" y="0"/>
                </a:lnTo>
                <a:lnTo>
                  <a:pt x="39719" y="0"/>
                </a:lnTo>
                <a:lnTo>
                  <a:pt x="44291" y="3048"/>
                </a:lnTo>
                <a:lnTo>
                  <a:pt x="47339" y="6096"/>
                </a:lnTo>
                <a:lnTo>
                  <a:pt x="50387" y="10668"/>
                </a:lnTo>
                <a:lnTo>
                  <a:pt x="24384" y="10668"/>
                </a:lnTo>
                <a:lnTo>
                  <a:pt x="22860" y="12192"/>
                </a:lnTo>
                <a:close/>
              </a:path>
              <a:path w="53975" h="67310">
                <a:moveTo>
                  <a:pt x="12192" y="67151"/>
                </a:moveTo>
                <a:lnTo>
                  <a:pt x="0" y="67151"/>
                </a:lnTo>
                <a:lnTo>
                  <a:pt x="0" y="1524"/>
                </a:lnTo>
                <a:lnTo>
                  <a:pt x="10668" y="1524"/>
                </a:lnTo>
                <a:lnTo>
                  <a:pt x="10668" y="12192"/>
                </a:lnTo>
                <a:lnTo>
                  <a:pt x="21336" y="12192"/>
                </a:lnTo>
                <a:lnTo>
                  <a:pt x="15240" y="18288"/>
                </a:lnTo>
                <a:lnTo>
                  <a:pt x="13716" y="21336"/>
                </a:lnTo>
                <a:lnTo>
                  <a:pt x="12192" y="22860"/>
                </a:lnTo>
                <a:lnTo>
                  <a:pt x="12192" y="67151"/>
                </a:lnTo>
                <a:close/>
              </a:path>
              <a:path w="53975" h="67310">
                <a:moveTo>
                  <a:pt x="53435" y="67151"/>
                </a:moveTo>
                <a:lnTo>
                  <a:pt x="41243" y="67151"/>
                </a:lnTo>
                <a:lnTo>
                  <a:pt x="41243" y="16764"/>
                </a:lnTo>
                <a:lnTo>
                  <a:pt x="38195" y="13716"/>
                </a:lnTo>
                <a:lnTo>
                  <a:pt x="36671" y="10668"/>
                </a:lnTo>
                <a:lnTo>
                  <a:pt x="50387" y="10668"/>
                </a:lnTo>
                <a:lnTo>
                  <a:pt x="53435" y="16764"/>
                </a:lnTo>
                <a:lnTo>
                  <a:pt x="53435" y="671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1226819" y="5364956"/>
            <a:ext cx="718756" cy="88391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570737" y="5522023"/>
            <a:ext cx="196786" cy="93060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1229868" y="5528026"/>
            <a:ext cx="273177" cy="87058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1522858" y="5528120"/>
            <a:ext cx="53975" cy="86996"/>
          </a:xfrm>
          <a:custGeom>
            <a:avLst/>
            <a:gdLst/>
            <a:ahLst/>
            <a:cxnLst/>
            <a:rect l="l" t="t" r="r" b="b"/>
            <a:pathLst>
              <a:path w="53975" h="86995">
                <a:moveTo>
                  <a:pt x="33623" y="1524"/>
                </a:moveTo>
                <a:lnTo>
                  <a:pt x="7620" y="1524"/>
                </a:lnTo>
                <a:lnTo>
                  <a:pt x="10763" y="0"/>
                </a:lnTo>
                <a:lnTo>
                  <a:pt x="30575" y="0"/>
                </a:lnTo>
                <a:lnTo>
                  <a:pt x="33623" y="1524"/>
                </a:lnTo>
                <a:close/>
              </a:path>
              <a:path w="53975" h="86995">
                <a:moveTo>
                  <a:pt x="6096" y="12192"/>
                </a:moveTo>
                <a:lnTo>
                  <a:pt x="1524" y="12192"/>
                </a:lnTo>
                <a:lnTo>
                  <a:pt x="1524" y="3048"/>
                </a:lnTo>
                <a:lnTo>
                  <a:pt x="3048" y="1524"/>
                </a:lnTo>
                <a:lnTo>
                  <a:pt x="36671" y="1524"/>
                </a:lnTo>
                <a:lnTo>
                  <a:pt x="42767" y="4572"/>
                </a:lnTo>
                <a:lnTo>
                  <a:pt x="44291" y="7620"/>
                </a:lnTo>
                <a:lnTo>
                  <a:pt x="45815" y="9144"/>
                </a:lnTo>
                <a:lnTo>
                  <a:pt x="15335" y="9144"/>
                </a:lnTo>
                <a:lnTo>
                  <a:pt x="12287" y="10668"/>
                </a:lnTo>
                <a:lnTo>
                  <a:pt x="9144" y="10668"/>
                </a:lnTo>
                <a:lnTo>
                  <a:pt x="6096" y="12192"/>
                </a:lnTo>
                <a:close/>
              </a:path>
              <a:path w="53975" h="86995">
                <a:moveTo>
                  <a:pt x="45815" y="77819"/>
                </a:moveTo>
                <a:lnTo>
                  <a:pt x="21431" y="77819"/>
                </a:lnTo>
                <a:lnTo>
                  <a:pt x="26003" y="76295"/>
                </a:lnTo>
                <a:lnTo>
                  <a:pt x="29051" y="76295"/>
                </a:lnTo>
                <a:lnTo>
                  <a:pt x="32099" y="74771"/>
                </a:lnTo>
                <a:lnTo>
                  <a:pt x="33623" y="74771"/>
                </a:lnTo>
                <a:lnTo>
                  <a:pt x="35147" y="73247"/>
                </a:lnTo>
                <a:lnTo>
                  <a:pt x="38195" y="71723"/>
                </a:lnTo>
                <a:lnTo>
                  <a:pt x="39719" y="70199"/>
                </a:lnTo>
                <a:lnTo>
                  <a:pt x="39719" y="67151"/>
                </a:lnTo>
                <a:lnTo>
                  <a:pt x="41243" y="65627"/>
                </a:lnTo>
                <a:lnTo>
                  <a:pt x="41243" y="56483"/>
                </a:lnTo>
                <a:lnTo>
                  <a:pt x="33623" y="48863"/>
                </a:lnTo>
                <a:lnTo>
                  <a:pt x="30575" y="47339"/>
                </a:lnTo>
                <a:lnTo>
                  <a:pt x="10763" y="47339"/>
                </a:lnTo>
                <a:lnTo>
                  <a:pt x="10763" y="36576"/>
                </a:lnTo>
                <a:lnTo>
                  <a:pt x="27527" y="36576"/>
                </a:lnTo>
                <a:lnTo>
                  <a:pt x="29051" y="35052"/>
                </a:lnTo>
                <a:lnTo>
                  <a:pt x="30575" y="35052"/>
                </a:lnTo>
                <a:lnTo>
                  <a:pt x="35147" y="30480"/>
                </a:lnTo>
                <a:lnTo>
                  <a:pt x="35147" y="28956"/>
                </a:lnTo>
                <a:lnTo>
                  <a:pt x="36671" y="27432"/>
                </a:lnTo>
                <a:lnTo>
                  <a:pt x="36671" y="18288"/>
                </a:lnTo>
                <a:lnTo>
                  <a:pt x="35147" y="13716"/>
                </a:lnTo>
                <a:lnTo>
                  <a:pt x="33623" y="12192"/>
                </a:lnTo>
                <a:lnTo>
                  <a:pt x="30575" y="10668"/>
                </a:lnTo>
                <a:lnTo>
                  <a:pt x="26003" y="9144"/>
                </a:lnTo>
                <a:lnTo>
                  <a:pt x="45815" y="9144"/>
                </a:lnTo>
                <a:lnTo>
                  <a:pt x="47339" y="12192"/>
                </a:lnTo>
                <a:lnTo>
                  <a:pt x="48863" y="13716"/>
                </a:lnTo>
                <a:lnTo>
                  <a:pt x="48863" y="25908"/>
                </a:lnTo>
                <a:lnTo>
                  <a:pt x="45815" y="32004"/>
                </a:lnTo>
                <a:lnTo>
                  <a:pt x="42767" y="36576"/>
                </a:lnTo>
                <a:lnTo>
                  <a:pt x="39719" y="38195"/>
                </a:lnTo>
                <a:lnTo>
                  <a:pt x="35147" y="41243"/>
                </a:lnTo>
                <a:lnTo>
                  <a:pt x="39719" y="41243"/>
                </a:lnTo>
                <a:lnTo>
                  <a:pt x="41243" y="42767"/>
                </a:lnTo>
                <a:lnTo>
                  <a:pt x="44291" y="44291"/>
                </a:lnTo>
                <a:lnTo>
                  <a:pt x="51911" y="51911"/>
                </a:lnTo>
                <a:lnTo>
                  <a:pt x="51911" y="54959"/>
                </a:lnTo>
                <a:lnTo>
                  <a:pt x="53435" y="56483"/>
                </a:lnTo>
                <a:lnTo>
                  <a:pt x="53435" y="64103"/>
                </a:lnTo>
                <a:lnTo>
                  <a:pt x="47339" y="76295"/>
                </a:lnTo>
                <a:lnTo>
                  <a:pt x="45815" y="77819"/>
                </a:lnTo>
                <a:close/>
              </a:path>
              <a:path w="53975" h="86995">
                <a:moveTo>
                  <a:pt x="27527" y="86963"/>
                </a:moveTo>
                <a:lnTo>
                  <a:pt x="4572" y="86963"/>
                </a:lnTo>
                <a:lnTo>
                  <a:pt x="1524" y="85439"/>
                </a:lnTo>
                <a:lnTo>
                  <a:pt x="0" y="85439"/>
                </a:lnTo>
                <a:lnTo>
                  <a:pt x="0" y="76295"/>
                </a:lnTo>
                <a:lnTo>
                  <a:pt x="10763" y="76295"/>
                </a:lnTo>
                <a:lnTo>
                  <a:pt x="13811" y="77819"/>
                </a:lnTo>
                <a:lnTo>
                  <a:pt x="45815" y="77819"/>
                </a:lnTo>
                <a:lnTo>
                  <a:pt x="44291" y="79343"/>
                </a:lnTo>
                <a:lnTo>
                  <a:pt x="41243" y="80867"/>
                </a:lnTo>
                <a:lnTo>
                  <a:pt x="36671" y="83915"/>
                </a:lnTo>
                <a:lnTo>
                  <a:pt x="27527" y="8696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1609915" y="5593746"/>
            <a:ext cx="22860" cy="21590"/>
          </a:xfrm>
          <a:custGeom>
            <a:avLst/>
            <a:gdLst/>
            <a:ahLst/>
            <a:cxnLst/>
            <a:rect l="l" t="t" r="r" b="b"/>
            <a:pathLst>
              <a:path w="22860" h="21589">
                <a:moveTo>
                  <a:pt x="16764" y="1524"/>
                </a:moveTo>
                <a:lnTo>
                  <a:pt x="6096" y="1524"/>
                </a:lnTo>
                <a:lnTo>
                  <a:pt x="7620" y="0"/>
                </a:lnTo>
                <a:lnTo>
                  <a:pt x="15240" y="0"/>
                </a:lnTo>
                <a:lnTo>
                  <a:pt x="16764" y="1524"/>
                </a:lnTo>
                <a:close/>
              </a:path>
              <a:path w="22860" h="21589">
                <a:moveTo>
                  <a:pt x="19812" y="4572"/>
                </a:moveTo>
                <a:lnTo>
                  <a:pt x="3048" y="4572"/>
                </a:lnTo>
                <a:lnTo>
                  <a:pt x="4572" y="3048"/>
                </a:lnTo>
                <a:lnTo>
                  <a:pt x="4572" y="1524"/>
                </a:lnTo>
                <a:lnTo>
                  <a:pt x="18288" y="1524"/>
                </a:lnTo>
                <a:lnTo>
                  <a:pt x="19812" y="3048"/>
                </a:lnTo>
                <a:lnTo>
                  <a:pt x="19812" y="4572"/>
                </a:lnTo>
                <a:close/>
              </a:path>
              <a:path w="22860" h="21589">
                <a:moveTo>
                  <a:pt x="21336" y="16764"/>
                </a:moveTo>
                <a:lnTo>
                  <a:pt x="1524" y="16764"/>
                </a:lnTo>
                <a:lnTo>
                  <a:pt x="1524" y="13716"/>
                </a:lnTo>
                <a:lnTo>
                  <a:pt x="0" y="12192"/>
                </a:lnTo>
                <a:lnTo>
                  <a:pt x="0" y="9144"/>
                </a:lnTo>
                <a:lnTo>
                  <a:pt x="1524" y="7620"/>
                </a:lnTo>
                <a:lnTo>
                  <a:pt x="1524" y="4572"/>
                </a:lnTo>
                <a:lnTo>
                  <a:pt x="21336" y="4572"/>
                </a:lnTo>
                <a:lnTo>
                  <a:pt x="21336" y="7620"/>
                </a:lnTo>
                <a:lnTo>
                  <a:pt x="22860" y="9144"/>
                </a:lnTo>
                <a:lnTo>
                  <a:pt x="22860" y="12192"/>
                </a:lnTo>
                <a:lnTo>
                  <a:pt x="21336" y="13716"/>
                </a:lnTo>
                <a:lnTo>
                  <a:pt x="21336" y="16764"/>
                </a:lnTo>
                <a:close/>
              </a:path>
              <a:path w="22860" h="21589">
                <a:moveTo>
                  <a:pt x="18288" y="19812"/>
                </a:moveTo>
                <a:lnTo>
                  <a:pt x="4572" y="19812"/>
                </a:lnTo>
                <a:lnTo>
                  <a:pt x="4572" y="18288"/>
                </a:lnTo>
                <a:lnTo>
                  <a:pt x="3048" y="16764"/>
                </a:lnTo>
                <a:lnTo>
                  <a:pt x="19812" y="16764"/>
                </a:lnTo>
                <a:lnTo>
                  <a:pt x="19812" y="18288"/>
                </a:lnTo>
                <a:lnTo>
                  <a:pt x="18288" y="19812"/>
                </a:lnTo>
                <a:close/>
              </a:path>
              <a:path w="22860" h="21589">
                <a:moveTo>
                  <a:pt x="13716" y="21336"/>
                </a:moveTo>
                <a:lnTo>
                  <a:pt x="9144" y="21336"/>
                </a:lnTo>
                <a:lnTo>
                  <a:pt x="7620" y="19812"/>
                </a:lnTo>
                <a:lnTo>
                  <a:pt x="15240" y="19812"/>
                </a:lnTo>
                <a:lnTo>
                  <a:pt x="13716" y="213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1667828" y="5528120"/>
            <a:ext cx="274701" cy="86963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564642" y="5683757"/>
            <a:ext cx="131159" cy="93060"/>
          </a:xfrm>
          <a:prstGeom prst="rect">
            <a:avLst/>
          </a:prstGeom>
          <a:blipFill>
            <a:blip r:embed="rId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715708" y="5709664"/>
            <a:ext cx="53340" cy="67310"/>
          </a:xfrm>
          <a:custGeom>
            <a:avLst/>
            <a:gdLst/>
            <a:ahLst/>
            <a:cxnLst/>
            <a:rect l="l" t="t" r="r" b="b"/>
            <a:pathLst>
              <a:path w="53340" h="67310">
                <a:moveTo>
                  <a:pt x="21336" y="12192"/>
                </a:moveTo>
                <a:lnTo>
                  <a:pt x="10668" y="12192"/>
                </a:lnTo>
                <a:lnTo>
                  <a:pt x="12192" y="9144"/>
                </a:lnTo>
                <a:lnTo>
                  <a:pt x="13716" y="7620"/>
                </a:lnTo>
                <a:lnTo>
                  <a:pt x="16764" y="6096"/>
                </a:lnTo>
                <a:lnTo>
                  <a:pt x="21336" y="1524"/>
                </a:lnTo>
                <a:lnTo>
                  <a:pt x="22860" y="1524"/>
                </a:lnTo>
                <a:lnTo>
                  <a:pt x="24384" y="0"/>
                </a:lnTo>
                <a:lnTo>
                  <a:pt x="39624" y="0"/>
                </a:lnTo>
                <a:lnTo>
                  <a:pt x="44196" y="1524"/>
                </a:lnTo>
                <a:lnTo>
                  <a:pt x="47244" y="6096"/>
                </a:lnTo>
                <a:lnTo>
                  <a:pt x="50292" y="9144"/>
                </a:lnTo>
                <a:lnTo>
                  <a:pt x="27432" y="9144"/>
                </a:lnTo>
                <a:lnTo>
                  <a:pt x="25908" y="10668"/>
                </a:lnTo>
                <a:lnTo>
                  <a:pt x="22860" y="10668"/>
                </a:lnTo>
                <a:lnTo>
                  <a:pt x="21336" y="12192"/>
                </a:lnTo>
                <a:close/>
              </a:path>
              <a:path w="53340" h="67310">
                <a:moveTo>
                  <a:pt x="10668" y="67151"/>
                </a:moveTo>
                <a:lnTo>
                  <a:pt x="0" y="67151"/>
                </a:lnTo>
                <a:lnTo>
                  <a:pt x="0" y="1524"/>
                </a:lnTo>
                <a:lnTo>
                  <a:pt x="10668" y="1524"/>
                </a:lnTo>
                <a:lnTo>
                  <a:pt x="10668" y="12192"/>
                </a:lnTo>
                <a:lnTo>
                  <a:pt x="21336" y="12192"/>
                </a:lnTo>
                <a:lnTo>
                  <a:pt x="10668" y="22860"/>
                </a:lnTo>
                <a:lnTo>
                  <a:pt x="10668" y="67151"/>
                </a:lnTo>
                <a:close/>
              </a:path>
              <a:path w="53340" h="67310">
                <a:moveTo>
                  <a:pt x="53340" y="67151"/>
                </a:moveTo>
                <a:lnTo>
                  <a:pt x="41148" y="67151"/>
                </a:lnTo>
                <a:lnTo>
                  <a:pt x="41148" y="19812"/>
                </a:lnTo>
                <a:lnTo>
                  <a:pt x="39624" y="15240"/>
                </a:lnTo>
                <a:lnTo>
                  <a:pt x="38100" y="13716"/>
                </a:lnTo>
                <a:lnTo>
                  <a:pt x="36576" y="10668"/>
                </a:lnTo>
                <a:lnTo>
                  <a:pt x="33528" y="9144"/>
                </a:lnTo>
                <a:lnTo>
                  <a:pt x="50292" y="9144"/>
                </a:lnTo>
                <a:lnTo>
                  <a:pt x="53340" y="15240"/>
                </a:lnTo>
                <a:lnTo>
                  <a:pt x="53340" y="671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1293972" y="5689854"/>
            <a:ext cx="651605" cy="86963"/>
          </a:xfrm>
          <a:prstGeom prst="rect">
            <a:avLst/>
          </a:prstGeom>
          <a:blipFill>
            <a:blip r:embed="rId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567690" y="5851494"/>
            <a:ext cx="56515" cy="86996"/>
          </a:xfrm>
          <a:custGeom>
            <a:avLst/>
            <a:gdLst/>
            <a:ahLst/>
            <a:cxnLst/>
            <a:rect l="l" t="t" r="r" b="b"/>
            <a:pathLst>
              <a:path w="56515" h="86995">
                <a:moveTo>
                  <a:pt x="7620" y="18288"/>
                </a:moveTo>
                <a:lnTo>
                  <a:pt x="1524" y="12192"/>
                </a:lnTo>
                <a:lnTo>
                  <a:pt x="4572" y="7620"/>
                </a:lnTo>
                <a:lnTo>
                  <a:pt x="7620" y="6096"/>
                </a:lnTo>
                <a:lnTo>
                  <a:pt x="12192" y="3048"/>
                </a:lnTo>
                <a:lnTo>
                  <a:pt x="21336" y="0"/>
                </a:lnTo>
                <a:lnTo>
                  <a:pt x="30480" y="0"/>
                </a:lnTo>
                <a:lnTo>
                  <a:pt x="33528" y="1524"/>
                </a:lnTo>
                <a:lnTo>
                  <a:pt x="36576" y="1524"/>
                </a:lnTo>
                <a:lnTo>
                  <a:pt x="45720" y="6096"/>
                </a:lnTo>
                <a:lnTo>
                  <a:pt x="48006" y="10668"/>
                </a:lnTo>
                <a:lnTo>
                  <a:pt x="18288" y="10668"/>
                </a:lnTo>
                <a:lnTo>
                  <a:pt x="12192" y="13716"/>
                </a:lnTo>
                <a:lnTo>
                  <a:pt x="7620" y="18288"/>
                </a:lnTo>
                <a:close/>
              </a:path>
              <a:path w="56515" h="86995">
                <a:moveTo>
                  <a:pt x="56388" y="86963"/>
                </a:moveTo>
                <a:lnTo>
                  <a:pt x="0" y="86963"/>
                </a:lnTo>
                <a:lnTo>
                  <a:pt x="0" y="76295"/>
                </a:lnTo>
                <a:lnTo>
                  <a:pt x="22860" y="54959"/>
                </a:lnTo>
                <a:lnTo>
                  <a:pt x="25908" y="50387"/>
                </a:lnTo>
                <a:lnTo>
                  <a:pt x="28956" y="47339"/>
                </a:lnTo>
                <a:lnTo>
                  <a:pt x="32004" y="45815"/>
                </a:lnTo>
                <a:lnTo>
                  <a:pt x="35052" y="39719"/>
                </a:lnTo>
                <a:lnTo>
                  <a:pt x="38100" y="36671"/>
                </a:lnTo>
                <a:lnTo>
                  <a:pt x="38100" y="33623"/>
                </a:lnTo>
                <a:lnTo>
                  <a:pt x="39624" y="32099"/>
                </a:lnTo>
                <a:lnTo>
                  <a:pt x="39624" y="19812"/>
                </a:lnTo>
                <a:lnTo>
                  <a:pt x="38100" y="18288"/>
                </a:lnTo>
                <a:lnTo>
                  <a:pt x="38100" y="16764"/>
                </a:lnTo>
                <a:lnTo>
                  <a:pt x="33528" y="12192"/>
                </a:lnTo>
                <a:lnTo>
                  <a:pt x="32004" y="12192"/>
                </a:lnTo>
                <a:lnTo>
                  <a:pt x="30480" y="10668"/>
                </a:lnTo>
                <a:lnTo>
                  <a:pt x="48006" y="10668"/>
                </a:lnTo>
                <a:lnTo>
                  <a:pt x="51816" y="18288"/>
                </a:lnTo>
                <a:lnTo>
                  <a:pt x="51816" y="32099"/>
                </a:lnTo>
                <a:lnTo>
                  <a:pt x="50292" y="33623"/>
                </a:lnTo>
                <a:lnTo>
                  <a:pt x="50292" y="36671"/>
                </a:lnTo>
                <a:lnTo>
                  <a:pt x="45720" y="45815"/>
                </a:lnTo>
                <a:lnTo>
                  <a:pt x="42672" y="48863"/>
                </a:lnTo>
                <a:lnTo>
                  <a:pt x="39624" y="50387"/>
                </a:lnTo>
                <a:lnTo>
                  <a:pt x="38100" y="53435"/>
                </a:lnTo>
                <a:lnTo>
                  <a:pt x="35052" y="58007"/>
                </a:lnTo>
                <a:lnTo>
                  <a:pt x="30480" y="61055"/>
                </a:lnTo>
                <a:lnTo>
                  <a:pt x="15240" y="76295"/>
                </a:lnTo>
                <a:lnTo>
                  <a:pt x="56388" y="76295"/>
                </a:lnTo>
                <a:lnTo>
                  <a:pt x="56388" y="8696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643985" y="5845399"/>
            <a:ext cx="132683" cy="94583"/>
          </a:xfrm>
          <a:prstGeom prst="rect">
            <a:avLst/>
          </a:prstGeom>
          <a:blipFill>
            <a:blip r:embed="rId5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1220724" y="5851494"/>
            <a:ext cx="724852" cy="88486"/>
          </a:xfrm>
          <a:prstGeom prst="rect">
            <a:avLst/>
          </a:prstGeom>
          <a:blipFill>
            <a:blip r:embed="rId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570738" y="6007133"/>
            <a:ext cx="205930" cy="94583"/>
          </a:xfrm>
          <a:prstGeom prst="rect">
            <a:avLst/>
          </a:prstGeom>
          <a:blipFill>
            <a:blip r:embed="rId5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1229867" y="6013228"/>
            <a:ext cx="715708" cy="88486"/>
          </a:xfrm>
          <a:prstGeom prst="rect">
            <a:avLst/>
          </a:prstGeom>
          <a:blipFill>
            <a:blip r:embed="rId5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566166" y="6176486"/>
            <a:ext cx="58419" cy="85725"/>
          </a:xfrm>
          <a:custGeom>
            <a:avLst/>
            <a:gdLst/>
            <a:ahLst/>
            <a:cxnLst/>
            <a:rect l="l" t="t" r="r" b="b"/>
            <a:pathLst>
              <a:path w="58420" h="85725">
                <a:moveTo>
                  <a:pt x="21336" y="85439"/>
                </a:moveTo>
                <a:lnTo>
                  <a:pt x="9144" y="85439"/>
                </a:lnTo>
                <a:lnTo>
                  <a:pt x="45720" y="10668"/>
                </a:lnTo>
                <a:lnTo>
                  <a:pt x="0" y="10668"/>
                </a:lnTo>
                <a:lnTo>
                  <a:pt x="0" y="0"/>
                </a:lnTo>
                <a:lnTo>
                  <a:pt x="57912" y="0"/>
                </a:lnTo>
                <a:lnTo>
                  <a:pt x="57912" y="10668"/>
                </a:lnTo>
                <a:lnTo>
                  <a:pt x="21336" y="8543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643985" y="6168772"/>
            <a:ext cx="132683" cy="94583"/>
          </a:xfrm>
          <a:prstGeom prst="rect">
            <a:avLst/>
          </a:prstGeom>
          <a:blipFill>
            <a:blip r:embed="rId5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1226819" y="6176391"/>
            <a:ext cx="718756" cy="86963"/>
          </a:xfrm>
          <a:prstGeom prst="rect">
            <a:avLst/>
          </a:prstGeom>
          <a:blipFill>
            <a:blip r:embed="rId5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564547" y="6357937"/>
            <a:ext cx="210597" cy="67151"/>
          </a:xfrm>
          <a:prstGeom prst="rect">
            <a:avLst/>
          </a:prstGeom>
          <a:blipFill>
            <a:blip r:embed="rId5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1155097" y="6338125"/>
            <a:ext cx="790479" cy="86963"/>
          </a:xfrm>
          <a:prstGeom prst="rect">
            <a:avLst/>
          </a:prstGeom>
          <a:blipFill>
            <a:blip r:embed="rId5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566071" y="6502811"/>
            <a:ext cx="277749" cy="85535"/>
          </a:xfrm>
          <a:prstGeom prst="rect">
            <a:avLst/>
          </a:prstGeom>
          <a:blipFill>
            <a:blip r:embed="rId5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878967" y="6519671"/>
            <a:ext cx="20320" cy="69216"/>
          </a:xfrm>
          <a:custGeom>
            <a:avLst/>
            <a:gdLst/>
            <a:ahLst/>
            <a:cxnLst/>
            <a:rect l="l" t="t" r="r" b="b"/>
            <a:pathLst>
              <a:path w="20319" h="69215">
                <a:moveTo>
                  <a:pt x="13716" y="1524"/>
                </a:moveTo>
                <a:lnTo>
                  <a:pt x="6096" y="1524"/>
                </a:lnTo>
                <a:lnTo>
                  <a:pt x="7620" y="0"/>
                </a:lnTo>
                <a:lnTo>
                  <a:pt x="12192" y="0"/>
                </a:lnTo>
                <a:lnTo>
                  <a:pt x="13716" y="1524"/>
                </a:lnTo>
                <a:close/>
              </a:path>
              <a:path w="20319" h="69215">
                <a:moveTo>
                  <a:pt x="18288" y="16764"/>
                </a:moveTo>
                <a:lnTo>
                  <a:pt x="1524" y="16764"/>
                </a:lnTo>
                <a:lnTo>
                  <a:pt x="1524" y="15240"/>
                </a:lnTo>
                <a:lnTo>
                  <a:pt x="0" y="13716"/>
                </a:lnTo>
                <a:lnTo>
                  <a:pt x="0" y="6096"/>
                </a:lnTo>
                <a:lnTo>
                  <a:pt x="1524" y="6096"/>
                </a:lnTo>
                <a:lnTo>
                  <a:pt x="1524" y="4572"/>
                </a:lnTo>
                <a:lnTo>
                  <a:pt x="4572" y="1524"/>
                </a:lnTo>
                <a:lnTo>
                  <a:pt x="15240" y="1524"/>
                </a:lnTo>
                <a:lnTo>
                  <a:pt x="15240" y="3048"/>
                </a:lnTo>
                <a:lnTo>
                  <a:pt x="16764" y="3048"/>
                </a:lnTo>
                <a:lnTo>
                  <a:pt x="18288" y="4572"/>
                </a:lnTo>
                <a:lnTo>
                  <a:pt x="18288" y="6096"/>
                </a:lnTo>
                <a:lnTo>
                  <a:pt x="19812" y="7620"/>
                </a:lnTo>
                <a:lnTo>
                  <a:pt x="19812" y="13716"/>
                </a:lnTo>
                <a:lnTo>
                  <a:pt x="18288" y="13716"/>
                </a:lnTo>
                <a:lnTo>
                  <a:pt x="18288" y="16764"/>
                </a:lnTo>
                <a:close/>
              </a:path>
              <a:path w="20319" h="69215">
                <a:moveTo>
                  <a:pt x="15240" y="19812"/>
                </a:moveTo>
                <a:lnTo>
                  <a:pt x="4572" y="19812"/>
                </a:lnTo>
                <a:lnTo>
                  <a:pt x="3048" y="18288"/>
                </a:lnTo>
                <a:lnTo>
                  <a:pt x="3048" y="16764"/>
                </a:lnTo>
                <a:lnTo>
                  <a:pt x="16764" y="16764"/>
                </a:lnTo>
                <a:lnTo>
                  <a:pt x="15240" y="18288"/>
                </a:lnTo>
                <a:lnTo>
                  <a:pt x="15240" y="19812"/>
                </a:lnTo>
                <a:close/>
              </a:path>
              <a:path w="20319" h="69215">
                <a:moveTo>
                  <a:pt x="16764" y="51816"/>
                </a:moveTo>
                <a:lnTo>
                  <a:pt x="3048" y="51816"/>
                </a:lnTo>
                <a:lnTo>
                  <a:pt x="3048" y="50292"/>
                </a:lnTo>
                <a:lnTo>
                  <a:pt x="4572" y="48768"/>
                </a:lnTo>
                <a:lnTo>
                  <a:pt x="15240" y="48768"/>
                </a:lnTo>
                <a:lnTo>
                  <a:pt x="15240" y="50292"/>
                </a:lnTo>
                <a:lnTo>
                  <a:pt x="16764" y="51816"/>
                </a:lnTo>
                <a:close/>
              </a:path>
              <a:path w="20319" h="69215">
                <a:moveTo>
                  <a:pt x="15240" y="67056"/>
                </a:moveTo>
                <a:lnTo>
                  <a:pt x="4572" y="67056"/>
                </a:lnTo>
                <a:lnTo>
                  <a:pt x="1524" y="64008"/>
                </a:lnTo>
                <a:lnTo>
                  <a:pt x="1524" y="62484"/>
                </a:lnTo>
                <a:lnTo>
                  <a:pt x="0" y="62484"/>
                </a:lnTo>
                <a:lnTo>
                  <a:pt x="0" y="54864"/>
                </a:lnTo>
                <a:lnTo>
                  <a:pt x="1524" y="53340"/>
                </a:lnTo>
                <a:lnTo>
                  <a:pt x="1524" y="51816"/>
                </a:lnTo>
                <a:lnTo>
                  <a:pt x="18288" y="51816"/>
                </a:lnTo>
                <a:lnTo>
                  <a:pt x="18288" y="54864"/>
                </a:lnTo>
                <a:lnTo>
                  <a:pt x="19812" y="54864"/>
                </a:lnTo>
                <a:lnTo>
                  <a:pt x="19812" y="60960"/>
                </a:lnTo>
                <a:lnTo>
                  <a:pt x="18288" y="62484"/>
                </a:lnTo>
                <a:lnTo>
                  <a:pt x="18288" y="64008"/>
                </a:lnTo>
                <a:lnTo>
                  <a:pt x="16764" y="65532"/>
                </a:lnTo>
                <a:lnTo>
                  <a:pt x="15240" y="65532"/>
                </a:lnTo>
                <a:lnTo>
                  <a:pt x="15240" y="67056"/>
                </a:lnTo>
                <a:close/>
              </a:path>
              <a:path w="20319" h="69215">
                <a:moveTo>
                  <a:pt x="12192" y="68675"/>
                </a:moveTo>
                <a:lnTo>
                  <a:pt x="7620" y="68675"/>
                </a:lnTo>
                <a:lnTo>
                  <a:pt x="6096" y="67056"/>
                </a:lnTo>
                <a:lnTo>
                  <a:pt x="13716" y="67056"/>
                </a:lnTo>
                <a:lnTo>
                  <a:pt x="12192" y="6867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1007079" y="6519671"/>
            <a:ext cx="53975" cy="69216"/>
          </a:xfrm>
          <a:custGeom>
            <a:avLst/>
            <a:gdLst/>
            <a:ahLst/>
            <a:cxnLst/>
            <a:rect l="l" t="t" r="r" b="b"/>
            <a:pathLst>
              <a:path w="53975" h="69215">
                <a:moveTo>
                  <a:pt x="36671" y="1524"/>
                </a:moveTo>
                <a:lnTo>
                  <a:pt x="19907" y="1524"/>
                </a:lnTo>
                <a:lnTo>
                  <a:pt x="21431" y="0"/>
                </a:lnTo>
                <a:lnTo>
                  <a:pt x="32099" y="0"/>
                </a:lnTo>
                <a:lnTo>
                  <a:pt x="36671" y="1524"/>
                </a:lnTo>
                <a:close/>
              </a:path>
              <a:path w="53975" h="69215">
                <a:moveTo>
                  <a:pt x="6191" y="15240"/>
                </a:moveTo>
                <a:lnTo>
                  <a:pt x="6191" y="4572"/>
                </a:lnTo>
                <a:lnTo>
                  <a:pt x="7715" y="4572"/>
                </a:lnTo>
                <a:lnTo>
                  <a:pt x="9239" y="3048"/>
                </a:lnTo>
                <a:lnTo>
                  <a:pt x="12287" y="3048"/>
                </a:lnTo>
                <a:lnTo>
                  <a:pt x="13811" y="1524"/>
                </a:lnTo>
                <a:lnTo>
                  <a:pt x="39719" y="1524"/>
                </a:lnTo>
                <a:lnTo>
                  <a:pt x="45815" y="4572"/>
                </a:lnTo>
                <a:lnTo>
                  <a:pt x="48863" y="7620"/>
                </a:lnTo>
                <a:lnTo>
                  <a:pt x="51911" y="9144"/>
                </a:lnTo>
                <a:lnTo>
                  <a:pt x="51911" y="10668"/>
                </a:lnTo>
                <a:lnTo>
                  <a:pt x="16859" y="10668"/>
                </a:lnTo>
                <a:lnTo>
                  <a:pt x="13811" y="12192"/>
                </a:lnTo>
                <a:lnTo>
                  <a:pt x="9239" y="13716"/>
                </a:lnTo>
                <a:lnTo>
                  <a:pt x="6191" y="15240"/>
                </a:lnTo>
                <a:close/>
              </a:path>
              <a:path w="53975" h="69215">
                <a:moveTo>
                  <a:pt x="26003" y="68675"/>
                </a:moveTo>
                <a:lnTo>
                  <a:pt x="18383" y="68675"/>
                </a:lnTo>
                <a:lnTo>
                  <a:pt x="13811" y="67056"/>
                </a:lnTo>
                <a:lnTo>
                  <a:pt x="12287" y="67056"/>
                </a:lnTo>
                <a:lnTo>
                  <a:pt x="6191" y="64008"/>
                </a:lnTo>
                <a:lnTo>
                  <a:pt x="3143" y="60960"/>
                </a:lnTo>
                <a:lnTo>
                  <a:pt x="1524" y="59436"/>
                </a:lnTo>
                <a:lnTo>
                  <a:pt x="1524" y="56388"/>
                </a:lnTo>
                <a:lnTo>
                  <a:pt x="0" y="54864"/>
                </a:lnTo>
                <a:lnTo>
                  <a:pt x="0" y="42672"/>
                </a:lnTo>
                <a:lnTo>
                  <a:pt x="3143" y="38100"/>
                </a:lnTo>
                <a:lnTo>
                  <a:pt x="7715" y="33528"/>
                </a:lnTo>
                <a:lnTo>
                  <a:pt x="12287" y="30480"/>
                </a:lnTo>
                <a:lnTo>
                  <a:pt x="19907" y="28956"/>
                </a:lnTo>
                <a:lnTo>
                  <a:pt x="42767" y="28956"/>
                </a:lnTo>
                <a:lnTo>
                  <a:pt x="42767" y="18288"/>
                </a:lnTo>
                <a:lnTo>
                  <a:pt x="41243" y="15240"/>
                </a:lnTo>
                <a:lnTo>
                  <a:pt x="36671" y="10668"/>
                </a:lnTo>
                <a:lnTo>
                  <a:pt x="51911" y="10668"/>
                </a:lnTo>
                <a:lnTo>
                  <a:pt x="51911" y="12192"/>
                </a:lnTo>
                <a:lnTo>
                  <a:pt x="53435" y="15240"/>
                </a:lnTo>
                <a:lnTo>
                  <a:pt x="53435" y="36576"/>
                </a:lnTo>
                <a:lnTo>
                  <a:pt x="26003" y="36576"/>
                </a:lnTo>
                <a:lnTo>
                  <a:pt x="22955" y="38100"/>
                </a:lnTo>
                <a:lnTo>
                  <a:pt x="18383" y="38100"/>
                </a:lnTo>
                <a:lnTo>
                  <a:pt x="13811" y="42672"/>
                </a:lnTo>
                <a:lnTo>
                  <a:pt x="13811" y="44196"/>
                </a:lnTo>
                <a:lnTo>
                  <a:pt x="12287" y="45720"/>
                </a:lnTo>
                <a:lnTo>
                  <a:pt x="12287" y="53340"/>
                </a:lnTo>
                <a:lnTo>
                  <a:pt x="13811" y="53340"/>
                </a:lnTo>
                <a:lnTo>
                  <a:pt x="13811" y="54864"/>
                </a:lnTo>
                <a:lnTo>
                  <a:pt x="16859" y="57912"/>
                </a:lnTo>
                <a:lnTo>
                  <a:pt x="19907" y="57912"/>
                </a:lnTo>
                <a:lnTo>
                  <a:pt x="21431" y="59436"/>
                </a:lnTo>
                <a:lnTo>
                  <a:pt x="42005" y="59436"/>
                </a:lnTo>
                <a:lnTo>
                  <a:pt x="39719" y="60960"/>
                </a:lnTo>
                <a:lnTo>
                  <a:pt x="36671" y="64008"/>
                </a:lnTo>
                <a:lnTo>
                  <a:pt x="33623" y="65532"/>
                </a:lnTo>
                <a:lnTo>
                  <a:pt x="29051" y="67056"/>
                </a:lnTo>
                <a:lnTo>
                  <a:pt x="26003" y="68675"/>
                </a:lnTo>
                <a:close/>
              </a:path>
              <a:path w="53975" h="69215">
                <a:moveTo>
                  <a:pt x="42005" y="59436"/>
                </a:moveTo>
                <a:lnTo>
                  <a:pt x="26003" y="59436"/>
                </a:lnTo>
                <a:lnTo>
                  <a:pt x="35147" y="54864"/>
                </a:lnTo>
                <a:lnTo>
                  <a:pt x="39719" y="51816"/>
                </a:lnTo>
                <a:lnTo>
                  <a:pt x="42767" y="48768"/>
                </a:lnTo>
                <a:lnTo>
                  <a:pt x="42767" y="36576"/>
                </a:lnTo>
                <a:lnTo>
                  <a:pt x="53435" y="36576"/>
                </a:lnTo>
                <a:lnTo>
                  <a:pt x="53435" y="57912"/>
                </a:lnTo>
                <a:lnTo>
                  <a:pt x="44291" y="57912"/>
                </a:lnTo>
                <a:lnTo>
                  <a:pt x="42005" y="59436"/>
                </a:lnTo>
                <a:close/>
              </a:path>
              <a:path w="53975" h="69215">
                <a:moveTo>
                  <a:pt x="53435" y="67056"/>
                </a:moveTo>
                <a:lnTo>
                  <a:pt x="44291" y="67056"/>
                </a:lnTo>
                <a:lnTo>
                  <a:pt x="44291" y="57912"/>
                </a:lnTo>
                <a:lnTo>
                  <a:pt x="53435" y="57912"/>
                </a:lnTo>
                <a:lnTo>
                  <a:pt x="53435" y="670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1081850" y="6519672"/>
            <a:ext cx="53975" cy="67310"/>
          </a:xfrm>
          <a:custGeom>
            <a:avLst/>
            <a:gdLst/>
            <a:ahLst/>
            <a:cxnLst/>
            <a:rect l="l" t="t" r="r" b="b"/>
            <a:pathLst>
              <a:path w="53975" h="67309">
                <a:moveTo>
                  <a:pt x="22955" y="12192"/>
                </a:moveTo>
                <a:lnTo>
                  <a:pt x="10763" y="12192"/>
                </a:lnTo>
                <a:lnTo>
                  <a:pt x="12287" y="9144"/>
                </a:lnTo>
                <a:lnTo>
                  <a:pt x="15335" y="7620"/>
                </a:lnTo>
                <a:lnTo>
                  <a:pt x="19907" y="3048"/>
                </a:lnTo>
                <a:lnTo>
                  <a:pt x="21431" y="3048"/>
                </a:lnTo>
                <a:lnTo>
                  <a:pt x="22955" y="1524"/>
                </a:lnTo>
                <a:lnTo>
                  <a:pt x="27527" y="1524"/>
                </a:lnTo>
                <a:lnTo>
                  <a:pt x="29051" y="0"/>
                </a:lnTo>
                <a:lnTo>
                  <a:pt x="39719" y="0"/>
                </a:lnTo>
                <a:lnTo>
                  <a:pt x="44291" y="3048"/>
                </a:lnTo>
                <a:lnTo>
                  <a:pt x="51911" y="10668"/>
                </a:lnTo>
                <a:lnTo>
                  <a:pt x="24479" y="10668"/>
                </a:lnTo>
                <a:lnTo>
                  <a:pt x="22955" y="12192"/>
                </a:lnTo>
                <a:close/>
              </a:path>
              <a:path w="53975" h="67309">
                <a:moveTo>
                  <a:pt x="12287" y="67056"/>
                </a:moveTo>
                <a:lnTo>
                  <a:pt x="0" y="67056"/>
                </a:lnTo>
                <a:lnTo>
                  <a:pt x="0" y="1524"/>
                </a:lnTo>
                <a:lnTo>
                  <a:pt x="10763" y="1524"/>
                </a:lnTo>
                <a:lnTo>
                  <a:pt x="10763" y="12192"/>
                </a:lnTo>
                <a:lnTo>
                  <a:pt x="21431" y="12192"/>
                </a:lnTo>
                <a:lnTo>
                  <a:pt x="21431" y="13716"/>
                </a:lnTo>
                <a:lnTo>
                  <a:pt x="19907" y="15240"/>
                </a:lnTo>
                <a:lnTo>
                  <a:pt x="16859" y="16764"/>
                </a:lnTo>
                <a:lnTo>
                  <a:pt x="15335" y="18288"/>
                </a:lnTo>
                <a:lnTo>
                  <a:pt x="13811" y="21336"/>
                </a:lnTo>
                <a:lnTo>
                  <a:pt x="12287" y="22860"/>
                </a:lnTo>
                <a:lnTo>
                  <a:pt x="12287" y="67056"/>
                </a:lnTo>
                <a:close/>
              </a:path>
              <a:path w="53975" h="67309">
                <a:moveTo>
                  <a:pt x="53435" y="67056"/>
                </a:moveTo>
                <a:lnTo>
                  <a:pt x="41243" y="67056"/>
                </a:lnTo>
                <a:lnTo>
                  <a:pt x="41243" y="16764"/>
                </a:lnTo>
                <a:lnTo>
                  <a:pt x="38195" y="13716"/>
                </a:lnTo>
                <a:lnTo>
                  <a:pt x="36671" y="10668"/>
                </a:lnTo>
                <a:lnTo>
                  <a:pt x="51911" y="10668"/>
                </a:lnTo>
                <a:lnTo>
                  <a:pt x="53435" y="16764"/>
                </a:lnTo>
                <a:lnTo>
                  <a:pt x="53435" y="670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1155097" y="6519672"/>
            <a:ext cx="53975" cy="67310"/>
          </a:xfrm>
          <a:custGeom>
            <a:avLst/>
            <a:gdLst/>
            <a:ahLst/>
            <a:cxnLst/>
            <a:rect l="l" t="t" r="r" b="b"/>
            <a:pathLst>
              <a:path w="53975" h="67309">
                <a:moveTo>
                  <a:pt x="22955" y="12192"/>
                </a:moveTo>
                <a:lnTo>
                  <a:pt x="10763" y="12192"/>
                </a:lnTo>
                <a:lnTo>
                  <a:pt x="19907" y="3048"/>
                </a:lnTo>
                <a:lnTo>
                  <a:pt x="21431" y="3048"/>
                </a:lnTo>
                <a:lnTo>
                  <a:pt x="22955" y="1524"/>
                </a:lnTo>
                <a:lnTo>
                  <a:pt x="27527" y="1524"/>
                </a:lnTo>
                <a:lnTo>
                  <a:pt x="29051" y="0"/>
                </a:lnTo>
                <a:lnTo>
                  <a:pt x="39719" y="0"/>
                </a:lnTo>
                <a:lnTo>
                  <a:pt x="44291" y="3048"/>
                </a:lnTo>
                <a:lnTo>
                  <a:pt x="51911" y="10668"/>
                </a:lnTo>
                <a:lnTo>
                  <a:pt x="24479" y="10668"/>
                </a:lnTo>
                <a:lnTo>
                  <a:pt x="22955" y="12192"/>
                </a:lnTo>
                <a:close/>
              </a:path>
              <a:path w="53975" h="67309">
                <a:moveTo>
                  <a:pt x="12287" y="67056"/>
                </a:moveTo>
                <a:lnTo>
                  <a:pt x="0" y="67056"/>
                </a:lnTo>
                <a:lnTo>
                  <a:pt x="0" y="1524"/>
                </a:lnTo>
                <a:lnTo>
                  <a:pt x="10763" y="1524"/>
                </a:lnTo>
                <a:lnTo>
                  <a:pt x="10763" y="12192"/>
                </a:lnTo>
                <a:lnTo>
                  <a:pt x="22955" y="12192"/>
                </a:lnTo>
                <a:lnTo>
                  <a:pt x="19907" y="15240"/>
                </a:lnTo>
                <a:lnTo>
                  <a:pt x="16859" y="16764"/>
                </a:lnTo>
                <a:lnTo>
                  <a:pt x="15335" y="18288"/>
                </a:lnTo>
                <a:lnTo>
                  <a:pt x="13811" y="21336"/>
                </a:lnTo>
                <a:lnTo>
                  <a:pt x="12287" y="22860"/>
                </a:lnTo>
                <a:lnTo>
                  <a:pt x="12287" y="67056"/>
                </a:lnTo>
                <a:close/>
              </a:path>
              <a:path w="53975" h="67309">
                <a:moveTo>
                  <a:pt x="53435" y="67056"/>
                </a:moveTo>
                <a:lnTo>
                  <a:pt x="41243" y="67056"/>
                </a:lnTo>
                <a:lnTo>
                  <a:pt x="41243" y="16764"/>
                </a:lnTo>
                <a:lnTo>
                  <a:pt x="39719" y="13716"/>
                </a:lnTo>
                <a:lnTo>
                  <a:pt x="36671" y="10668"/>
                </a:lnTo>
                <a:lnTo>
                  <a:pt x="51911" y="10668"/>
                </a:lnTo>
                <a:lnTo>
                  <a:pt x="53435" y="16764"/>
                </a:lnTo>
                <a:lnTo>
                  <a:pt x="53435" y="670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1228344" y="6519672"/>
            <a:ext cx="126682" cy="68674"/>
          </a:xfrm>
          <a:prstGeom prst="rect">
            <a:avLst/>
          </a:prstGeom>
          <a:blipFill>
            <a:blip r:embed="rId6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1376363" y="6493763"/>
            <a:ext cx="199929" cy="120397"/>
          </a:xfrm>
          <a:prstGeom prst="rect">
            <a:avLst/>
          </a:prstGeom>
          <a:blipFill>
            <a:blip r:embed="rId6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1596105" y="6519672"/>
            <a:ext cx="52069" cy="67310"/>
          </a:xfrm>
          <a:custGeom>
            <a:avLst/>
            <a:gdLst/>
            <a:ahLst/>
            <a:cxnLst/>
            <a:rect l="l" t="t" r="r" b="b"/>
            <a:pathLst>
              <a:path w="52069" h="67309">
                <a:moveTo>
                  <a:pt x="22955" y="12192"/>
                </a:moveTo>
                <a:lnTo>
                  <a:pt x="10668" y="12192"/>
                </a:lnTo>
                <a:lnTo>
                  <a:pt x="12287" y="9144"/>
                </a:lnTo>
                <a:lnTo>
                  <a:pt x="16859" y="4572"/>
                </a:lnTo>
                <a:lnTo>
                  <a:pt x="19907" y="3048"/>
                </a:lnTo>
                <a:lnTo>
                  <a:pt x="21431" y="3048"/>
                </a:lnTo>
                <a:lnTo>
                  <a:pt x="22955" y="1524"/>
                </a:lnTo>
                <a:lnTo>
                  <a:pt x="26003" y="1524"/>
                </a:lnTo>
                <a:lnTo>
                  <a:pt x="27527" y="0"/>
                </a:lnTo>
                <a:lnTo>
                  <a:pt x="38195" y="0"/>
                </a:lnTo>
                <a:lnTo>
                  <a:pt x="47339" y="6096"/>
                </a:lnTo>
                <a:lnTo>
                  <a:pt x="50387" y="10668"/>
                </a:lnTo>
                <a:lnTo>
                  <a:pt x="24479" y="10668"/>
                </a:lnTo>
                <a:lnTo>
                  <a:pt x="22955" y="12192"/>
                </a:lnTo>
                <a:close/>
              </a:path>
              <a:path w="52069" h="67309">
                <a:moveTo>
                  <a:pt x="10668" y="67056"/>
                </a:moveTo>
                <a:lnTo>
                  <a:pt x="0" y="67056"/>
                </a:lnTo>
                <a:lnTo>
                  <a:pt x="0" y="1524"/>
                </a:lnTo>
                <a:lnTo>
                  <a:pt x="9144" y="1524"/>
                </a:lnTo>
                <a:lnTo>
                  <a:pt x="10668" y="12192"/>
                </a:lnTo>
                <a:lnTo>
                  <a:pt x="21431" y="12192"/>
                </a:lnTo>
                <a:lnTo>
                  <a:pt x="12287" y="21336"/>
                </a:lnTo>
                <a:lnTo>
                  <a:pt x="10668" y="22860"/>
                </a:lnTo>
                <a:lnTo>
                  <a:pt x="10668" y="67056"/>
                </a:lnTo>
                <a:close/>
              </a:path>
              <a:path w="52069" h="67309">
                <a:moveTo>
                  <a:pt x="51911" y="67056"/>
                </a:moveTo>
                <a:lnTo>
                  <a:pt x="41243" y="67056"/>
                </a:lnTo>
                <a:lnTo>
                  <a:pt x="41243" y="19812"/>
                </a:lnTo>
                <a:lnTo>
                  <a:pt x="36671" y="10668"/>
                </a:lnTo>
                <a:lnTo>
                  <a:pt x="50387" y="10668"/>
                </a:lnTo>
                <a:lnTo>
                  <a:pt x="51911" y="16764"/>
                </a:lnTo>
                <a:lnTo>
                  <a:pt x="51911" y="670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1669351" y="6519671"/>
            <a:ext cx="50800" cy="69216"/>
          </a:xfrm>
          <a:custGeom>
            <a:avLst/>
            <a:gdLst/>
            <a:ahLst/>
            <a:cxnLst/>
            <a:rect l="l" t="t" r="r" b="b"/>
            <a:pathLst>
              <a:path w="50800" h="69215">
                <a:moveTo>
                  <a:pt x="35147" y="68675"/>
                </a:moveTo>
                <a:lnTo>
                  <a:pt x="32099" y="68675"/>
                </a:lnTo>
                <a:lnTo>
                  <a:pt x="24644" y="68088"/>
                </a:lnTo>
                <a:lnTo>
                  <a:pt x="0" y="35052"/>
                </a:lnTo>
                <a:lnTo>
                  <a:pt x="0" y="24384"/>
                </a:lnTo>
                <a:lnTo>
                  <a:pt x="1524" y="21336"/>
                </a:lnTo>
                <a:lnTo>
                  <a:pt x="3048" y="16764"/>
                </a:lnTo>
                <a:lnTo>
                  <a:pt x="12192" y="7620"/>
                </a:lnTo>
                <a:lnTo>
                  <a:pt x="15335" y="4572"/>
                </a:lnTo>
                <a:lnTo>
                  <a:pt x="18383" y="3048"/>
                </a:lnTo>
                <a:lnTo>
                  <a:pt x="27527" y="0"/>
                </a:lnTo>
                <a:lnTo>
                  <a:pt x="35147" y="0"/>
                </a:lnTo>
                <a:lnTo>
                  <a:pt x="39719" y="1524"/>
                </a:lnTo>
                <a:lnTo>
                  <a:pt x="44291" y="1524"/>
                </a:lnTo>
                <a:lnTo>
                  <a:pt x="47339" y="3048"/>
                </a:lnTo>
                <a:lnTo>
                  <a:pt x="50387" y="3048"/>
                </a:lnTo>
                <a:lnTo>
                  <a:pt x="50387" y="10668"/>
                </a:lnTo>
                <a:lnTo>
                  <a:pt x="27527" y="10668"/>
                </a:lnTo>
                <a:lnTo>
                  <a:pt x="21431" y="13716"/>
                </a:lnTo>
                <a:lnTo>
                  <a:pt x="18383" y="16764"/>
                </a:lnTo>
                <a:lnTo>
                  <a:pt x="15335" y="18288"/>
                </a:lnTo>
                <a:lnTo>
                  <a:pt x="13811" y="21336"/>
                </a:lnTo>
                <a:lnTo>
                  <a:pt x="13811" y="24384"/>
                </a:lnTo>
                <a:lnTo>
                  <a:pt x="12192" y="27432"/>
                </a:lnTo>
                <a:lnTo>
                  <a:pt x="10668" y="30480"/>
                </a:lnTo>
                <a:lnTo>
                  <a:pt x="10668" y="42672"/>
                </a:lnTo>
                <a:lnTo>
                  <a:pt x="13811" y="48768"/>
                </a:lnTo>
                <a:lnTo>
                  <a:pt x="21431" y="56388"/>
                </a:lnTo>
                <a:lnTo>
                  <a:pt x="26003" y="57912"/>
                </a:lnTo>
                <a:lnTo>
                  <a:pt x="50387" y="57912"/>
                </a:lnTo>
                <a:lnTo>
                  <a:pt x="50387" y="64008"/>
                </a:lnTo>
                <a:lnTo>
                  <a:pt x="44291" y="67056"/>
                </a:lnTo>
                <a:lnTo>
                  <a:pt x="38195" y="67056"/>
                </a:lnTo>
                <a:lnTo>
                  <a:pt x="35147" y="68675"/>
                </a:lnTo>
                <a:close/>
              </a:path>
              <a:path w="50800" h="69215">
                <a:moveTo>
                  <a:pt x="50387" y="15240"/>
                </a:moveTo>
                <a:lnTo>
                  <a:pt x="41243" y="10668"/>
                </a:lnTo>
                <a:lnTo>
                  <a:pt x="50387" y="10668"/>
                </a:lnTo>
                <a:lnTo>
                  <a:pt x="50387" y="15240"/>
                </a:lnTo>
                <a:close/>
              </a:path>
              <a:path w="50800" h="69215">
                <a:moveTo>
                  <a:pt x="50387" y="57912"/>
                </a:moveTo>
                <a:lnTo>
                  <a:pt x="39719" y="57912"/>
                </a:lnTo>
                <a:lnTo>
                  <a:pt x="42767" y="56388"/>
                </a:lnTo>
                <a:lnTo>
                  <a:pt x="44291" y="56388"/>
                </a:lnTo>
                <a:lnTo>
                  <a:pt x="50387" y="53340"/>
                </a:lnTo>
                <a:lnTo>
                  <a:pt x="50387" y="579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1747171" y="6565391"/>
            <a:ext cx="32384" cy="44450"/>
          </a:xfrm>
          <a:custGeom>
            <a:avLst/>
            <a:gdLst/>
            <a:ahLst/>
            <a:cxnLst/>
            <a:rect l="l" t="t" r="r" b="b"/>
            <a:pathLst>
              <a:path w="32385" h="44450">
                <a:moveTo>
                  <a:pt x="24479" y="1524"/>
                </a:moveTo>
                <a:lnTo>
                  <a:pt x="16859" y="1524"/>
                </a:lnTo>
                <a:lnTo>
                  <a:pt x="16859" y="0"/>
                </a:lnTo>
                <a:lnTo>
                  <a:pt x="22955" y="0"/>
                </a:lnTo>
                <a:lnTo>
                  <a:pt x="24479" y="1524"/>
                </a:lnTo>
                <a:close/>
              </a:path>
              <a:path w="32385" h="44450">
                <a:moveTo>
                  <a:pt x="6096" y="44291"/>
                </a:moveTo>
                <a:lnTo>
                  <a:pt x="0" y="44291"/>
                </a:lnTo>
                <a:lnTo>
                  <a:pt x="0" y="35147"/>
                </a:lnTo>
                <a:lnTo>
                  <a:pt x="4572" y="35147"/>
                </a:lnTo>
                <a:lnTo>
                  <a:pt x="6096" y="33623"/>
                </a:lnTo>
                <a:lnTo>
                  <a:pt x="10763" y="33623"/>
                </a:lnTo>
                <a:lnTo>
                  <a:pt x="13811" y="30575"/>
                </a:lnTo>
                <a:lnTo>
                  <a:pt x="15335" y="30575"/>
                </a:lnTo>
                <a:lnTo>
                  <a:pt x="15335" y="29051"/>
                </a:lnTo>
                <a:lnTo>
                  <a:pt x="16859" y="27527"/>
                </a:lnTo>
                <a:lnTo>
                  <a:pt x="16859" y="19812"/>
                </a:lnTo>
                <a:lnTo>
                  <a:pt x="15335" y="18288"/>
                </a:lnTo>
                <a:lnTo>
                  <a:pt x="15335" y="16764"/>
                </a:lnTo>
                <a:lnTo>
                  <a:pt x="13811" y="16764"/>
                </a:lnTo>
                <a:lnTo>
                  <a:pt x="13811" y="15240"/>
                </a:lnTo>
                <a:lnTo>
                  <a:pt x="12287" y="13716"/>
                </a:lnTo>
                <a:lnTo>
                  <a:pt x="12287" y="12192"/>
                </a:lnTo>
                <a:lnTo>
                  <a:pt x="10763" y="10668"/>
                </a:lnTo>
                <a:lnTo>
                  <a:pt x="10763" y="6096"/>
                </a:lnTo>
                <a:lnTo>
                  <a:pt x="12287" y="6096"/>
                </a:lnTo>
                <a:lnTo>
                  <a:pt x="12287" y="4572"/>
                </a:lnTo>
                <a:lnTo>
                  <a:pt x="13811" y="3048"/>
                </a:lnTo>
                <a:lnTo>
                  <a:pt x="13811" y="1524"/>
                </a:lnTo>
                <a:lnTo>
                  <a:pt x="26003" y="1524"/>
                </a:lnTo>
                <a:lnTo>
                  <a:pt x="27527" y="3048"/>
                </a:lnTo>
                <a:lnTo>
                  <a:pt x="27527" y="4572"/>
                </a:lnTo>
                <a:lnTo>
                  <a:pt x="30575" y="7620"/>
                </a:lnTo>
                <a:lnTo>
                  <a:pt x="30575" y="9144"/>
                </a:lnTo>
                <a:lnTo>
                  <a:pt x="32099" y="10668"/>
                </a:lnTo>
                <a:lnTo>
                  <a:pt x="32099" y="19812"/>
                </a:lnTo>
                <a:lnTo>
                  <a:pt x="30575" y="22955"/>
                </a:lnTo>
                <a:lnTo>
                  <a:pt x="29051" y="26003"/>
                </a:lnTo>
                <a:lnTo>
                  <a:pt x="29051" y="29051"/>
                </a:lnTo>
                <a:lnTo>
                  <a:pt x="26003" y="32099"/>
                </a:lnTo>
                <a:lnTo>
                  <a:pt x="24479" y="35147"/>
                </a:lnTo>
                <a:lnTo>
                  <a:pt x="21431" y="38195"/>
                </a:lnTo>
                <a:lnTo>
                  <a:pt x="18383" y="39719"/>
                </a:lnTo>
                <a:lnTo>
                  <a:pt x="13811" y="41243"/>
                </a:lnTo>
                <a:lnTo>
                  <a:pt x="10763" y="42767"/>
                </a:lnTo>
                <a:lnTo>
                  <a:pt x="6096" y="442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1886046" y="6495288"/>
            <a:ext cx="350996" cy="118967"/>
          </a:xfrm>
          <a:prstGeom prst="rect">
            <a:avLst/>
          </a:prstGeom>
          <a:blipFill>
            <a:blip r:embed="rId6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2272188" y="6519671"/>
            <a:ext cx="20320" cy="69216"/>
          </a:xfrm>
          <a:custGeom>
            <a:avLst/>
            <a:gdLst/>
            <a:ahLst/>
            <a:cxnLst/>
            <a:rect l="l" t="t" r="r" b="b"/>
            <a:pathLst>
              <a:path w="20319" h="69215">
                <a:moveTo>
                  <a:pt x="13716" y="1524"/>
                </a:moveTo>
                <a:lnTo>
                  <a:pt x="6096" y="1524"/>
                </a:lnTo>
                <a:lnTo>
                  <a:pt x="7620" y="0"/>
                </a:lnTo>
                <a:lnTo>
                  <a:pt x="12192" y="0"/>
                </a:lnTo>
                <a:lnTo>
                  <a:pt x="13716" y="1524"/>
                </a:lnTo>
                <a:close/>
              </a:path>
              <a:path w="20319" h="69215">
                <a:moveTo>
                  <a:pt x="18288" y="16764"/>
                </a:moveTo>
                <a:lnTo>
                  <a:pt x="1524" y="16764"/>
                </a:lnTo>
                <a:lnTo>
                  <a:pt x="1524" y="15240"/>
                </a:lnTo>
                <a:lnTo>
                  <a:pt x="0" y="13716"/>
                </a:lnTo>
                <a:lnTo>
                  <a:pt x="0" y="6096"/>
                </a:lnTo>
                <a:lnTo>
                  <a:pt x="1524" y="6096"/>
                </a:lnTo>
                <a:lnTo>
                  <a:pt x="1524" y="4572"/>
                </a:lnTo>
                <a:lnTo>
                  <a:pt x="4572" y="1524"/>
                </a:lnTo>
                <a:lnTo>
                  <a:pt x="15240" y="1524"/>
                </a:lnTo>
                <a:lnTo>
                  <a:pt x="15240" y="3048"/>
                </a:lnTo>
                <a:lnTo>
                  <a:pt x="16764" y="3048"/>
                </a:lnTo>
                <a:lnTo>
                  <a:pt x="18288" y="4572"/>
                </a:lnTo>
                <a:lnTo>
                  <a:pt x="18288" y="6096"/>
                </a:lnTo>
                <a:lnTo>
                  <a:pt x="19812" y="7620"/>
                </a:lnTo>
                <a:lnTo>
                  <a:pt x="19812" y="13716"/>
                </a:lnTo>
                <a:lnTo>
                  <a:pt x="18288" y="13716"/>
                </a:lnTo>
                <a:lnTo>
                  <a:pt x="18288" y="16764"/>
                </a:lnTo>
                <a:close/>
              </a:path>
              <a:path w="20319" h="69215">
                <a:moveTo>
                  <a:pt x="15240" y="19812"/>
                </a:moveTo>
                <a:lnTo>
                  <a:pt x="4572" y="19812"/>
                </a:lnTo>
                <a:lnTo>
                  <a:pt x="3048" y="18288"/>
                </a:lnTo>
                <a:lnTo>
                  <a:pt x="3048" y="16764"/>
                </a:lnTo>
                <a:lnTo>
                  <a:pt x="16764" y="16764"/>
                </a:lnTo>
                <a:lnTo>
                  <a:pt x="15240" y="18288"/>
                </a:lnTo>
                <a:lnTo>
                  <a:pt x="15240" y="19812"/>
                </a:lnTo>
                <a:close/>
              </a:path>
              <a:path w="20319" h="69215">
                <a:moveTo>
                  <a:pt x="16764" y="51816"/>
                </a:moveTo>
                <a:lnTo>
                  <a:pt x="3048" y="51816"/>
                </a:lnTo>
                <a:lnTo>
                  <a:pt x="3048" y="50292"/>
                </a:lnTo>
                <a:lnTo>
                  <a:pt x="4572" y="48768"/>
                </a:lnTo>
                <a:lnTo>
                  <a:pt x="15240" y="48768"/>
                </a:lnTo>
                <a:lnTo>
                  <a:pt x="15240" y="50292"/>
                </a:lnTo>
                <a:lnTo>
                  <a:pt x="16764" y="51816"/>
                </a:lnTo>
                <a:close/>
              </a:path>
              <a:path w="20319" h="69215">
                <a:moveTo>
                  <a:pt x="15240" y="67056"/>
                </a:moveTo>
                <a:lnTo>
                  <a:pt x="4572" y="67056"/>
                </a:lnTo>
                <a:lnTo>
                  <a:pt x="1524" y="64008"/>
                </a:lnTo>
                <a:lnTo>
                  <a:pt x="1524" y="62484"/>
                </a:lnTo>
                <a:lnTo>
                  <a:pt x="0" y="62484"/>
                </a:lnTo>
                <a:lnTo>
                  <a:pt x="0" y="54864"/>
                </a:lnTo>
                <a:lnTo>
                  <a:pt x="1524" y="53340"/>
                </a:lnTo>
                <a:lnTo>
                  <a:pt x="1524" y="51816"/>
                </a:lnTo>
                <a:lnTo>
                  <a:pt x="18288" y="51816"/>
                </a:lnTo>
                <a:lnTo>
                  <a:pt x="18288" y="54864"/>
                </a:lnTo>
                <a:lnTo>
                  <a:pt x="19812" y="54864"/>
                </a:lnTo>
                <a:lnTo>
                  <a:pt x="19812" y="60960"/>
                </a:lnTo>
                <a:lnTo>
                  <a:pt x="18288" y="62484"/>
                </a:lnTo>
                <a:lnTo>
                  <a:pt x="18288" y="64008"/>
                </a:lnTo>
                <a:lnTo>
                  <a:pt x="16764" y="65532"/>
                </a:lnTo>
                <a:lnTo>
                  <a:pt x="15240" y="65532"/>
                </a:lnTo>
                <a:lnTo>
                  <a:pt x="15240" y="67056"/>
                </a:lnTo>
                <a:close/>
              </a:path>
              <a:path w="20319" h="69215">
                <a:moveTo>
                  <a:pt x="12192" y="68675"/>
                </a:moveTo>
                <a:lnTo>
                  <a:pt x="7620" y="68675"/>
                </a:lnTo>
                <a:lnTo>
                  <a:pt x="6096" y="67056"/>
                </a:lnTo>
                <a:lnTo>
                  <a:pt x="13716" y="67056"/>
                </a:lnTo>
                <a:lnTo>
                  <a:pt x="12192" y="6867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2397251" y="6493764"/>
            <a:ext cx="505110" cy="94583"/>
          </a:xfrm>
          <a:prstGeom prst="rect">
            <a:avLst/>
          </a:prstGeom>
          <a:blipFill>
            <a:blip r:embed="rId6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599054" y="7406641"/>
            <a:ext cx="5431322" cy="2279904"/>
          </a:xfrm>
          <a:prstGeom prst="rect">
            <a:avLst/>
          </a:prstGeom>
          <a:blipFill>
            <a:blip r:embed="rId6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ransition spd="med">
    <p:wipe dir="d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987254" y="10412540"/>
            <a:ext cx="27940" cy="73659"/>
          </a:xfrm>
          <a:custGeom>
            <a:avLst/>
            <a:gdLst/>
            <a:ahLst/>
            <a:cxnLst/>
            <a:rect l="l" t="t" r="r" b="b"/>
            <a:pathLst>
              <a:path w="27940" h="73659">
                <a:moveTo>
                  <a:pt x="0" y="27432"/>
                </a:moveTo>
                <a:lnTo>
                  <a:pt x="0" y="18288"/>
                </a:lnTo>
                <a:lnTo>
                  <a:pt x="6096" y="16764"/>
                </a:lnTo>
                <a:lnTo>
                  <a:pt x="19812" y="3048"/>
                </a:lnTo>
                <a:lnTo>
                  <a:pt x="21431" y="0"/>
                </a:lnTo>
                <a:lnTo>
                  <a:pt x="27527" y="0"/>
                </a:lnTo>
                <a:lnTo>
                  <a:pt x="27527" y="16764"/>
                </a:lnTo>
                <a:lnTo>
                  <a:pt x="18288" y="16764"/>
                </a:lnTo>
                <a:lnTo>
                  <a:pt x="16764" y="18288"/>
                </a:lnTo>
                <a:lnTo>
                  <a:pt x="13716" y="19812"/>
                </a:lnTo>
                <a:lnTo>
                  <a:pt x="9144" y="22860"/>
                </a:lnTo>
                <a:lnTo>
                  <a:pt x="0" y="27432"/>
                </a:lnTo>
                <a:close/>
              </a:path>
              <a:path w="27940" h="73659">
                <a:moveTo>
                  <a:pt x="27527" y="73247"/>
                </a:moveTo>
                <a:lnTo>
                  <a:pt x="18288" y="73247"/>
                </a:lnTo>
                <a:lnTo>
                  <a:pt x="18288" y="16764"/>
                </a:lnTo>
                <a:lnTo>
                  <a:pt x="27527" y="16764"/>
                </a:lnTo>
                <a:lnTo>
                  <a:pt x="27527" y="7324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037641" y="10411015"/>
            <a:ext cx="189261" cy="762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66166" y="643701"/>
            <a:ext cx="874299" cy="1617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469136" y="644653"/>
            <a:ext cx="0" cy="125095"/>
          </a:xfrm>
          <a:custGeom>
            <a:avLst/>
            <a:gdLst/>
            <a:ahLst/>
            <a:cxnLst/>
            <a:rect l="l" t="t" r="r" b="b"/>
            <a:pathLst>
              <a:path h="125095">
                <a:moveTo>
                  <a:pt x="0" y="0"/>
                </a:moveTo>
                <a:lnTo>
                  <a:pt x="0" y="124968"/>
                </a:lnTo>
              </a:path>
            </a:pathLst>
          </a:custGeom>
          <a:ln w="2438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541241" y="646843"/>
            <a:ext cx="114935" cy="122555"/>
          </a:xfrm>
          <a:custGeom>
            <a:avLst/>
            <a:gdLst/>
            <a:ahLst/>
            <a:cxnLst/>
            <a:rect l="l" t="t" r="r" b="b"/>
            <a:pathLst>
              <a:path w="114935" h="122554">
                <a:moveTo>
                  <a:pt x="70199" y="122015"/>
                </a:moveTo>
                <a:lnTo>
                  <a:pt x="42672" y="122015"/>
                </a:lnTo>
                <a:lnTo>
                  <a:pt x="0" y="0"/>
                </a:lnTo>
                <a:lnTo>
                  <a:pt x="25908" y="0"/>
                </a:lnTo>
                <a:lnTo>
                  <a:pt x="57912" y="89916"/>
                </a:lnTo>
                <a:lnTo>
                  <a:pt x="81826" y="89916"/>
                </a:lnTo>
                <a:lnTo>
                  <a:pt x="70199" y="122015"/>
                </a:lnTo>
                <a:close/>
              </a:path>
              <a:path w="114935" h="122554">
                <a:moveTo>
                  <a:pt x="81826" y="89916"/>
                </a:moveTo>
                <a:lnTo>
                  <a:pt x="57912" y="89916"/>
                </a:lnTo>
                <a:lnTo>
                  <a:pt x="86963" y="0"/>
                </a:lnTo>
                <a:lnTo>
                  <a:pt x="114395" y="0"/>
                </a:lnTo>
                <a:lnTo>
                  <a:pt x="81826" y="899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652588" y="678848"/>
            <a:ext cx="84455" cy="93345"/>
          </a:xfrm>
          <a:custGeom>
            <a:avLst/>
            <a:gdLst/>
            <a:ahLst/>
            <a:cxnLst/>
            <a:rect l="l" t="t" r="r" b="b"/>
            <a:pathLst>
              <a:path w="84455" h="93345">
                <a:moveTo>
                  <a:pt x="24384" y="28956"/>
                </a:moveTo>
                <a:lnTo>
                  <a:pt x="3048" y="24384"/>
                </a:lnTo>
                <a:lnTo>
                  <a:pt x="4572" y="16764"/>
                </a:lnTo>
                <a:lnTo>
                  <a:pt x="9144" y="9144"/>
                </a:lnTo>
                <a:lnTo>
                  <a:pt x="15240" y="6096"/>
                </a:lnTo>
                <a:lnTo>
                  <a:pt x="20146" y="3214"/>
                </a:lnTo>
                <a:lnTo>
                  <a:pt x="25919" y="1333"/>
                </a:lnTo>
                <a:lnTo>
                  <a:pt x="32853" y="309"/>
                </a:lnTo>
                <a:lnTo>
                  <a:pt x="41243" y="0"/>
                </a:lnTo>
                <a:lnTo>
                  <a:pt x="59531" y="0"/>
                </a:lnTo>
                <a:lnTo>
                  <a:pt x="64103" y="3048"/>
                </a:lnTo>
                <a:lnTo>
                  <a:pt x="70199" y="6096"/>
                </a:lnTo>
                <a:lnTo>
                  <a:pt x="73247" y="9144"/>
                </a:lnTo>
                <a:lnTo>
                  <a:pt x="74771" y="12192"/>
                </a:lnTo>
                <a:lnTo>
                  <a:pt x="77819" y="16764"/>
                </a:lnTo>
                <a:lnTo>
                  <a:pt x="35147" y="16764"/>
                </a:lnTo>
                <a:lnTo>
                  <a:pt x="32099" y="18288"/>
                </a:lnTo>
                <a:lnTo>
                  <a:pt x="28956" y="19812"/>
                </a:lnTo>
                <a:lnTo>
                  <a:pt x="27432" y="21336"/>
                </a:lnTo>
                <a:lnTo>
                  <a:pt x="25908" y="24384"/>
                </a:lnTo>
                <a:lnTo>
                  <a:pt x="24384" y="28956"/>
                </a:lnTo>
                <a:close/>
              </a:path>
              <a:path w="84455" h="93345">
                <a:moveTo>
                  <a:pt x="35147" y="93059"/>
                </a:moveTo>
                <a:lnTo>
                  <a:pt x="21336" y="93059"/>
                </a:lnTo>
                <a:lnTo>
                  <a:pt x="13716" y="90011"/>
                </a:lnTo>
                <a:lnTo>
                  <a:pt x="7620" y="85344"/>
                </a:lnTo>
                <a:lnTo>
                  <a:pt x="3048" y="79248"/>
                </a:lnTo>
                <a:lnTo>
                  <a:pt x="0" y="73152"/>
                </a:lnTo>
                <a:lnTo>
                  <a:pt x="0" y="60960"/>
                </a:lnTo>
                <a:lnTo>
                  <a:pt x="3048" y="51816"/>
                </a:lnTo>
                <a:lnTo>
                  <a:pt x="9144" y="45720"/>
                </a:lnTo>
                <a:lnTo>
                  <a:pt x="13716" y="44196"/>
                </a:lnTo>
                <a:lnTo>
                  <a:pt x="18288" y="41148"/>
                </a:lnTo>
                <a:lnTo>
                  <a:pt x="24384" y="39624"/>
                </a:lnTo>
                <a:lnTo>
                  <a:pt x="32099" y="38100"/>
                </a:lnTo>
                <a:lnTo>
                  <a:pt x="44291" y="36576"/>
                </a:lnTo>
                <a:lnTo>
                  <a:pt x="51911" y="33528"/>
                </a:lnTo>
                <a:lnTo>
                  <a:pt x="54959" y="32004"/>
                </a:lnTo>
                <a:lnTo>
                  <a:pt x="54959" y="22860"/>
                </a:lnTo>
                <a:lnTo>
                  <a:pt x="50387" y="18288"/>
                </a:lnTo>
                <a:lnTo>
                  <a:pt x="45815" y="16764"/>
                </a:lnTo>
                <a:lnTo>
                  <a:pt x="77819" y="16764"/>
                </a:lnTo>
                <a:lnTo>
                  <a:pt x="79343" y="22860"/>
                </a:lnTo>
                <a:lnTo>
                  <a:pt x="79343" y="33528"/>
                </a:lnTo>
                <a:lnTo>
                  <a:pt x="78581" y="47244"/>
                </a:lnTo>
                <a:lnTo>
                  <a:pt x="54959" y="47244"/>
                </a:lnTo>
                <a:lnTo>
                  <a:pt x="51911" y="48768"/>
                </a:lnTo>
                <a:lnTo>
                  <a:pt x="47339" y="50292"/>
                </a:lnTo>
                <a:lnTo>
                  <a:pt x="41243" y="51816"/>
                </a:lnTo>
                <a:lnTo>
                  <a:pt x="35147" y="51816"/>
                </a:lnTo>
                <a:lnTo>
                  <a:pt x="30575" y="53340"/>
                </a:lnTo>
                <a:lnTo>
                  <a:pt x="28956" y="54864"/>
                </a:lnTo>
                <a:lnTo>
                  <a:pt x="24384" y="59436"/>
                </a:lnTo>
                <a:lnTo>
                  <a:pt x="24384" y="70104"/>
                </a:lnTo>
                <a:lnTo>
                  <a:pt x="27432" y="71628"/>
                </a:lnTo>
                <a:lnTo>
                  <a:pt x="30575" y="74676"/>
                </a:lnTo>
                <a:lnTo>
                  <a:pt x="33623" y="76200"/>
                </a:lnTo>
                <a:lnTo>
                  <a:pt x="79343" y="76200"/>
                </a:lnTo>
                <a:lnTo>
                  <a:pt x="79343" y="77724"/>
                </a:lnTo>
                <a:lnTo>
                  <a:pt x="80359" y="80772"/>
                </a:lnTo>
                <a:lnTo>
                  <a:pt x="58007" y="80772"/>
                </a:lnTo>
                <a:lnTo>
                  <a:pt x="48863" y="86868"/>
                </a:lnTo>
                <a:lnTo>
                  <a:pt x="44291" y="90011"/>
                </a:lnTo>
                <a:lnTo>
                  <a:pt x="35147" y="93059"/>
                </a:lnTo>
                <a:close/>
              </a:path>
              <a:path w="84455" h="93345">
                <a:moveTo>
                  <a:pt x="79343" y="76200"/>
                </a:moveTo>
                <a:lnTo>
                  <a:pt x="41243" y="76200"/>
                </a:lnTo>
                <a:lnTo>
                  <a:pt x="45815" y="74676"/>
                </a:lnTo>
                <a:lnTo>
                  <a:pt x="48863" y="71628"/>
                </a:lnTo>
                <a:lnTo>
                  <a:pt x="51911" y="70104"/>
                </a:lnTo>
                <a:lnTo>
                  <a:pt x="54959" y="64008"/>
                </a:lnTo>
                <a:lnTo>
                  <a:pt x="54959" y="47244"/>
                </a:lnTo>
                <a:lnTo>
                  <a:pt x="78581" y="47244"/>
                </a:lnTo>
                <a:lnTo>
                  <a:pt x="77903" y="59436"/>
                </a:lnTo>
                <a:lnTo>
                  <a:pt x="77819" y="68580"/>
                </a:lnTo>
                <a:lnTo>
                  <a:pt x="79343" y="74676"/>
                </a:lnTo>
                <a:lnTo>
                  <a:pt x="79343" y="76200"/>
                </a:lnTo>
                <a:close/>
              </a:path>
              <a:path w="84455" h="93345">
                <a:moveTo>
                  <a:pt x="83915" y="90011"/>
                </a:moveTo>
                <a:lnTo>
                  <a:pt x="61055" y="90011"/>
                </a:lnTo>
                <a:lnTo>
                  <a:pt x="59531" y="88487"/>
                </a:lnTo>
                <a:lnTo>
                  <a:pt x="59531" y="86868"/>
                </a:lnTo>
                <a:lnTo>
                  <a:pt x="58007" y="83820"/>
                </a:lnTo>
                <a:lnTo>
                  <a:pt x="58007" y="80772"/>
                </a:lnTo>
                <a:lnTo>
                  <a:pt x="80359" y="80772"/>
                </a:lnTo>
                <a:lnTo>
                  <a:pt x="80867" y="82296"/>
                </a:lnTo>
                <a:lnTo>
                  <a:pt x="82391" y="85344"/>
                </a:lnTo>
                <a:lnTo>
                  <a:pt x="83915" y="9001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753267" y="678846"/>
            <a:ext cx="58419" cy="90170"/>
          </a:xfrm>
          <a:custGeom>
            <a:avLst/>
            <a:gdLst/>
            <a:ahLst/>
            <a:cxnLst/>
            <a:rect l="l" t="t" r="r" b="b"/>
            <a:pathLst>
              <a:path w="58419" h="90170">
                <a:moveTo>
                  <a:pt x="54197" y="13716"/>
                </a:moveTo>
                <a:lnTo>
                  <a:pt x="21431" y="13716"/>
                </a:lnTo>
                <a:lnTo>
                  <a:pt x="26003" y="7620"/>
                </a:lnTo>
                <a:lnTo>
                  <a:pt x="32099" y="1524"/>
                </a:lnTo>
                <a:lnTo>
                  <a:pt x="35147" y="0"/>
                </a:lnTo>
                <a:lnTo>
                  <a:pt x="47339" y="0"/>
                </a:lnTo>
                <a:lnTo>
                  <a:pt x="53435" y="1524"/>
                </a:lnTo>
                <a:lnTo>
                  <a:pt x="58007" y="3048"/>
                </a:lnTo>
                <a:lnTo>
                  <a:pt x="54197" y="13716"/>
                </a:lnTo>
                <a:close/>
              </a:path>
              <a:path w="58419" h="90170">
                <a:moveTo>
                  <a:pt x="24479" y="90011"/>
                </a:moveTo>
                <a:lnTo>
                  <a:pt x="0" y="90011"/>
                </a:lnTo>
                <a:lnTo>
                  <a:pt x="0" y="1524"/>
                </a:lnTo>
                <a:lnTo>
                  <a:pt x="21431" y="1524"/>
                </a:lnTo>
                <a:lnTo>
                  <a:pt x="21431" y="13716"/>
                </a:lnTo>
                <a:lnTo>
                  <a:pt x="54197" y="13716"/>
                </a:lnTo>
                <a:lnTo>
                  <a:pt x="52020" y="19812"/>
                </a:lnTo>
                <a:lnTo>
                  <a:pt x="36671" y="19812"/>
                </a:lnTo>
                <a:lnTo>
                  <a:pt x="30575" y="22860"/>
                </a:lnTo>
                <a:lnTo>
                  <a:pt x="24503" y="52173"/>
                </a:lnTo>
                <a:lnTo>
                  <a:pt x="24479" y="90011"/>
                </a:lnTo>
                <a:close/>
              </a:path>
              <a:path w="58419" h="90170">
                <a:moveTo>
                  <a:pt x="50387" y="24384"/>
                </a:moveTo>
                <a:lnTo>
                  <a:pt x="47339" y="21336"/>
                </a:lnTo>
                <a:lnTo>
                  <a:pt x="42767" y="19812"/>
                </a:lnTo>
                <a:lnTo>
                  <a:pt x="52020" y="19812"/>
                </a:lnTo>
                <a:lnTo>
                  <a:pt x="50387" y="243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833419" y="646843"/>
            <a:ext cx="0" cy="122555"/>
          </a:xfrm>
          <a:custGeom>
            <a:avLst/>
            <a:gdLst/>
            <a:ahLst/>
            <a:cxnLst/>
            <a:rect l="l" t="t" r="r" b="b"/>
            <a:pathLst>
              <a:path h="122554">
                <a:moveTo>
                  <a:pt x="0" y="0"/>
                </a:moveTo>
                <a:lnTo>
                  <a:pt x="0" y="122015"/>
                </a:lnTo>
              </a:path>
            </a:pathLst>
          </a:custGeom>
          <a:ln w="229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863185" y="678848"/>
            <a:ext cx="82550" cy="93345"/>
          </a:xfrm>
          <a:custGeom>
            <a:avLst/>
            <a:gdLst/>
            <a:ahLst/>
            <a:cxnLst/>
            <a:rect l="l" t="t" r="r" b="b"/>
            <a:pathLst>
              <a:path w="82550" h="93345">
                <a:moveTo>
                  <a:pt x="22860" y="28956"/>
                </a:moveTo>
                <a:lnTo>
                  <a:pt x="1524" y="24384"/>
                </a:lnTo>
                <a:lnTo>
                  <a:pt x="7620" y="9144"/>
                </a:lnTo>
                <a:lnTo>
                  <a:pt x="13716" y="6096"/>
                </a:lnTo>
                <a:lnTo>
                  <a:pt x="18835" y="3214"/>
                </a:lnTo>
                <a:lnTo>
                  <a:pt x="24955" y="1333"/>
                </a:lnTo>
                <a:lnTo>
                  <a:pt x="31932" y="309"/>
                </a:lnTo>
                <a:lnTo>
                  <a:pt x="39624" y="0"/>
                </a:lnTo>
                <a:lnTo>
                  <a:pt x="58007" y="0"/>
                </a:lnTo>
                <a:lnTo>
                  <a:pt x="64103" y="3048"/>
                </a:lnTo>
                <a:lnTo>
                  <a:pt x="73247" y="9144"/>
                </a:lnTo>
                <a:lnTo>
                  <a:pt x="74771" y="12192"/>
                </a:lnTo>
                <a:lnTo>
                  <a:pt x="76295" y="16764"/>
                </a:lnTo>
                <a:lnTo>
                  <a:pt x="35052" y="16764"/>
                </a:lnTo>
                <a:lnTo>
                  <a:pt x="30480" y="18288"/>
                </a:lnTo>
                <a:lnTo>
                  <a:pt x="28956" y="19812"/>
                </a:lnTo>
                <a:lnTo>
                  <a:pt x="25908" y="21336"/>
                </a:lnTo>
                <a:lnTo>
                  <a:pt x="24384" y="24384"/>
                </a:lnTo>
                <a:lnTo>
                  <a:pt x="22860" y="28956"/>
                </a:lnTo>
                <a:close/>
              </a:path>
              <a:path w="82550" h="93345">
                <a:moveTo>
                  <a:pt x="33528" y="93059"/>
                </a:moveTo>
                <a:lnTo>
                  <a:pt x="19812" y="93059"/>
                </a:lnTo>
                <a:lnTo>
                  <a:pt x="12192" y="90011"/>
                </a:lnTo>
                <a:lnTo>
                  <a:pt x="7620" y="85344"/>
                </a:lnTo>
                <a:lnTo>
                  <a:pt x="1524" y="79248"/>
                </a:lnTo>
                <a:lnTo>
                  <a:pt x="0" y="73152"/>
                </a:lnTo>
                <a:lnTo>
                  <a:pt x="0" y="56388"/>
                </a:lnTo>
                <a:lnTo>
                  <a:pt x="3048" y="51816"/>
                </a:lnTo>
                <a:lnTo>
                  <a:pt x="9144" y="45720"/>
                </a:lnTo>
                <a:lnTo>
                  <a:pt x="13716" y="44196"/>
                </a:lnTo>
                <a:lnTo>
                  <a:pt x="16764" y="41148"/>
                </a:lnTo>
                <a:lnTo>
                  <a:pt x="32004" y="38100"/>
                </a:lnTo>
                <a:lnTo>
                  <a:pt x="42672" y="36576"/>
                </a:lnTo>
                <a:lnTo>
                  <a:pt x="50387" y="33528"/>
                </a:lnTo>
                <a:lnTo>
                  <a:pt x="54959" y="32004"/>
                </a:lnTo>
                <a:lnTo>
                  <a:pt x="54959" y="25908"/>
                </a:lnTo>
                <a:lnTo>
                  <a:pt x="51911" y="19812"/>
                </a:lnTo>
                <a:lnTo>
                  <a:pt x="48863" y="18288"/>
                </a:lnTo>
                <a:lnTo>
                  <a:pt x="44291" y="16764"/>
                </a:lnTo>
                <a:lnTo>
                  <a:pt x="76295" y="16764"/>
                </a:lnTo>
                <a:lnTo>
                  <a:pt x="77819" y="22860"/>
                </a:lnTo>
                <a:lnTo>
                  <a:pt x="77819" y="47244"/>
                </a:lnTo>
                <a:lnTo>
                  <a:pt x="54959" y="47244"/>
                </a:lnTo>
                <a:lnTo>
                  <a:pt x="51911" y="48768"/>
                </a:lnTo>
                <a:lnTo>
                  <a:pt x="47339" y="50292"/>
                </a:lnTo>
                <a:lnTo>
                  <a:pt x="39624" y="51816"/>
                </a:lnTo>
                <a:lnTo>
                  <a:pt x="33528" y="51816"/>
                </a:lnTo>
                <a:lnTo>
                  <a:pt x="28956" y="53340"/>
                </a:lnTo>
                <a:lnTo>
                  <a:pt x="22860" y="59436"/>
                </a:lnTo>
                <a:lnTo>
                  <a:pt x="22860" y="67056"/>
                </a:lnTo>
                <a:lnTo>
                  <a:pt x="24384" y="70104"/>
                </a:lnTo>
                <a:lnTo>
                  <a:pt x="28956" y="74676"/>
                </a:lnTo>
                <a:lnTo>
                  <a:pt x="32004" y="76200"/>
                </a:lnTo>
                <a:lnTo>
                  <a:pt x="78581" y="76200"/>
                </a:lnTo>
                <a:lnTo>
                  <a:pt x="79343" y="77724"/>
                </a:lnTo>
                <a:lnTo>
                  <a:pt x="79343" y="80772"/>
                </a:lnTo>
                <a:lnTo>
                  <a:pt x="56483" y="80772"/>
                </a:lnTo>
                <a:lnTo>
                  <a:pt x="51911" y="83820"/>
                </a:lnTo>
                <a:lnTo>
                  <a:pt x="48863" y="86868"/>
                </a:lnTo>
                <a:lnTo>
                  <a:pt x="44291" y="90011"/>
                </a:lnTo>
                <a:lnTo>
                  <a:pt x="39624" y="91535"/>
                </a:lnTo>
                <a:lnTo>
                  <a:pt x="33528" y="93059"/>
                </a:lnTo>
                <a:close/>
              </a:path>
              <a:path w="82550" h="93345">
                <a:moveTo>
                  <a:pt x="78581" y="76200"/>
                </a:moveTo>
                <a:lnTo>
                  <a:pt x="39624" y="76200"/>
                </a:lnTo>
                <a:lnTo>
                  <a:pt x="44291" y="74676"/>
                </a:lnTo>
                <a:lnTo>
                  <a:pt x="48863" y="71628"/>
                </a:lnTo>
                <a:lnTo>
                  <a:pt x="53435" y="67056"/>
                </a:lnTo>
                <a:lnTo>
                  <a:pt x="53435" y="64008"/>
                </a:lnTo>
                <a:lnTo>
                  <a:pt x="54959" y="60960"/>
                </a:lnTo>
                <a:lnTo>
                  <a:pt x="54959" y="47244"/>
                </a:lnTo>
                <a:lnTo>
                  <a:pt x="77819" y="47244"/>
                </a:lnTo>
                <a:lnTo>
                  <a:pt x="77819" y="74676"/>
                </a:lnTo>
                <a:lnTo>
                  <a:pt x="78581" y="76200"/>
                </a:lnTo>
                <a:close/>
              </a:path>
              <a:path w="82550" h="93345">
                <a:moveTo>
                  <a:pt x="82391" y="90011"/>
                </a:moveTo>
                <a:lnTo>
                  <a:pt x="59531" y="90011"/>
                </a:lnTo>
                <a:lnTo>
                  <a:pt x="59531" y="88487"/>
                </a:lnTo>
                <a:lnTo>
                  <a:pt x="58007" y="86868"/>
                </a:lnTo>
                <a:lnTo>
                  <a:pt x="58007" y="83820"/>
                </a:lnTo>
                <a:lnTo>
                  <a:pt x="56483" y="82296"/>
                </a:lnTo>
                <a:lnTo>
                  <a:pt x="56483" y="80772"/>
                </a:lnTo>
                <a:lnTo>
                  <a:pt x="79343" y="80772"/>
                </a:lnTo>
                <a:lnTo>
                  <a:pt x="79343" y="82296"/>
                </a:lnTo>
                <a:lnTo>
                  <a:pt x="80867" y="85344"/>
                </a:lnTo>
                <a:lnTo>
                  <a:pt x="82391" y="9001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963865" y="646748"/>
            <a:ext cx="86995" cy="125729"/>
          </a:xfrm>
          <a:custGeom>
            <a:avLst/>
            <a:gdLst/>
            <a:ahLst/>
            <a:cxnLst/>
            <a:rect l="l" t="t" r="r" b="b"/>
            <a:pathLst>
              <a:path w="86994" h="125729">
                <a:moveTo>
                  <a:pt x="21431" y="122110"/>
                </a:moveTo>
                <a:lnTo>
                  <a:pt x="0" y="122110"/>
                </a:lnTo>
                <a:lnTo>
                  <a:pt x="0" y="0"/>
                </a:lnTo>
                <a:lnTo>
                  <a:pt x="22955" y="0"/>
                </a:lnTo>
                <a:lnTo>
                  <a:pt x="22955" y="44291"/>
                </a:lnTo>
                <a:lnTo>
                  <a:pt x="77285" y="44291"/>
                </a:lnTo>
                <a:lnTo>
                  <a:pt x="80255" y="48863"/>
                </a:lnTo>
                <a:lnTo>
                  <a:pt x="36671" y="48863"/>
                </a:lnTo>
                <a:lnTo>
                  <a:pt x="32099" y="51911"/>
                </a:lnTo>
                <a:lnTo>
                  <a:pt x="29051" y="56483"/>
                </a:lnTo>
                <a:lnTo>
                  <a:pt x="24479" y="61055"/>
                </a:lnTo>
                <a:lnTo>
                  <a:pt x="22955" y="67151"/>
                </a:lnTo>
                <a:lnTo>
                  <a:pt x="22955" y="85439"/>
                </a:lnTo>
                <a:lnTo>
                  <a:pt x="24479" y="91535"/>
                </a:lnTo>
                <a:lnTo>
                  <a:pt x="27527" y="96107"/>
                </a:lnTo>
                <a:lnTo>
                  <a:pt x="30575" y="102203"/>
                </a:lnTo>
                <a:lnTo>
                  <a:pt x="36671" y="105251"/>
                </a:lnTo>
                <a:lnTo>
                  <a:pt x="79537" y="105251"/>
                </a:lnTo>
                <a:lnTo>
                  <a:pt x="75962" y="109823"/>
                </a:lnTo>
                <a:lnTo>
                  <a:pt x="21431" y="109823"/>
                </a:lnTo>
                <a:lnTo>
                  <a:pt x="21431" y="122110"/>
                </a:lnTo>
                <a:close/>
              </a:path>
              <a:path w="86994" h="125729">
                <a:moveTo>
                  <a:pt x="77285" y="44291"/>
                </a:moveTo>
                <a:lnTo>
                  <a:pt x="22955" y="44291"/>
                </a:lnTo>
                <a:lnTo>
                  <a:pt x="28717" y="38528"/>
                </a:lnTo>
                <a:lnTo>
                  <a:pt x="34766" y="34766"/>
                </a:lnTo>
                <a:lnTo>
                  <a:pt x="41386" y="32718"/>
                </a:lnTo>
                <a:lnTo>
                  <a:pt x="48863" y="32099"/>
                </a:lnTo>
                <a:lnTo>
                  <a:pt x="56578" y="32694"/>
                </a:lnTo>
                <a:lnTo>
                  <a:pt x="63722" y="34575"/>
                </a:lnTo>
                <a:lnTo>
                  <a:pt x="70294" y="37885"/>
                </a:lnTo>
                <a:lnTo>
                  <a:pt x="76295" y="42767"/>
                </a:lnTo>
                <a:lnTo>
                  <a:pt x="77285" y="44291"/>
                </a:lnTo>
                <a:close/>
              </a:path>
              <a:path w="86994" h="125729">
                <a:moveTo>
                  <a:pt x="79537" y="105251"/>
                </a:moveTo>
                <a:lnTo>
                  <a:pt x="48863" y="105251"/>
                </a:lnTo>
                <a:lnTo>
                  <a:pt x="53435" y="103727"/>
                </a:lnTo>
                <a:lnTo>
                  <a:pt x="56483" y="99155"/>
                </a:lnTo>
                <a:lnTo>
                  <a:pt x="61055" y="94583"/>
                </a:lnTo>
                <a:lnTo>
                  <a:pt x="62545" y="87129"/>
                </a:lnTo>
                <a:lnTo>
                  <a:pt x="62579" y="68675"/>
                </a:lnTo>
                <a:lnTo>
                  <a:pt x="61055" y="61055"/>
                </a:lnTo>
                <a:lnTo>
                  <a:pt x="56483" y="56483"/>
                </a:lnTo>
                <a:lnTo>
                  <a:pt x="53435" y="51911"/>
                </a:lnTo>
                <a:lnTo>
                  <a:pt x="48863" y="48863"/>
                </a:lnTo>
                <a:lnTo>
                  <a:pt x="80255" y="48863"/>
                </a:lnTo>
                <a:lnTo>
                  <a:pt x="80533" y="49291"/>
                </a:lnTo>
                <a:lnTo>
                  <a:pt x="83915" y="57245"/>
                </a:lnTo>
                <a:lnTo>
                  <a:pt x="86153" y="66341"/>
                </a:lnTo>
                <a:lnTo>
                  <a:pt x="86963" y="76295"/>
                </a:lnTo>
                <a:lnTo>
                  <a:pt x="86129" y="87129"/>
                </a:lnTo>
                <a:lnTo>
                  <a:pt x="83724" y="96678"/>
                </a:lnTo>
                <a:lnTo>
                  <a:pt x="79890" y="104798"/>
                </a:lnTo>
                <a:lnTo>
                  <a:pt x="79537" y="105251"/>
                </a:lnTo>
                <a:close/>
              </a:path>
              <a:path w="86994" h="125729">
                <a:moveTo>
                  <a:pt x="48863" y="125158"/>
                </a:moveTo>
                <a:lnTo>
                  <a:pt x="44291" y="125158"/>
                </a:lnTo>
                <a:lnTo>
                  <a:pt x="39719" y="123634"/>
                </a:lnTo>
                <a:lnTo>
                  <a:pt x="33623" y="120586"/>
                </a:lnTo>
                <a:lnTo>
                  <a:pt x="28990" y="117403"/>
                </a:lnTo>
                <a:lnTo>
                  <a:pt x="24479" y="114395"/>
                </a:lnTo>
                <a:lnTo>
                  <a:pt x="21431" y="109823"/>
                </a:lnTo>
                <a:lnTo>
                  <a:pt x="75962" y="109823"/>
                </a:lnTo>
                <a:lnTo>
                  <a:pt x="74771" y="111347"/>
                </a:lnTo>
                <a:lnTo>
                  <a:pt x="69651" y="117403"/>
                </a:lnTo>
                <a:lnTo>
                  <a:pt x="63531" y="121717"/>
                </a:lnTo>
                <a:lnTo>
                  <a:pt x="56554" y="124299"/>
                </a:lnTo>
                <a:lnTo>
                  <a:pt x="48863" y="12515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081783" y="644653"/>
            <a:ext cx="0" cy="125095"/>
          </a:xfrm>
          <a:custGeom>
            <a:avLst/>
            <a:gdLst/>
            <a:ahLst/>
            <a:cxnLst/>
            <a:rect l="l" t="t" r="r" b="b"/>
            <a:pathLst>
              <a:path h="125095">
                <a:moveTo>
                  <a:pt x="0" y="0"/>
                </a:moveTo>
                <a:lnTo>
                  <a:pt x="0" y="124968"/>
                </a:lnTo>
              </a:path>
            </a:pathLst>
          </a:custGeom>
          <a:ln w="2438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110358" y="678848"/>
            <a:ext cx="82550" cy="93345"/>
          </a:xfrm>
          <a:custGeom>
            <a:avLst/>
            <a:gdLst/>
            <a:ahLst/>
            <a:cxnLst/>
            <a:rect l="l" t="t" r="r" b="b"/>
            <a:pathLst>
              <a:path w="82550" h="93345">
                <a:moveTo>
                  <a:pt x="42767" y="93059"/>
                </a:moveTo>
                <a:lnTo>
                  <a:pt x="7620" y="77724"/>
                </a:lnTo>
                <a:lnTo>
                  <a:pt x="0" y="45720"/>
                </a:lnTo>
                <a:lnTo>
                  <a:pt x="595" y="35766"/>
                </a:lnTo>
                <a:lnTo>
                  <a:pt x="24050" y="2667"/>
                </a:lnTo>
                <a:lnTo>
                  <a:pt x="39719" y="0"/>
                </a:lnTo>
                <a:lnTo>
                  <a:pt x="49434" y="619"/>
                </a:lnTo>
                <a:lnTo>
                  <a:pt x="58007" y="2667"/>
                </a:lnTo>
                <a:lnTo>
                  <a:pt x="65436" y="6429"/>
                </a:lnTo>
                <a:lnTo>
                  <a:pt x="71723" y="12192"/>
                </a:lnTo>
                <a:lnTo>
                  <a:pt x="74624" y="16764"/>
                </a:lnTo>
                <a:lnTo>
                  <a:pt x="36671" y="16764"/>
                </a:lnTo>
                <a:lnTo>
                  <a:pt x="32099" y="19812"/>
                </a:lnTo>
                <a:lnTo>
                  <a:pt x="26003" y="25908"/>
                </a:lnTo>
                <a:lnTo>
                  <a:pt x="24479" y="32004"/>
                </a:lnTo>
                <a:lnTo>
                  <a:pt x="24479" y="38100"/>
                </a:lnTo>
                <a:lnTo>
                  <a:pt x="81490" y="38100"/>
                </a:lnTo>
                <a:lnTo>
                  <a:pt x="81795" y="39838"/>
                </a:lnTo>
                <a:lnTo>
                  <a:pt x="82391" y="51816"/>
                </a:lnTo>
                <a:lnTo>
                  <a:pt x="22955" y="51816"/>
                </a:lnTo>
                <a:lnTo>
                  <a:pt x="22955" y="59436"/>
                </a:lnTo>
                <a:lnTo>
                  <a:pt x="26003" y="65532"/>
                </a:lnTo>
                <a:lnTo>
                  <a:pt x="29051" y="68580"/>
                </a:lnTo>
                <a:lnTo>
                  <a:pt x="32099" y="73152"/>
                </a:lnTo>
                <a:lnTo>
                  <a:pt x="36671" y="74676"/>
                </a:lnTo>
                <a:lnTo>
                  <a:pt x="77819" y="74676"/>
                </a:lnTo>
                <a:lnTo>
                  <a:pt x="73247" y="80772"/>
                </a:lnTo>
                <a:lnTo>
                  <a:pt x="67151" y="85344"/>
                </a:lnTo>
                <a:lnTo>
                  <a:pt x="62055" y="88518"/>
                </a:lnTo>
                <a:lnTo>
                  <a:pt x="56102" y="90951"/>
                </a:lnTo>
                <a:lnTo>
                  <a:pt x="49577" y="92510"/>
                </a:lnTo>
                <a:lnTo>
                  <a:pt x="42767" y="93059"/>
                </a:lnTo>
                <a:close/>
              </a:path>
              <a:path w="82550" h="93345">
                <a:moveTo>
                  <a:pt x="81490" y="38100"/>
                </a:moveTo>
                <a:lnTo>
                  <a:pt x="59531" y="38100"/>
                </a:lnTo>
                <a:lnTo>
                  <a:pt x="59531" y="32004"/>
                </a:lnTo>
                <a:lnTo>
                  <a:pt x="56483" y="25908"/>
                </a:lnTo>
                <a:lnTo>
                  <a:pt x="50387" y="19812"/>
                </a:lnTo>
                <a:lnTo>
                  <a:pt x="45815" y="16764"/>
                </a:lnTo>
                <a:lnTo>
                  <a:pt x="74624" y="16764"/>
                </a:lnTo>
                <a:lnTo>
                  <a:pt x="76604" y="19883"/>
                </a:lnTo>
                <a:lnTo>
                  <a:pt x="79914" y="29146"/>
                </a:lnTo>
                <a:lnTo>
                  <a:pt x="81490" y="38100"/>
                </a:lnTo>
                <a:close/>
              </a:path>
              <a:path w="82550" h="93345">
                <a:moveTo>
                  <a:pt x="77819" y="74676"/>
                </a:moveTo>
                <a:lnTo>
                  <a:pt x="45815" y="74676"/>
                </a:lnTo>
                <a:lnTo>
                  <a:pt x="54959" y="70104"/>
                </a:lnTo>
                <a:lnTo>
                  <a:pt x="56483" y="67056"/>
                </a:lnTo>
                <a:lnTo>
                  <a:pt x="58007" y="62484"/>
                </a:lnTo>
                <a:lnTo>
                  <a:pt x="80867" y="65532"/>
                </a:lnTo>
                <a:lnTo>
                  <a:pt x="77819" y="746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203418" y="678848"/>
            <a:ext cx="84455" cy="93345"/>
          </a:xfrm>
          <a:custGeom>
            <a:avLst/>
            <a:gdLst/>
            <a:ahLst/>
            <a:cxnLst/>
            <a:rect l="l" t="t" r="r" b="b"/>
            <a:pathLst>
              <a:path w="84455" h="93345">
                <a:moveTo>
                  <a:pt x="81267" y="74676"/>
                </a:moveTo>
                <a:lnTo>
                  <a:pt x="53435" y="74676"/>
                </a:lnTo>
                <a:lnTo>
                  <a:pt x="56483" y="71628"/>
                </a:lnTo>
                <a:lnTo>
                  <a:pt x="59531" y="70104"/>
                </a:lnTo>
                <a:lnTo>
                  <a:pt x="59531" y="62484"/>
                </a:lnTo>
                <a:lnTo>
                  <a:pt x="56483" y="59436"/>
                </a:lnTo>
                <a:lnTo>
                  <a:pt x="54959" y="59436"/>
                </a:lnTo>
                <a:lnTo>
                  <a:pt x="50387" y="57912"/>
                </a:lnTo>
                <a:lnTo>
                  <a:pt x="13811" y="47244"/>
                </a:lnTo>
                <a:lnTo>
                  <a:pt x="3143" y="35052"/>
                </a:lnTo>
                <a:lnTo>
                  <a:pt x="3143" y="18288"/>
                </a:lnTo>
                <a:lnTo>
                  <a:pt x="41243" y="0"/>
                </a:lnTo>
                <a:lnTo>
                  <a:pt x="49815" y="285"/>
                </a:lnTo>
                <a:lnTo>
                  <a:pt x="78524" y="16764"/>
                </a:lnTo>
                <a:lnTo>
                  <a:pt x="30575" y="16764"/>
                </a:lnTo>
                <a:lnTo>
                  <a:pt x="27527" y="18288"/>
                </a:lnTo>
                <a:lnTo>
                  <a:pt x="26003" y="19812"/>
                </a:lnTo>
                <a:lnTo>
                  <a:pt x="26003" y="27432"/>
                </a:lnTo>
                <a:lnTo>
                  <a:pt x="27527" y="27432"/>
                </a:lnTo>
                <a:lnTo>
                  <a:pt x="36671" y="32004"/>
                </a:lnTo>
                <a:lnTo>
                  <a:pt x="50387" y="35052"/>
                </a:lnTo>
                <a:lnTo>
                  <a:pt x="58935" y="36695"/>
                </a:lnTo>
                <a:lnTo>
                  <a:pt x="66198" y="39052"/>
                </a:lnTo>
                <a:lnTo>
                  <a:pt x="84010" y="70104"/>
                </a:lnTo>
                <a:lnTo>
                  <a:pt x="81267" y="74676"/>
                </a:lnTo>
                <a:close/>
              </a:path>
              <a:path w="84455" h="93345">
                <a:moveTo>
                  <a:pt x="58007" y="27432"/>
                </a:moveTo>
                <a:lnTo>
                  <a:pt x="58007" y="22860"/>
                </a:lnTo>
                <a:lnTo>
                  <a:pt x="54959" y="21336"/>
                </a:lnTo>
                <a:lnTo>
                  <a:pt x="53435" y="18288"/>
                </a:lnTo>
                <a:lnTo>
                  <a:pt x="50387" y="16764"/>
                </a:lnTo>
                <a:lnTo>
                  <a:pt x="78524" y="16764"/>
                </a:lnTo>
                <a:lnTo>
                  <a:pt x="80962" y="22860"/>
                </a:lnTo>
                <a:lnTo>
                  <a:pt x="58007" y="27432"/>
                </a:lnTo>
                <a:close/>
              </a:path>
              <a:path w="84455" h="93345">
                <a:moveTo>
                  <a:pt x="42767" y="93059"/>
                </a:moveTo>
                <a:lnTo>
                  <a:pt x="3143" y="73152"/>
                </a:lnTo>
                <a:lnTo>
                  <a:pt x="0" y="65532"/>
                </a:lnTo>
                <a:lnTo>
                  <a:pt x="24479" y="60960"/>
                </a:lnTo>
                <a:lnTo>
                  <a:pt x="24479" y="65532"/>
                </a:lnTo>
                <a:lnTo>
                  <a:pt x="33623" y="74676"/>
                </a:lnTo>
                <a:lnTo>
                  <a:pt x="81267" y="74676"/>
                </a:lnTo>
                <a:lnTo>
                  <a:pt x="79438" y="77724"/>
                </a:lnTo>
                <a:lnTo>
                  <a:pt x="73247" y="83820"/>
                </a:lnTo>
                <a:lnTo>
                  <a:pt x="67841" y="87875"/>
                </a:lnTo>
                <a:lnTo>
                  <a:pt x="60864" y="90761"/>
                </a:lnTo>
                <a:lnTo>
                  <a:pt x="52458" y="92486"/>
                </a:lnTo>
                <a:lnTo>
                  <a:pt x="42767" y="9305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61594" y="1197484"/>
            <a:ext cx="101346" cy="9791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17232" y="1195959"/>
            <a:ext cx="746188" cy="9915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69213" y="1600199"/>
            <a:ext cx="52069" cy="84456"/>
          </a:xfrm>
          <a:custGeom>
            <a:avLst/>
            <a:gdLst/>
            <a:ahLst/>
            <a:cxnLst/>
            <a:rect l="l" t="t" r="r" b="b"/>
            <a:pathLst>
              <a:path w="52070" h="84455">
                <a:moveTo>
                  <a:pt x="51816" y="9144"/>
                </a:moveTo>
                <a:lnTo>
                  <a:pt x="0" y="9144"/>
                </a:lnTo>
                <a:lnTo>
                  <a:pt x="0" y="0"/>
                </a:lnTo>
                <a:lnTo>
                  <a:pt x="51816" y="0"/>
                </a:lnTo>
                <a:lnTo>
                  <a:pt x="51816" y="9144"/>
                </a:lnTo>
                <a:close/>
              </a:path>
              <a:path w="52070" h="84455">
                <a:moveTo>
                  <a:pt x="32004" y="74771"/>
                </a:moveTo>
                <a:lnTo>
                  <a:pt x="19812" y="74771"/>
                </a:lnTo>
                <a:lnTo>
                  <a:pt x="19812" y="9144"/>
                </a:lnTo>
                <a:lnTo>
                  <a:pt x="32004" y="9144"/>
                </a:lnTo>
                <a:lnTo>
                  <a:pt x="32004" y="74771"/>
                </a:lnTo>
                <a:close/>
              </a:path>
              <a:path w="52070" h="84455">
                <a:moveTo>
                  <a:pt x="51816" y="83915"/>
                </a:moveTo>
                <a:lnTo>
                  <a:pt x="0" y="83915"/>
                </a:lnTo>
                <a:lnTo>
                  <a:pt x="0" y="74771"/>
                </a:lnTo>
                <a:lnTo>
                  <a:pt x="51816" y="74771"/>
                </a:lnTo>
                <a:lnTo>
                  <a:pt x="51816" y="8391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42461" y="1618489"/>
            <a:ext cx="52069" cy="66039"/>
          </a:xfrm>
          <a:custGeom>
            <a:avLst/>
            <a:gdLst/>
            <a:ahLst/>
            <a:cxnLst/>
            <a:rect l="l" t="t" r="r" b="b"/>
            <a:pathLst>
              <a:path w="52070" h="66039">
                <a:moveTo>
                  <a:pt x="25908" y="10668"/>
                </a:moveTo>
                <a:lnTo>
                  <a:pt x="10668" y="10668"/>
                </a:lnTo>
                <a:lnTo>
                  <a:pt x="13716" y="7620"/>
                </a:lnTo>
                <a:lnTo>
                  <a:pt x="16764" y="6096"/>
                </a:lnTo>
                <a:lnTo>
                  <a:pt x="21336" y="1524"/>
                </a:lnTo>
                <a:lnTo>
                  <a:pt x="22860" y="1524"/>
                </a:lnTo>
                <a:lnTo>
                  <a:pt x="24384" y="0"/>
                </a:lnTo>
                <a:lnTo>
                  <a:pt x="38100" y="0"/>
                </a:lnTo>
                <a:lnTo>
                  <a:pt x="44196" y="1524"/>
                </a:lnTo>
                <a:lnTo>
                  <a:pt x="47244" y="6096"/>
                </a:lnTo>
                <a:lnTo>
                  <a:pt x="50292" y="9144"/>
                </a:lnTo>
                <a:lnTo>
                  <a:pt x="27432" y="9144"/>
                </a:lnTo>
                <a:lnTo>
                  <a:pt x="25908" y="10668"/>
                </a:lnTo>
                <a:close/>
              </a:path>
              <a:path w="52070" h="66039">
                <a:moveTo>
                  <a:pt x="10668" y="65627"/>
                </a:moveTo>
                <a:lnTo>
                  <a:pt x="0" y="65627"/>
                </a:lnTo>
                <a:lnTo>
                  <a:pt x="0" y="1524"/>
                </a:lnTo>
                <a:lnTo>
                  <a:pt x="10668" y="1524"/>
                </a:lnTo>
                <a:lnTo>
                  <a:pt x="10668" y="10668"/>
                </a:lnTo>
                <a:lnTo>
                  <a:pt x="22860" y="10668"/>
                </a:lnTo>
                <a:lnTo>
                  <a:pt x="10668" y="22860"/>
                </a:lnTo>
                <a:lnTo>
                  <a:pt x="10668" y="65627"/>
                </a:lnTo>
                <a:close/>
              </a:path>
              <a:path w="52070" h="66039">
                <a:moveTo>
                  <a:pt x="51816" y="65627"/>
                </a:moveTo>
                <a:lnTo>
                  <a:pt x="41148" y="65627"/>
                </a:lnTo>
                <a:lnTo>
                  <a:pt x="41148" y="19812"/>
                </a:lnTo>
                <a:lnTo>
                  <a:pt x="39624" y="15240"/>
                </a:lnTo>
                <a:lnTo>
                  <a:pt x="38100" y="13716"/>
                </a:lnTo>
                <a:lnTo>
                  <a:pt x="36576" y="10668"/>
                </a:lnTo>
                <a:lnTo>
                  <a:pt x="33528" y="9144"/>
                </a:lnTo>
                <a:lnTo>
                  <a:pt x="50292" y="9144"/>
                </a:lnTo>
                <a:lnTo>
                  <a:pt x="51816" y="15240"/>
                </a:lnTo>
                <a:lnTo>
                  <a:pt x="51816" y="6562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01147" y="1590898"/>
            <a:ext cx="32384" cy="8889"/>
          </a:xfrm>
          <a:custGeom>
            <a:avLst/>
            <a:gdLst/>
            <a:ahLst/>
            <a:cxnLst/>
            <a:rect l="l" t="t" r="r" b="b"/>
            <a:pathLst>
              <a:path w="32384" h="8890">
                <a:moveTo>
                  <a:pt x="0" y="0"/>
                </a:moveTo>
                <a:lnTo>
                  <a:pt x="32004" y="0"/>
                </a:lnTo>
                <a:lnTo>
                  <a:pt x="32004" y="8890"/>
                </a:lnTo>
                <a:lnTo>
                  <a:pt x="0" y="889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06481" y="1599786"/>
            <a:ext cx="0" cy="102871"/>
          </a:xfrm>
          <a:custGeom>
            <a:avLst/>
            <a:gdLst/>
            <a:ahLst/>
            <a:cxnLst/>
            <a:rect l="l" t="t" r="r" b="b"/>
            <a:pathLst>
              <a:path h="102869">
                <a:moveTo>
                  <a:pt x="0" y="0"/>
                </a:moveTo>
                <a:lnTo>
                  <a:pt x="0" y="102869"/>
                </a:lnTo>
              </a:path>
            </a:pathLst>
          </a:custGeom>
          <a:ln w="1066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01147" y="1702659"/>
            <a:ext cx="32384" cy="8889"/>
          </a:xfrm>
          <a:custGeom>
            <a:avLst/>
            <a:gdLst/>
            <a:ahLst/>
            <a:cxnLst/>
            <a:rect l="l" t="t" r="r" b="b"/>
            <a:pathLst>
              <a:path w="32384" h="8889">
                <a:moveTo>
                  <a:pt x="0" y="0"/>
                </a:moveTo>
                <a:lnTo>
                  <a:pt x="32004" y="0"/>
                </a:lnTo>
                <a:lnTo>
                  <a:pt x="32004" y="8890"/>
                </a:lnTo>
                <a:lnTo>
                  <a:pt x="0" y="889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62202" y="1598581"/>
            <a:ext cx="53340" cy="86996"/>
          </a:xfrm>
          <a:custGeom>
            <a:avLst/>
            <a:gdLst/>
            <a:ahLst/>
            <a:cxnLst/>
            <a:rect l="l" t="t" r="r" b="b"/>
            <a:pathLst>
              <a:path w="53340" h="86994">
                <a:moveTo>
                  <a:pt x="33528" y="1524"/>
                </a:moveTo>
                <a:lnTo>
                  <a:pt x="10668" y="1524"/>
                </a:lnTo>
                <a:lnTo>
                  <a:pt x="12192" y="0"/>
                </a:lnTo>
                <a:lnTo>
                  <a:pt x="30480" y="0"/>
                </a:lnTo>
                <a:lnTo>
                  <a:pt x="33528" y="1524"/>
                </a:lnTo>
                <a:close/>
              </a:path>
              <a:path w="53340" h="86994">
                <a:moveTo>
                  <a:pt x="6096" y="12192"/>
                </a:moveTo>
                <a:lnTo>
                  <a:pt x="3048" y="12192"/>
                </a:lnTo>
                <a:lnTo>
                  <a:pt x="3048" y="3048"/>
                </a:lnTo>
                <a:lnTo>
                  <a:pt x="4572" y="3048"/>
                </a:lnTo>
                <a:lnTo>
                  <a:pt x="6096" y="1524"/>
                </a:lnTo>
                <a:lnTo>
                  <a:pt x="38100" y="1524"/>
                </a:lnTo>
                <a:lnTo>
                  <a:pt x="41148" y="3048"/>
                </a:lnTo>
                <a:lnTo>
                  <a:pt x="42672" y="6096"/>
                </a:lnTo>
                <a:lnTo>
                  <a:pt x="45720" y="7620"/>
                </a:lnTo>
                <a:lnTo>
                  <a:pt x="47244" y="9144"/>
                </a:lnTo>
                <a:lnTo>
                  <a:pt x="15240" y="9144"/>
                </a:lnTo>
                <a:lnTo>
                  <a:pt x="12192" y="10668"/>
                </a:lnTo>
                <a:lnTo>
                  <a:pt x="9144" y="10668"/>
                </a:lnTo>
                <a:lnTo>
                  <a:pt x="6096" y="12192"/>
                </a:lnTo>
                <a:close/>
              </a:path>
              <a:path w="53340" h="86994">
                <a:moveTo>
                  <a:pt x="45720" y="77819"/>
                </a:moveTo>
                <a:lnTo>
                  <a:pt x="22860" y="77819"/>
                </a:lnTo>
                <a:lnTo>
                  <a:pt x="25908" y="76295"/>
                </a:lnTo>
                <a:lnTo>
                  <a:pt x="28956" y="76295"/>
                </a:lnTo>
                <a:lnTo>
                  <a:pt x="32004" y="74771"/>
                </a:lnTo>
                <a:lnTo>
                  <a:pt x="35052" y="74771"/>
                </a:lnTo>
                <a:lnTo>
                  <a:pt x="39624" y="70199"/>
                </a:lnTo>
                <a:lnTo>
                  <a:pt x="41148" y="67151"/>
                </a:lnTo>
                <a:lnTo>
                  <a:pt x="41148" y="65627"/>
                </a:lnTo>
                <a:lnTo>
                  <a:pt x="42672" y="64103"/>
                </a:lnTo>
                <a:lnTo>
                  <a:pt x="42672" y="58007"/>
                </a:lnTo>
                <a:lnTo>
                  <a:pt x="41148" y="56483"/>
                </a:lnTo>
                <a:lnTo>
                  <a:pt x="41148" y="54959"/>
                </a:lnTo>
                <a:lnTo>
                  <a:pt x="36576" y="50387"/>
                </a:lnTo>
                <a:lnTo>
                  <a:pt x="33528" y="48863"/>
                </a:lnTo>
                <a:lnTo>
                  <a:pt x="32004" y="48863"/>
                </a:lnTo>
                <a:lnTo>
                  <a:pt x="28956" y="47244"/>
                </a:lnTo>
                <a:lnTo>
                  <a:pt x="10668" y="47244"/>
                </a:lnTo>
                <a:lnTo>
                  <a:pt x="10668" y="38100"/>
                </a:lnTo>
                <a:lnTo>
                  <a:pt x="22860" y="38100"/>
                </a:lnTo>
                <a:lnTo>
                  <a:pt x="25908" y="36576"/>
                </a:lnTo>
                <a:lnTo>
                  <a:pt x="27432" y="36576"/>
                </a:lnTo>
                <a:lnTo>
                  <a:pt x="30480" y="35052"/>
                </a:lnTo>
                <a:lnTo>
                  <a:pt x="32004" y="35052"/>
                </a:lnTo>
                <a:lnTo>
                  <a:pt x="35052" y="32004"/>
                </a:lnTo>
                <a:lnTo>
                  <a:pt x="35052" y="30480"/>
                </a:lnTo>
                <a:lnTo>
                  <a:pt x="38100" y="27432"/>
                </a:lnTo>
                <a:lnTo>
                  <a:pt x="38100" y="18288"/>
                </a:lnTo>
                <a:lnTo>
                  <a:pt x="36576" y="15240"/>
                </a:lnTo>
                <a:lnTo>
                  <a:pt x="33528" y="12192"/>
                </a:lnTo>
                <a:lnTo>
                  <a:pt x="27432" y="9144"/>
                </a:lnTo>
                <a:lnTo>
                  <a:pt x="47244" y="9144"/>
                </a:lnTo>
                <a:lnTo>
                  <a:pt x="47244" y="12192"/>
                </a:lnTo>
                <a:lnTo>
                  <a:pt x="50292" y="18288"/>
                </a:lnTo>
                <a:lnTo>
                  <a:pt x="50292" y="25908"/>
                </a:lnTo>
                <a:lnTo>
                  <a:pt x="48768" y="28956"/>
                </a:lnTo>
                <a:lnTo>
                  <a:pt x="45720" y="33528"/>
                </a:lnTo>
                <a:lnTo>
                  <a:pt x="44196" y="36576"/>
                </a:lnTo>
                <a:lnTo>
                  <a:pt x="39624" y="39624"/>
                </a:lnTo>
                <a:lnTo>
                  <a:pt x="35052" y="41148"/>
                </a:lnTo>
                <a:lnTo>
                  <a:pt x="38100" y="41148"/>
                </a:lnTo>
                <a:lnTo>
                  <a:pt x="39624" y="42672"/>
                </a:lnTo>
                <a:lnTo>
                  <a:pt x="42672" y="42672"/>
                </a:lnTo>
                <a:lnTo>
                  <a:pt x="45720" y="45720"/>
                </a:lnTo>
                <a:lnTo>
                  <a:pt x="48768" y="47244"/>
                </a:lnTo>
                <a:lnTo>
                  <a:pt x="50292" y="48863"/>
                </a:lnTo>
                <a:lnTo>
                  <a:pt x="51816" y="50387"/>
                </a:lnTo>
                <a:lnTo>
                  <a:pt x="51816" y="53435"/>
                </a:lnTo>
                <a:lnTo>
                  <a:pt x="53340" y="54959"/>
                </a:lnTo>
                <a:lnTo>
                  <a:pt x="53340" y="67151"/>
                </a:lnTo>
                <a:lnTo>
                  <a:pt x="50292" y="73247"/>
                </a:lnTo>
                <a:lnTo>
                  <a:pt x="45720" y="77819"/>
                </a:lnTo>
                <a:close/>
              </a:path>
              <a:path w="53340" h="86994">
                <a:moveTo>
                  <a:pt x="28956" y="86963"/>
                </a:moveTo>
                <a:lnTo>
                  <a:pt x="3048" y="86963"/>
                </a:lnTo>
                <a:lnTo>
                  <a:pt x="0" y="85439"/>
                </a:lnTo>
                <a:lnTo>
                  <a:pt x="0" y="76295"/>
                </a:lnTo>
                <a:lnTo>
                  <a:pt x="9144" y="76295"/>
                </a:lnTo>
                <a:lnTo>
                  <a:pt x="12192" y="77819"/>
                </a:lnTo>
                <a:lnTo>
                  <a:pt x="45720" y="77819"/>
                </a:lnTo>
                <a:lnTo>
                  <a:pt x="41148" y="82391"/>
                </a:lnTo>
                <a:lnTo>
                  <a:pt x="38100" y="83915"/>
                </a:lnTo>
                <a:lnTo>
                  <a:pt x="28956" y="8696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35450" y="1598676"/>
            <a:ext cx="53340" cy="86996"/>
          </a:xfrm>
          <a:custGeom>
            <a:avLst/>
            <a:gdLst/>
            <a:ahLst/>
            <a:cxnLst/>
            <a:rect l="l" t="t" r="r" b="b"/>
            <a:pathLst>
              <a:path w="53340" h="86994">
                <a:moveTo>
                  <a:pt x="33528" y="1524"/>
                </a:moveTo>
                <a:lnTo>
                  <a:pt x="10668" y="1524"/>
                </a:lnTo>
                <a:lnTo>
                  <a:pt x="12192" y="0"/>
                </a:lnTo>
                <a:lnTo>
                  <a:pt x="30480" y="0"/>
                </a:lnTo>
                <a:lnTo>
                  <a:pt x="33528" y="1524"/>
                </a:lnTo>
                <a:close/>
              </a:path>
              <a:path w="53340" h="86994">
                <a:moveTo>
                  <a:pt x="6096" y="12192"/>
                </a:moveTo>
                <a:lnTo>
                  <a:pt x="3048" y="12192"/>
                </a:lnTo>
                <a:lnTo>
                  <a:pt x="3048" y="3048"/>
                </a:lnTo>
                <a:lnTo>
                  <a:pt x="4572" y="3048"/>
                </a:lnTo>
                <a:lnTo>
                  <a:pt x="6096" y="1524"/>
                </a:lnTo>
                <a:lnTo>
                  <a:pt x="38100" y="1524"/>
                </a:lnTo>
                <a:lnTo>
                  <a:pt x="41148" y="3048"/>
                </a:lnTo>
                <a:lnTo>
                  <a:pt x="42672" y="6096"/>
                </a:lnTo>
                <a:lnTo>
                  <a:pt x="45720" y="7620"/>
                </a:lnTo>
                <a:lnTo>
                  <a:pt x="47244" y="9144"/>
                </a:lnTo>
                <a:lnTo>
                  <a:pt x="15240" y="9144"/>
                </a:lnTo>
                <a:lnTo>
                  <a:pt x="12192" y="10668"/>
                </a:lnTo>
                <a:lnTo>
                  <a:pt x="9144" y="10668"/>
                </a:lnTo>
                <a:lnTo>
                  <a:pt x="6096" y="12192"/>
                </a:lnTo>
                <a:close/>
              </a:path>
              <a:path w="53340" h="86994">
                <a:moveTo>
                  <a:pt x="45720" y="77724"/>
                </a:moveTo>
                <a:lnTo>
                  <a:pt x="22860" y="77724"/>
                </a:lnTo>
                <a:lnTo>
                  <a:pt x="25908" y="76200"/>
                </a:lnTo>
                <a:lnTo>
                  <a:pt x="28956" y="76200"/>
                </a:lnTo>
                <a:lnTo>
                  <a:pt x="32004" y="74676"/>
                </a:lnTo>
                <a:lnTo>
                  <a:pt x="35052" y="74676"/>
                </a:lnTo>
                <a:lnTo>
                  <a:pt x="39624" y="70104"/>
                </a:lnTo>
                <a:lnTo>
                  <a:pt x="41148" y="67056"/>
                </a:lnTo>
                <a:lnTo>
                  <a:pt x="41148" y="65532"/>
                </a:lnTo>
                <a:lnTo>
                  <a:pt x="42672" y="64008"/>
                </a:lnTo>
                <a:lnTo>
                  <a:pt x="42672" y="57912"/>
                </a:lnTo>
                <a:lnTo>
                  <a:pt x="41148" y="56388"/>
                </a:lnTo>
                <a:lnTo>
                  <a:pt x="41148" y="54864"/>
                </a:lnTo>
                <a:lnTo>
                  <a:pt x="36576" y="50292"/>
                </a:lnTo>
                <a:lnTo>
                  <a:pt x="33528" y="48768"/>
                </a:lnTo>
                <a:lnTo>
                  <a:pt x="32004" y="48768"/>
                </a:lnTo>
                <a:lnTo>
                  <a:pt x="28956" y="47244"/>
                </a:lnTo>
                <a:lnTo>
                  <a:pt x="10668" y="47244"/>
                </a:lnTo>
                <a:lnTo>
                  <a:pt x="10668" y="38100"/>
                </a:lnTo>
                <a:lnTo>
                  <a:pt x="22860" y="38100"/>
                </a:lnTo>
                <a:lnTo>
                  <a:pt x="25908" y="36576"/>
                </a:lnTo>
                <a:lnTo>
                  <a:pt x="27432" y="36576"/>
                </a:lnTo>
                <a:lnTo>
                  <a:pt x="30480" y="35052"/>
                </a:lnTo>
                <a:lnTo>
                  <a:pt x="32004" y="35052"/>
                </a:lnTo>
                <a:lnTo>
                  <a:pt x="36576" y="30480"/>
                </a:lnTo>
                <a:lnTo>
                  <a:pt x="36576" y="28956"/>
                </a:lnTo>
                <a:lnTo>
                  <a:pt x="38100" y="27432"/>
                </a:lnTo>
                <a:lnTo>
                  <a:pt x="38100" y="18288"/>
                </a:lnTo>
                <a:lnTo>
                  <a:pt x="36576" y="15240"/>
                </a:lnTo>
                <a:lnTo>
                  <a:pt x="33528" y="12192"/>
                </a:lnTo>
                <a:lnTo>
                  <a:pt x="27432" y="9144"/>
                </a:lnTo>
                <a:lnTo>
                  <a:pt x="47244" y="9144"/>
                </a:lnTo>
                <a:lnTo>
                  <a:pt x="48768" y="12192"/>
                </a:lnTo>
                <a:lnTo>
                  <a:pt x="48768" y="15240"/>
                </a:lnTo>
                <a:lnTo>
                  <a:pt x="50292" y="16764"/>
                </a:lnTo>
                <a:lnTo>
                  <a:pt x="50292" y="25908"/>
                </a:lnTo>
                <a:lnTo>
                  <a:pt x="48768" y="28956"/>
                </a:lnTo>
                <a:lnTo>
                  <a:pt x="45720" y="33528"/>
                </a:lnTo>
                <a:lnTo>
                  <a:pt x="44196" y="36576"/>
                </a:lnTo>
                <a:lnTo>
                  <a:pt x="39624" y="39624"/>
                </a:lnTo>
                <a:lnTo>
                  <a:pt x="35052" y="41148"/>
                </a:lnTo>
                <a:lnTo>
                  <a:pt x="38100" y="41148"/>
                </a:lnTo>
                <a:lnTo>
                  <a:pt x="39624" y="42672"/>
                </a:lnTo>
                <a:lnTo>
                  <a:pt x="42672" y="42672"/>
                </a:lnTo>
                <a:lnTo>
                  <a:pt x="45720" y="45720"/>
                </a:lnTo>
                <a:lnTo>
                  <a:pt x="48768" y="47244"/>
                </a:lnTo>
                <a:lnTo>
                  <a:pt x="51816" y="50292"/>
                </a:lnTo>
                <a:lnTo>
                  <a:pt x="51816" y="53340"/>
                </a:lnTo>
                <a:lnTo>
                  <a:pt x="53340" y="54864"/>
                </a:lnTo>
                <a:lnTo>
                  <a:pt x="53340" y="67056"/>
                </a:lnTo>
                <a:lnTo>
                  <a:pt x="50292" y="73152"/>
                </a:lnTo>
                <a:lnTo>
                  <a:pt x="45720" y="77724"/>
                </a:lnTo>
                <a:close/>
              </a:path>
              <a:path w="53340" h="86994">
                <a:moveTo>
                  <a:pt x="28956" y="86963"/>
                </a:moveTo>
                <a:lnTo>
                  <a:pt x="3048" y="86963"/>
                </a:lnTo>
                <a:lnTo>
                  <a:pt x="0" y="85344"/>
                </a:lnTo>
                <a:lnTo>
                  <a:pt x="0" y="76200"/>
                </a:lnTo>
                <a:lnTo>
                  <a:pt x="9144" y="76200"/>
                </a:lnTo>
                <a:lnTo>
                  <a:pt x="12192" y="77724"/>
                </a:lnTo>
                <a:lnTo>
                  <a:pt x="45720" y="77724"/>
                </a:lnTo>
                <a:lnTo>
                  <a:pt x="41148" y="82296"/>
                </a:lnTo>
                <a:lnTo>
                  <a:pt x="38100" y="83820"/>
                </a:lnTo>
                <a:lnTo>
                  <a:pt x="33528" y="85344"/>
                </a:lnTo>
                <a:lnTo>
                  <a:pt x="28956" y="8696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017841" y="1590898"/>
            <a:ext cx="32384" cy="8889"/>
          </a:xfrm>
          <a:custGeom>
            <a:avLst/>
            <a:gdLst/>
            <a:ahLst/>
            <a:cxnLst/>
            <a:rect l="l" t="t" r="r" b="b"/>
            <a:pathLst>
              <a:path w="32384" h="8890">
                <a:moveTo>
                  <a:pt x="0" y="0"/>
                </a:moveTo>
                <a:lnTo>
                  <a:pt x="32004" y="0"/>
                </a:lnTo>
                <a:lnTo>
                  <a:pt x="32004" y="8890"/>
                </a:lnTo>
                <a:lnTo>
                  <a:pt x="0" y="889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044511" y="1599786"/>
            <a:ext cx="0" cy="102871"/>
          </a:xfrm>
          <a:custGeom>
            <a:avLst/>
            <a:gdLst/>
            <a:ahLst/>
            <a:cxnLst/>
            <a:rect l="l" t="t" r="r" b="b"/>
            <a:pathLst>
              <a:path h="102869">
                <a:moveTo>
                  <a:pt x="0" y="0"/>
                </a:moveTo>
                <a:lnTo>
                  <a:pt x="0" y="102869"/>
                </a:lnTo>
              </a:path>
            </a:pathLst>
          </a:custGeom>
          <a:ln w="1066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017841" y="1702659"/>
            <a:ext cx="32384" cy="8889"/>
          </a:xfrm>
          <a:custGeom>
            <a:avLst/>
            <a:gdLst/>
            <a:ahLst/>
            <a:cxnLst/>
            <a:rect l="l" t="t" r="r" b="b"/>
            <a:pathLst>
              <a:path w="32384" h="8889">
                <a:moveTo>
                  <a:pt x="0" y="0"/>
                </a:moveTo>
                <a:lnTo>
                  <a:pt x="32004" y="0"/>
                </a:lnTo>
                <a:lnTo>
                  <a:pt x="32004" y="8890"/>
                </a:lnTo>
                <a:lnTo>
                  <a:pt x="0" y="889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098708" y="1618488"/>
            <a:ext cx="20320" cy="67310"/>
          </a:xfrm>
          <a:custGeom>
            <a:avLst/>
            <a:gdLst/>
            <a:ahLst/>
            <a:cxnLst/>
            <a:rect l="l" t="t" r="r" b="b"/>
            <a:pathLst>
              <a:path w="20319" h="67310">
                <a:moveTo>
                  <a:pt x="16764" y="3048"/>
                </a:moveTo>
                <a:lnTo>
                  <a:pt x="3048" y="3048"/>
                </a:lnTo>
                <a:lnTo>
                  <a:pt x="6096" y="0"/>
                </a:lnTo>
                <a:lnTo>
                  <a:pt x="13716" y="0"/>
                </a:lnTo>
                <a:lnTo>
                  <a:pt x="15240" y="1524"/>
                </a:lnTo>
                <a:lnTo>
                  <a:pt x="16764" y="1524"/>
                </a:lnTo>
                <a:lnTo>
                  <a:pt x="16764" y="3048"/>
                </a:lnTo>
                <a:close/>
              </a:path>
              <a:path w="20319" h="67310">
                <a:moveTo>
                  <a:pt x="15240" y="18383"/>
                </a:moveTo>
                <a:lnTo>
                  <a:pt x="4572" y="18383"/>
                </a:lnTo>
                <a:lnTo>
                  <a:pt x="4572" y="16859"/>
                </a:lnTo>
                <a:lnTo>
                  <a:pt x="3048" y="16859"/>
                </a:lnTo>
                <a:lnTo>
                  <a:pt x="0" y="13811"/>
                </a:lnTo>
                <a:lnTo>
                  <a:pt x="0" y="6191"/>
                </a:lnTo>
                <a:lnTo>
                  <a:pt x="1524" y="4667"/>
                </a:lnTo>
                <a:lnTo>
                  <a:pt x="1524" y="3048"/>
                </a:lnTo>
                <a:lnTo>
                  <a:pt x="18288" y="3048"/>
                </a:lnTo>
                <a:lnTo>
                  <a:pt x="18288" y="4667"/>
                </a:lnTo>
                <a:lnTo>
                  <a:pt x="19812" y="6191"/>
                </a:lnTo>
                <a:lnTo>
                  <a:pt x="19812" y="13811"/>
                </a:lnTo>
                <a:lnTo>
                  <a:pt x="15240" y="18383"/>
                </a:lnTo>
                <a:close/>
              </a:path>
              <a:path w="20319" h="67310">
                <a:moveTo>
                  <a:pt x="12192" y="19907"/>
                </a:moveTo>
                <a:lnTo>
                  <a:pt x="7620" y="19907"/>
                </a:lnTo>
                <a:lnTo>
                  <a:pt x="6096" y="18383"/>
                </a:lnTo>
                <a:lnTo>
                  <a:pt x="13716" y="18383"/>
                </a:lnTo>
                <a:lnTo>
                  <a:pt x="12192" y="19907"/>
                </a:lnTo>
                <a:close/>
              </a:path>
              <a:path w="20319" h="67310">
                <a:moveTo>
                  <a:pt x="13716" y="48863"/>
                </a:moveTo>
                <a:lnTo>
                  <a:pt x="6096" y="48863"/>
                </a:lnTo>
                <a:lnTo>
                  <a:pt x="7620" y="47339"/>
                </a:lnTo>
                <a:lnTo>
                  <a:pt x="12192" y="47339"/>
                </a:lnTo>
                <a:lnTo>
                  <a:pt x="13716" y="48863"/>
                </a:lnTo>
                <a:close/>
              </a:path>
              <a:path w="20319" h="67310">
                <a:moveTo>
                  <a:pt x="18288" y="64103"/>
                </a:moveTo>
                <a:lnTo>
                  <a:pt x="1524" y="64103"/>
                </a:lnTo>
                <a:lnTo>
                  <a:pt x="1524" y="62579"/>
                </a:lnTo>
                <a:lnTo>
                  <a:pt x="0" y="61055"/>
                </a:lnTo>
                <a:lnTo>
                  <a:pt x="0" y="53435"/>
                </a:lnTo>
                <a:lnTo>
                  <a:pt x="4572" y="48863"/>
                </a:lnTo>
                <a:lnTo>
                  <a:pt x="16764" y="48863"/>
                </a:lnTo>
                <a:lnTo>
                  <a:pt x="16764" y="50387"/>
                </a:lnTo>
                <a:lnTo>
                  <a:pt x="19812" y="53435"/>
                </a:lnTo>
                <a:lnTo>
                  <a:pt x="19812" y="61055"/>
                </a:lnTo>
                <a:lnTo>
                  <a:pt x="18288" y="62579"/>
                </a:lnTo>
                <a:lnTo>
                  <a:pt x="18288" y="64103"/>
                </a:lnTo>
                <a:close/>
              </a:path>
              <a:path w="20319" h="67310">
                <a:moveTo>
                  <a:pt x="13716" y="67151"/>
                </a:moveTo>
                <a:lnTo>
                  <a:pt x="6096" y="67151"/>
                </a:lnTo>
                <a:lnTo>
                  <a:pt x="3048" y="64103"/>
                </a:lnTo>
                <a:lnTo>
                  <a:pt x="16764" y="64103"/>
                </a:lnTo>
                <a:lnTo>
                  <a:pt x="16764" y="65627"/>
                </a:lnTo>
                <a:lnTo>
                  <a:pt x="15240" y="65627"/>
                </a:lnTo>
                <a:lnTo>
                  <a:pt x="13716" y="671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04344" y="1770311"/>
            <a:ext cx="6573783" cy="28680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78358" y="6537959"/>
            <a:ext cx="0" cy="96520"/>
          </a:xfrm>
          <a:custGeom>
            <a:avLst/>
            <a:gdLst/>
            <a:ahLst/>
            <a:cxnLst/>
            <a:rect l="l" t="t" r="r" b="b"/>
            <a:pathLst>
              <a:path h="96520">
                <a:moveTo>
                  <a:pt x="0" y="0"/>
                </a:moveTo>
                <a:lnTo>
                  <a:pt x="0" y="96012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605790" y="6563867"/>
            <a:ext cx="62865" cy="70485"/>
          </a:xfrm>
          <a:custGeom>
            <a:avLst/>
            <a:gdLst/>
            <a:ahLst/>
            <a:cxnLst/>
            <a:rect l="l" t="t" r="r" b="b"/>
            <a:pathLst>
              <a:path w="62865" h="70484">
                <a:moveTo>
                  <a:pt x="60293" y="10668"/>
                </a:moveTo>
                <a:lnTo>
                  <a:pt x="16764" y="10668"/>
                </a:lnTo>
                <a:lnTo>
                  <a:pt x="22860" y="3048"/>
                </a:lnTo>
                <a:lnTo>
                  <a:pt x="30575" y="0"/>
                </a:lnTo>
                <a:lnTo>
                  <a:pt x="47339" y="0"/>
                </a:lnTo>
                <a:lnTo>
                  <a:pt x="56483" y="4572"/>
                </a:lnTo>
                <a:lnTo>
                  <a:pt x="58007" y="7620"/>
                </a:lnTo>
                <a:lnTo>
                  <a:pt x="59531" y="9144"/>
                </a:lnTo>
                <a:lnTo>
                  <a:pt x="60293" y="10668"/>
                </a:lnTo>
                <a:close/>
              </a:path>
              <a:path w="62865" h="70484">
                <a:moveTo>
                  <a:pt x="18288" y="70199"/>
                </a:moveTo>
                <a:lnTo>
                  <a:pt x="0" y="70199"/>
                </a:lnTo>
                <a:lnTo>
                  <a:pt x="0" y="1524"/>
                </a:lnTo>
                <a:lnTo>
                  <a:pt x="16764" y="1524"/>
                </a:lnTo>
                <a:lnTo>
                  <a:pt x="16764" y="10668"/>
                </a:lnTo>
                <a:lnTo>
                  <a:pt x="60293" y="10668"/>
                </a:lnTo>
                <a:lnTo>
                  <a:pt x="61055" y="12192"/>
                </a:lnTo>
                <a:lnTo>
                  <a:pt x="61055" y="13716"/>
                </a:lnTo>
                <a:lnTo>
                  <a:pt x="28956" y="13716"/>
                </a:lnTo>
                <a:lnTo>
                  <a:pt x="27432" y="15240"/>
                </a:lnTo>
                <a:lnTo>
                  <a:pt x="21336" y="18288"/>
                </a:lnTo>
                <a:lnTo>
                  <a:pt x="19812" y="19812"/>
                </a:lnTo>
                <a:lnTo>
                  <a:pt x="18288" y="22860"/>
                </a:lnTo>
                <a:lnTo>
                  <a:pt x="18288" y="70199"/>
                </a:lnTo>
                <a:close/>
              </a:path>
              <a:path w="62865" h="70484">
                <a:moveTo>
                  <a:pt x="62579" y="70199"/>
                </a:moveTo>
                <a:lnTo>
                  <a:pt x="44291" y="70199"/>
                </a:lnTo>
                <a:lnTo>
                  <a:pt x="44291" y="22860"/>
                </a:lnTo>
                <a:lnTo>
                  <a:pt x="42767" y="21336"/>
                </a:lnTo>
                <a:lnTo>
                  <a:pt x="42767" y="18288"/>
                </a:lnTo>
                <a:lnTo>
                  <a:pt x="39719" y="15240"/>
                </a:lnTo>
                <a:lnTo>
                  <a:pt x="36671" y="13716"/>
                </a:lnTo>
                <a:lnTo>
                  <a:pt x="61055" y="13716"/>
                </a:lnTo>
                <a:lnTo>
                  <a:pt x="61055" y="15240"/>
                </a:lnTo>
                <a:lnTo>
                  <a:pt x="62579" y="18288"/>
                </a:lnTo>
                <a:lnTo>
                  <a:pt x="62579" y="701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680562" y="6563868"/>
            <a:ext cx="64135" cy="71756"/>
          </a:xfrm>
          <a:custGeom>
            <a:avLst/>
            <a:gdLst/>
            <a:ahLst/>
            <a:cxnLst/>
            <a:rect l="l" t="t" r="r" b="b"/>
            <a:pathLst>
              <a:path w="64134" h="71754">
                <a:moveTo>
                  <a:pt x="61817" y="59531"/>
                </a:moveTo>
                <a:lnTo>
                  <a:pt x="38195" y="59531"/>
                </a:lnTo>
                <a:lnTo>
                  <a:pt x="44291" y="56483"/>
                </a:lnTo>
                <a:lnTo>
                  <a:pt x="45815" y="54959"/>
                </a:lnTo>
                <a:lnTo>
                  <a:pt x="45815" y="48863"/>
                </a:lnTo>
                <a:lnTo>
                  <a:pt x="44291" y="47339"/>
                </a:lnTo>
                <a:lnTo>
                  <a:pt x="41243" y="45815"/>
                </a:lnTo>
                <a:lnTo>
                  <a:pt x="38195" y="45815"/>
                </a:lnTo>
                <a:lnTo>
                  <a:pt x="28496" y="43529"/>
                </a:lnTo>
                <a:lnTo>
                  <a:pt x="20395" y="41243"/>
                </a:lnTo>
                <a:lnTo>
                  <a:pt x="14312" y="38957"/>
                </a:lnTo>
                <a:lnTo>
                  <a:pt x="10668" y="36671"/>
                </a:lnTo>
                <a:lnTo>
                  <a:pt x="4572" y="33623"/>
                </a:lnTo>
                <a:lnTo>
                  <a:pt x="1524" y="27527"/>
                </a:lnTo>
                <a:lnTo>
                  <a:pt x="1524" y="15240"/>
                </a:lnTo>
                <a:lnTo>
                  <a:pt x="4572" y="10668"/>
                </a:lnTo>
                <a:lnTo>
                  <a:pt x="13716" y="1524"/>
                </a:lnTo>
                <a:lnTo>
                  <a:pt x="21336" y="0"/>
                </a:lnTo>
                <a:lnTo>
                  <a:pt x="41243" y="0"/>
                </a:lnTo>
                <a:lnTo>
                  <a:pt x="47339" y="1524"/>
                </a:lnTo>
                <a:lnTo>
                  <a:pt x="56483" y="7620"/>
                </a:lnTo>
                <a:lnTo>
                  <a:pt x="59531" y="12192"/>
                </a:lnTo>
                <a:lnTo>
                  <a:pt x="27432" y="12192"/>
                </a:lnTo>
                <a:lnTo>
                  <a:pt x="22860" y="13716"/>
                </a:lnTo>
                <a:lnTo>
                  <a:pt x="21336" y="15240"/>
                </a:lnTo>
                <a:lnTo>
                  <a:pt x="19812" y="15240"/>
                </a:lnTo>
                <a:lnTo>
                  <a:pt x="19812" y="21336"/>
                </a:lnTo>
                <a:lnTo>
                  <a:pt x="21336" y="21336"/>
                </a:lnTo>
                <a:lnTo>
                  <a:pt x="22860" y="22860"/>
                </a:lnTo>
                <a:lnTo>
                  <a:pt x="28956" y="24479"/>
                </a:lnTo>
                <a:lnTo>
                  <a:pt x="38195" y="27527"/>
                </a:lnTo>
                <a:lnTo>
                  <a:pt x="47339" y="29051"/>
                </a:lnTo>
                <a:lnTo>
                  <a:pt x="54959" y="32099"/>
                </a:lnTo>
                <a:lnTo>
                  <a:pt x="58007" y="35147"/>
                </a:lnTo>
                <a:lnTo>
                  <a:pt x="62579" y="38195"/>
                </a:lnTo>
                <a:lnTo>
                  <a:pt x="64103" y="42767"/>
                </a:lnTo>
                <a:lnTo>
                  <a:pt x="64103" y="54959"/>
                </a:lnTo>
                <a:lnTo>
                  <a:pt x="61817" y="59531"/>
                </a:lnTo>
                <a:close/>
              </a:path>
              <a:path w="64134" h="71754">
                <a:moveTo>
                  <a:pt x="44291" y="21336"/>
                </a:moveTo>
                <a:lnTo>
                  <a:pt x="44291" y="18288"/>
                </a:lnTo>
                <a:lnTo>
                  <a:pt x="41243" y="15240"/>
                </a:lnTo>
                <a:lnTo>
                  <a:pt x="35147" y="12192"/>
                </a:lnTo>
                <a:lnTo>
                  <a:pt x="59531" y="12192"/>
                </a:lnTo>
                <a:lnTo>
                  <a:pt x="62579" y="18288"/>
                </a:lnTo>
                <a:lnTo>
                  <a:pt x="44291" y="21336"/>
                </a:lnTo>
                <a:close/>
              </a:path>
              <a:path w="64134" h="71754">
                <a:moveTo>
                  <a:pt x="42767" y="71723"/>
                </a:moveTo>
                <a:lnTo>
                  <a:pt x="22860" y="71723"/>
                </a:lnTo>
                <a:lnTo>
                  <a:pt x="15240" y="70199"/>
                </a:lnTo>
                <a:lnTo>
                  <a:pt x="10668" y="65627"/>
                </a:lnTo>
                <a:lnTo>
                  <a:pt x="4572" y="62579"/>
                </a:lnTo>
                <a:lnTo>
                  <a:pt x="1524" y="58007"/>
                </a:lnTo>
                <a:lnTo>
                  <a:pt x="0" y="50387"/>
                </a:lnTo>
                <a:lnTo>
                  <a:pt x="18288" y="47339"/>
                </a:lnTo>
                <a:lnTo>
                  <a:pt x="18288" y="51911"/>
                </a:lnTo>
                <a:lnTo>
                  <a:pt x="19812" y="54959"/>
                </a:lnTo>
                <a:lnTo>
                  <a:pt x="28956" y="59531"/>
                </a:lnTo>
                <a:lnTo>
                  <a:pt x="61817" y="59531"/>
                </a:lnTo>
                <a:lnTo>
                  <a:pt x="61055" y="61055"/>
                </a:lnTo>
                <a:lnTo>
                  <a:pt x="51911" y="70199"/>
                </a:lnTo>
                <a:lnTo>
                  <a:pt x="42767" y="7172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761428" y="6565390"/>
            <a:ext cx="18415" cy="69216"/>
          </a:xfrm>
          <a:custGeom>
            <a:avLst/>
            <a:gdLst/>
            <a:ahLst/>
            <a:cxnLst/>
            <a:rect l="l" t="t" r="r" b="b"/>
            <a:pathLst>
              <a:path w="18415" h="69215">
                <a:moveTo>
                  <a:pt x="18383" y="68675"/>
                </a:moveTo>
                <a:lnTo>
                  <a:pt x="0" y="68675"/>
                </a:lnTo>
                <a:lnTo>
                  <a:pt x="0" y="0"/>
                </a:lnTo>
                <a:lnTo>
                  <a:pt x="18383" y="0"/>
                </a:lnTo>
                <a:lnTo>
                  <a:pt x="18383" y="6867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793528" y="6563868"/>
            <a:ext cx="69215" cy="99694"/>
          </a:xfrm>
          <a:custGeom>
            <a:avLst/>
            <a:gdLst/>
            <a:ahLst/>
            <a:cxnLst/>
            <a:rect l="l" t="t" r="r" b="b"/>
            <a:pathLst>
              <a:path w="69215" h="99695">
                <a:moveTo>
                  <a:pt x="36576" y="70199"/>
                </a:moveTo>
                <a:lnTo>
                  <a:pt x="28956" y="70199"/>
                </a:lnTo>
                <a:lnTo>
                  <a:pt x="22383" y="69580"/>
                </a:lnTo>
                <a:lnTo>
                  <a:pt x="0" y="44291"/>
                </a:lnTo>
                <a:lnTo>
                  <a:pt x="0" y="35147"/>
                </a:lnTo>
                <a:lnTo>
                  <a:pt x="571" y="27440"/>
                </a:lnTo>
                <a:lnTo>
                  <a:pt x="2286" y="20431"/>
                </a:lnTo>
                <a:lnTo>
                  <a:pt x="5143" y="14278"/>
                </a:lnTo>
                <a:lnTo>
                  <a:pt x="9144" y="9144"/>
                </a:lnTo>
                <a:lnTo>
                  <a:pt x="13716" y="3048"/>
                </a:lnTo>
                <a:lnTo>
                  <a:pt x="21336" y="0"/>
                </a:lnTo>
                <a:lnTo>
                  <a:pt x="38100" y="0"/>
                </a:lnTo>
                <a:lnTo>
                  <a:pt x="45720" y="3048"/>
                </a:lnTo>
                <a:lnTo>
                  <a:pt x="50292" y="10668"/>
                </a:lnTo>
                <a:lnTo>
                  <a:pt x="68675" y="10668"/>
                </a:lnTo>
                <a:lnTo>
                  <a:pt x="68675" y="13716"/>
                </a:lnTo>
                <a:lnTo>
                  <a:pt x="30480" y="13716"/>
                </a:lnTo>
                <a:lnTo>
                  <a:pt x="25908" y="15240"/>
                </a:lnTo>
                <a:lnTo>
                  <a:pt x="22860" y="18288"/>
                </a:lnTo>
                <a:lnTo>
                  <a:pt x="19812" y="22860"/>
                </a:lnTo>
                <a:lnTo>
                  <a:pt x="19812" y="47339"/>
                </a:lnTo>
                <a:lnTo>
                  <a:pt x="25908" y="53435"/>
                </a:lnTo>
                <a:lnTo>
                  <a:pt x="30480" y="56483"/>
                </a:lnTo>
                <a:lnTo>
                  <a:pt x="68675" y="56483"/>
                </a:lnTo>
                <a:lnTo>
                  <a:pt x="68675" y="59531"/>
                </a:lnTo>
                <a:lnTo>
                  <a:pt x="50292" y="59531"/>
                </a:lnTo>
                <a:lnTo>
                  <a:pt x="44196" y="67151"/>
                </a:lnTo>
                <a:lnTo>
                  <a:pt x="36576" y="70199"/>
                </a:lnTo>
                <a:close/>
              </a:path>
              <a:path w="69215" h="99695">
                <a:moveTo>
                  <a:pt x="68675" y="10668"/>
                </a:moveTo>
                <a:lnTo>
                  <a:pt x="50292" y="10668"/>
                </a:lnTo>
                <a:lnTo>
                  <a:pt x="50292" y="1524"/>
                </a:lnTo>
                <a:lnTo>
                  <a:pt x="68675" y="1524"/>
                </a:lnTo>
                <a:lnTo>
                  <a:pt x="68675" y="10668"/>
                </a:lnTo>
                <a:close/>
              </a:path>
              <a:path w="69215" h="99695">
                <a:moveTo>
                  <a:pt x="68675" y="56483"/>
                </a:moveTo>
                <a:lnTo>
                  <a:pt x="38100" y="56483"/>
                </a:lnTo>
                <a:lnTo>
                  <a:pt x="42672" y="53435"/>
                </a:lnTo>
                <a:lnTo>
                  <a:pt x="48768" y="47339"/>
                </a:lnTo>
                <a:lnTo>
                  <a:pt x="50292" y="41243"/>
                </a:lnTo>
                <a:lnTo>
                  <a:pt x="50263" y="27440"/>
                </a:lnTo>
                <a:lnTo>
                  <a:pt x="48768" y="22860"/>
                </a:lnTo>
                <a:lnTo>
                  <a:pt x="45720" y="18288"/>
                </a:lnTo>
                <a:lnTo>
                  <a:pt x="42672" y="15240"/>
                </a:lnTo>
                <a:lnTo>
                  <a:pt x="38100" y="13716"/>
                </a:lnTo>
                <a:lnTo>
                  <a:pt x="68675" y="13716"/>
                </a:lnTo>
                <a:lnTo>
                  <a:pt x="68675" y="56483"/>
                </a:lnTo>
                <a:close/>
              </a:path>
              <a:path w="69215" h="99695">
                <a:moveTo>
                  <a:pt x="64770" y="83915"/>
                </a:moveTo>
                <a:lnTo>
                  <a:pt x="42672" y="83915"/>
                </a:lnTo>
                <a:lnTo>
                  <a:pt x="45720" y="82391"/>
                </a:lnTo>
                <a:lnTo>
                  <a:pt x="47244" y="80867"/>
                </a:lnTo>
                <a:lnTo>
                  <a:pt x="47244" y="79343"/>
                </a:lnTo>
                <a:lnTo>
                  <a:pt x="48768" y="77819"/>
                </a:lnTo>
                <a:lnTo>
                  <a:pt x="48768" y="76295"/>
                </a:lnTo>
                <a:lnTo>
                  <a:pt x="50292" y="73247"/>
                </a:lnTo>
                <a:lnTo>
                  <a:pt x="50292" y="59531"/>
                </a:lnTo>
                <a:lnTo>
                  <a:pt x="68675" y="59531"/>
                </a:lnTo>
                <a:lnTo>
                  <a:pt x="68675" y="71723"/>
                </a:lnTo>
                <a:lnTo>
                  <a:pt x="67151" y="77819"/>
                </a:lnTo>
                <a:lnTo>
                  <a:pt x="65532" y="82391"/>
                </a:lnTo>
                <a:lnTo>
                  <a:pt x="64770" y="83915"/>
                </a:lnTo>
                <a:close/>
              </a:path>
              <a:path w="69215" h="99695">
                <a:moveTo>
                  <a:pt x="41148" y="99155"/>
                </a:moveTo>
                <a:lnTo>
                  <a:pt x="22860" y="99155"/>
                </a:lnTo>
                <a:lnTo>
                  <a:pt x="15240" y="96107"/>
                </a:lnTo>
                <a:lnTo>
                  <a:pt x="10668" y="93059"/>
                </a:lnTo>
                <a:lnTo>
                  <a:pt x="4572" y="88487"/>
                </a:lnTo>
                <a:lnTo>
                  <a:pt x="3048" y="83915"/>
                </a:lnTo>
                <a:lnTo>
                  <a:pt x="3048" y="74771"/>
                </a:lnTo>
                <a:lnTo>
                  <a:pt x="24384" y="77819"/>
                </a:lnTo>
                <a:lnTo>
                  <a:pt x="24384" y="82391"/>
                </a:lnTo>
                <a:lnTo>
                  <a:pt x="25908" y="82391"/>
                </a:lnTo>
                <a:lnTo>
                  <a:pt x="27432" y="83915"/>
                </a:lnTo>
                <a:lnTo>
                  <a:pt x="64770" y="83915"/>
                </a:lnTo>
                <a:lnTo>
                  <a:pt x="62484" y="88487"/>
                </a:lnTo>
                <a:lnTo>
                  <a:pt x="57912" y="93059"/>
                </a:lnTo>
                <a:lnTo>
                  <a:pt x="54864" y="94583"/>
                </a:lnTo>
                <a:lnTo>
                  <a:pt x="41148" y="991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878967" y="6539484"/>
            <a:ext cx="64135" cy="94614"/>
          </a:xfrm>
          <a:custGeom>
            <a:avLst/>
            <a:gdLst/>
            <a:ahLst/>
            <a:cxnLst/>
            <a:rect l="l" t="t" r="r" b="b"/>
            <a:pathLst>
              <a:path w="64134" h="94615">
                <a:moveTo>
                  <a:pt x="18288" y="94583"/>
                </a:moveTo>
                <a:lnTo>
                  <a:pt x="0" y="94583"/>
                </a:lnTo>
                <a:lnTo>
                  <a:pt x="0" y="0"/>
                </a:lnTo>
                <a:lnTo>
                  <a:pt x="18288" y="0"/>
                </a:lnTo>
                <a:lnTo>
                  <a:pt x="18288" y="35052"/>
                </a:lnTo>
                <a:lnTo>
                  <a:pt x="61055" y="35052"/>
                </a:lnTo>
                <a:lnTo>
                  <a:pt x="62579" y="38100"/>
                </a:lnTo>
                <a:lnTo>
                  <a:pt x="27432" y="38100"/>
                </a:lnTo>
                <a:lnTo>
                  <a:pt x="25908" y="39624"/>
                </a:lnTo>
                <a:lnTo>
                  <a:pt x="22860" y="41148"/>
                </a:lnTo>
                <a:lnTo>
                  <a:pt x="19812" y="47244"/>
                </a:lnTo>
                <a:lnTo>
                  <a:pt x="19812" y="50387"/>
                </a:lnTo>
                <a:lnTo>
                  <a:pt x="18288" y="54959"/>
                </a:lnTo>
                <a:lnTo>
                  <a:pt x="18288" y="94583"/>
                </a:lnTo>
                <a:close/>
              </a:path>
              <a:path w="64134" h="94615">
                <a:moveTo>
                  <a:pt x="61055" y="35052"/>
                </a:moveTo>
                <a:lnTo>
                  <a:pt x="18288" y="35052"/>
                </a:lnTo>
                <a:lnTo>
                  <a:pt x="24384" y="27432"/>
                </a:lnTo>
                <a:lnTo>
                  <a:pt x="32004" y="24384"/>
                </a:lnTo>
                <a:lnTo>
                  <a:pt x="47244" y="24384"/>
                </a:lnTo>
                <a:lnTo>
                  <a:pt x="61055" y="35052"/>
                </a:lnTo>
                <a:close/>
              </a:path>
              <a:path w="64134" h="94615">
                <a:moveTo>
                  <a:pt x="64103" y="94583"/>
                </a:moveTo>
                <a:lnTo>
                  <a:pt x="45720" y="94583"/>
                </a:lnTo>
                <a:lnTo>
                  <a:pt x="45720" y="50387"/>
                </a:lnTo>
                <a:lnTo>
                  <a:pt x="44196" y="45720"/>
                </a:lnTo>
                <a:lnTo>
                  <a:pt x="44196" y="44196"/>
                </a:lnTo>
                <a:lnTo>
                  <a:pt x="42672" y="42672"/>
                </a:lnTo>
                <a:lnTo>
                  <a:pt x="42672" y="41148"/>
                </a:lnTo>
                <a:lnTo>
                  <a:pt x="39624" y="39624"/>
                </a:lnTo>
                <a:lnTo>
                  <a:pt x="38100" y="38100"/>
                </a:lnTo>
                <a:lnTo>
                  <a:pt x="62579" y="38100"/>
                </a:lnTo>
                <a:lnTo>
                  <a:pt x="62579" y="42672"/>
                </a:lnTo>
                <a:lnTo>
                  <a:pt x="64103" y="48863"/>
                </a:lnTo>
                <a:lnTo>
                  <a:pt x="64103" y="945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953739" y="6541009"/>
            <a:ext cx="41275" cy="94614"/>
          </a:xfrm>
          <a:custGeom>
            <a:avLst/>
            <a:gdLst/>
            <a:ahLst/>
            <a:cxnLst/>
            <a:rect l="l" t="t" r="r" b="b"/>
            <a:pathLst>
              <a:path w="41275" h="94615">
                <a:moveTo>
                  <a:pt x="25908" y="24384"/>
                </a:moveTo>
                <a:lnTo>
                  <a:pt x="7620" y="24384"/>
                </a:lnTo>
                <a:lnTo>
                  <a:pt x="7620" y="10668"/>
                </a:lnTo>
                <a:lnTo>
                  <a:pt x="25908" y="0"/>
                </a:lnTo>
                <a:lnTo>
                  <a:pt x="25908" y="24384"/>
                </a:lnTo>
                <a:close/>
              </a:path>
              <a:path w="41275" h="94615">
                <a:moveTo>
                  <a:pt x="39624" y="38100"/>
                </a:moveTo>
                <a:lnTo>
                  <a:pt x="0" y="38100"/>
                </a:lnTo>
                <a:lnTo>
                  <a:pt x="0" y="24384"/>
                </a:lnTo>
                <a:lnTo>
                  <a:pt x="39624" y="24384"/>
                </a:lnTo>
                <a:lnTo>
                  <a:pt x="39624" y="38100"/>
                </a:lnTo>
                <a:close/>
              </a:path>
              <a:path w="41275" h="94615">
                <a:moveTo>
                  <a:pt x="36576" y="94583"/>
                </a:moveTo>
                <a:lnTo>
                  <a:pt x="19812" y="94583"/>
                </a:lnTo>
                <a:lnTo>
                  <a:pt x="13716" y="91535"/>
                </a:lnTo>
                <a:lnTo>
                  <a:pt x="10668" y="88487"/>
                </a:lnTo>
                <a:lnTo>
                  <a:pt x="10668" y="86963"/>
                </a:lnTo>
                <a:lnTo>
                  <a:pt x="9144" y="85439"/>
                </a:lnTo>
                <a:lnTo>
                  <a:pt x="9144" y="82391"/>
                </a:lnTo>
                <a:lnTo>
                  <a:pt x="7620" y="79343"/>
                </a:lnTo>
                <a:lnTo>
                  <a:pt x="7620" y="38100"/>
                </a:lnTo>
                <a:lnTo>
                  <a:pt x="25908" y="38100"/>
                </a:lnTo>
                <a:lnTo>
                  <a:pt x="25908" y="76295"/>
                </a:lnTo>
                <a:lnTo>
                  <a:pt x="27432" y="76295"/>
                </a:lnTo>
                <a:lnTo>
                  <a:pt x="27432" y="77819"/>
                </a:lnTo>
                <a:lnTo>
                  <a:pt x="28956" y="79343"/>
                </a:lnTo>
                <a:lnTo>
                  <a:pt x="38438" y="79343"/>
                </a:lnTo>
                <a:lnTo>
                  <a:pt x="41148" y="91535"/>
                </a:lnTo>
                <a:lnTo>
                  <a:pt x="36576" y="94583"/>
                </a:lnTo>
                <a:close/>
              </a:path>
              <a:path w="41275" h="94615">
                <a:moveTo>
                  <a:pt x="38438" y="79343"/>
                </a:moveTo>
                <a:lnTo>
                  <a:pt x="35052" y="79343"/>
                </a:lnTo>
                <a:lnTo>
                  <a:pt x="38100" y="77819"/>
                </a:lnTo>
                <a:lnTo>
                  <a:pt x="38438" y="7934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999459" y="6563868"/>
            <a:ext cx="64135" cy="71756"/>
          </a:xfrm>
          <a:custGeom>
            <a:avLst/>
            <a:gdLst/>
            <a:ahLst/>
            <a:cxnLst/>
            <a:rect l="l" t="t" r="r" b="b"/>
            <a:pathLst>
              <a:path w="64134" h="71754">
                <a:moveTo>
                  <a:pt x="61817" y="59531"/>
                </a:moveTo>
                <a:lnTo>
                  <a:pt x="36671" y="59531"/>
                </a:lnTo>
                <a:lnTo>
                  <a:pt x="41243" y="58007"/>
                </a:lnTo>
                <a:lnTo>
                  <a:pt x="45815" y="53435"/>
                </a:lnTo>
                <a:lnTo>
                  <a:pt x="45815" y="48863"/>
                </a:lnTo>
                <a:lnTo>
                  <a:pt x="44291" y="47339"/>
                </a:lnTo>
                <a:lnTo>
                  <a:pt x="41243" y="45815"/>
                </a:lnTo>
                <a:lnTo>
                  <a:pt x="38195" y="45815"/>
                </a:lnTo>
                <a:lnTo>
                  <a:pt x="27908" y="43529"/>
                </a:lnTo>
                <a:lnTo>
                  <a:pt x="19907" y="41243"/>
                </a:lnTo>
                <a:lnTo>
                  <a:pt x="14192" y="38957"/>
                </a:lnTo>
                <a:lnTo>
                  <a:pt x="10763" y="36671"/>
                </a:lnTo>
                <a:lnTo>
                  <a:pt x="4572" y="33623"/>
                </a:lnTo>
                <a:lnTo>
                  <a:pt x="1524" y="27527"/>
                </a:lnTo>
                <a:lnTo>
                  <a:pt x="1524" y="15240"/>
                </a:lnTo>
                <a:lnTo>
                  <a:pt x="4572" y="10668"/>
                </a:lnTo>
                <a:lnTo>
                  <a:pt x="9144" y="6096"/>
                </a:lnTo>
                <a:lnTo>
                  <a:pt x="13811" y="1524"/>
                </a:lnTo>
                <a:lnTo>
                  <a:pt x="21431" y="0"/>
                </a:lnTo>
                <a:lnTo>
                  <a:pt x="41243" y="0"/>
                </a:lnTo>
                <a:lnTo>
                  <a:pt x="47339" y="1524"/>
                </a:lnTo>
                <a:lnTo>
                  <a:pt x="56483" y="7620"/>
                </a:lnTo>
                <a:lnTo>
                  <a:pt x="59531" y="12192"/>
                </a:lnTo>
                <a:lnTo>
                  <a:pt x="26003" y="12192"/>
                </a:lnTo>
                <a:lnTo>
                  <a:pt x="22955" y="13716"/>
                </a:lnTo>
                <a:lnTo>
                  <a:pt x="21431" y="15240"/>
                </a:lnTo>
                <a:lnTo>
                  <a:pt x="19907" y="15240"/>
                </a:lnTo>
                <a:lnTo>
                  <a:pt x="18383" y="16764"/>
                </a:lnTo>
                <a:lnTo>
                  <a:pt x="18383" y="19812"/>
                </a:lnTo>
                <a:lnTo>
                  <a:pt x="19907" y="21336"/>
                </a:lnTo>
                <a:lnTo>
                  <a:pt x="21431" y="21336"/>
                </a:lnTo>
                <a:lnTo>
                  <a:pt x="22955" y="22860"/>
                </a:lnTo>
                <a:lnTo>
                  <a:pt x="27527" y="24479"/>
                </a:lnTo>
                <a:lnTo>
                  <a:pt x="38195" y="27527"/>
                </a:lnTo>
                <a:lnTo>
                  <a:pt x="47339" y="29051"/>
                </a:lnTo>
                <a:lnTo>
                  <a:pt x="54959" y="32099"/>
                </a:lnTo>
                <a:lnTo>
                  <a:pt x="58007" y="35147"/>
                </a:lnTo>
                <a:lnTo>
                  <a:pt x="62579" y="38195"/>
                </a:lnTo>
                <a:lnTo>
                  <a:pt x="64103" y="42767"/>
                </a:lnTo>
                <a:lnTo>
                  <a:pt x="64103" y="54959"/>
                </a:lnTo>
                <a:lnTo>
                  <a:pt x="61817" y="59531"/>
                </a:lnTo>
                <a:close/>
              </a:path>
              <a:path w="64134" h="71754">
                <a:moveTo>
                  <a:pt x="44291" y="21336"/>
                </a:moveTo>
                <a:lnTo>
                  <a:pt x="44291" y="18288"/>
                </a:lnTo>
                <a:lnTo>
                  <a:pt x="42767" y="16764"/>
                </a:lnTo>
                <a:lnTo>
                  <a:pt x="39719" y="15240"/>
                </a:lnTo>
                <a:lnTo>
                  <a:pt x="38195" y="13716"/>
                </a:lnTo>
                <a:lnTo>
                  <a:pt x="35147" y="12192"/>
                </a:lnTo>
                <a:lnTo>
                  <a:pt x="59531" y="12192"/>
                </a:lnTo>
                <a:lnTo>
                  <a:pt x="61055" y="18288"/>
                </a:lnTo>
                <a:lnTo>
                  <a:pt x="44291" y="21336"/>
                </a:lnTo>
                <a:close/>
              </a:path>
              <a:path w="64134" h="71754">
                <a:moveTo>
                  <a:pt x="42767" y="71723"/>
                </a:moveTo>
                <a:lnTo>
                  <a:pt x="22955" y="71723"/>
                </a:lnTo>
                <a:lnTo>
                  <a:pt x="15335" y="70199"/>
                </a:lnTo>
                <a:lnTo>
                  <a:pt x="10763" y="65627"/>
                </a:lnTo>
                <a:lnTo>
                  <a:pt x="4572" y="62579"/>
                </a:lnTo>
                <a:lnTo>
                  <a:pt x="1524" y="58007"/>
                </a:lnTo>
                <a:lnTo>
                  <a:pt x="0" y="50387"/>
                </a:lnTo>
                <a:lnTo>
                  <a:pt x="18383" y="47339"/>
                </a:lnTo>
                <a:lnTo>
                  <a:pt x="18383" y="51911"/>
                </a:lnTo>
                <a:lnTo>
                  <a:pt x="19907" y="54959"/>
                </a:lnTo>
                <a:lnTo>
                  <a:pt x="22955" y="56483"/>
                </a:lnTo>
                <a:lnTo>
                  <a:pt x="24479" y="58007"/>
                </a:lnTo>
                <a:lnTo>
                  <a:pt x="29051" y="59531"/>
                </a:lnTo>
                <a:lnTo>
                  <a:pt x="61817" y="59531"/>
                </a:lnTo>
                <a:lnTo>
                  <a:pt x="61055" y="61055"/>
                </a:lnTo>
                <a:lnTo>
                  <a:pt x="56483" y="65627"/>
                </a:lnTo>
                <a:lnTo>
                  <a:pt x="50387" y="70199"/>
                </a:lnTo>
                <a:lnTo>
                  <a:pt x="42767" y="7172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081849" y="6565392"/>
            <a:ext cx="13970" cy="70485"/>
          </a:xfrm>
          <a:custGeom>
            <a:avLst/>
            <a:gdLst/>
            <a:ahLst/>
            <a:cxnLst/>
            <a:rect l="l" t="t" r="r" b="b"/>
            <a:pathLst>
              <a:path w="13969" h="70484">
                <a:moveTo>
                  <a:pt x="13811" y="13716"/>
                </a:moveTo>
                <a:lnTo>
                  <a:pt x="0" y="13716"/>
                </a:lnTo>
                <a:lnTo>
                  <a:pt x="0" y="0"/>
                </a:lnTo>
                <a:lnTo>
                  <a:pt x="13811" y="0"/>
                </a:lnTo>
                <a:lnTo>
                  <a:pt x="13811" y="13716"/>
                </a:lnTo>
                <a:close/>
              </a:path>
              <a:path w="13969" h="70484">
                <a:moveTo>
                  <a:pt x="13811" y="70104"/>
                </a:moveTo>
                <a:lnTo>
                  <a:pt x="0" y="70104"/>
                </a:lnTo>
                <a:lnTo>
                  <a:pt x="0" y="56388"/>
                </a:lnTo>
                <a:lnTo>
                  <a:pt x="13811" y="56388"/>
                </a:lnTo>
                <a:lnTo>
                  <a:pt x="13811" y="701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159763" y="6536436"/>
            <a:ext cx="1062037" cy="12506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2235708" y="6536435"/>
            <a:ext cx="1109186" cy="12658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564641" y="7084028"/>
            <a:ext cx="98298" cy="9610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717232" y="7080980"/>
            <a:ext cx="1408366" cy="12363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2177510" y="7082790"/>
            <a:ext cx="299084" cy="9734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569213" y="7474554"/>
            <a:ext cx="52069" cy="85725"/>
          </a:xfrm>
          <a:custGeom>
            <a:avLst/>
            <a:gdLst/>
            <a:ahLst/>
            <a:cxnLst/>
            <a:rect l="l" t="t" r="r" b="b"/>
            <a:pathLst>
              <a:path w="52070" h="85725">
                <a:moveTo>
                  <a:pt x="51816" y="9144"/>
                </a:moveTo>
                <a:lnTo>
                  <a:pt x="0" y="9144"/>
                </a:lnTo>
                <a:lnTo>
                  <a:pt x="0" y="0"/>
                </a:lnTo>
                <a:lnTo>
                  <a:pt x="51816" y="0"/>
                </a:lnTo>
                <a:lnTo>
                  <a:pt x="51816" y="9144"/>
                </a:lnTo>
                <a:close/>
              </a:path>
              <a:path w="52070" h="85725">
                <a:moveTo>
                  <a:pt x="32004" y="74676"/>
                </a:moveTo>
                <a:lnTo>
                  <a:pt x="19812" y="74676"/>
                </a:lnTo>
                <a:lnTo>
                  <a:pt x="19812" y="9144"/>
                </a:lnTo>
                <a:lnTo>
                  <a:pt x="32004" y="9144"/>
                </a:lnTo>
                <a:lnTo>
                  <a:pt x="32004" y="74676"/>
                </a:lnTo>
                <a:close/>
              </a:path>
              <a:path w="52070" h="85725">
                <a:moveTo>
                  <a:pt x="51816" y="85439"/>
                </a:moveTo>
                <a:lnTo>
                  <a:pt x="0" y="85439"/>
                </a:lnTo>
                <a:lnTo>
                  <a:pt x="0" y="74676"/>
                </a:lnTo>
                <a:lnTo>
                  <a:pt x="51816" y="74676"/>
                </a:lnTo>
                <a:lnTo>
                  <a:pt x="51816" y="8543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642461" y="7492841"/>
            <a:ext cx="52069" cy="67310"/>
          </a:xfrm>
          <a:custGeom>
            <a:avLst/>
            <a:gdLst/>
            <a:ahLst/>
            <a:cxnLst/>
            <a:rect l="l" t="t" r="r" b="b"/>
            <a:pathLst>
              <a:path w="52070" h="67309">
                <a:moveTo>
                  <a:pt x="22860" y="12192"/>
                </a:moveTo>
                <a:lnTo>
                  <a:pt x="10668" y="12192"/>
                </a:lnTo>
                <a:lnTo>
                  <a:pt x="12192" y="9144"/>
                </a:lnTo>
                <a:lnTo>
                  <a:pt x="13716" y="7620"/>
                </a:lnTo>
                <a:lnTo>
                  <a:pt x="16764" y="6096"/>
                </a:lnTo>
                <a:lnTo>
                  <a:pt x="19812" y="3048"/>
                </a:lnTo>
                <a:lnTo>
                  <a:pt x="21336" y="3048"/>
                </a:lnTo>
                <a:lnTo>
                  <a:pt x="22860" y="1524"/>
                </a:lnTo>
                <a:lnTo>
                  <a:pt x="24384" y="1524"/>
                </a:lnTo>
                <a:lnTo>
                  <a:pt x="25908" y="0"/>
                </a:lnTo>
                <a:lnTo>
                  <a:pt x="38100" y="0"/>
                </a:lnTo>
                <a:lnTo>
                  <a:pt x="44196" y="1524"/>
                </a:lnTo>
                <a:lnTo>
                  <a:pt x="47244" y="6096"/>
                </a:lnTo>
                <a:lnTo>
                  <a:pt x="50292" y="9144"/>
                </a:lnTo>
                <a:lnTo>
                  <a:pt x="28956" y="9144"/>
                </a:lnTo>
                <a:lnTo>
                  <a:pt x="27432" y="10668"/>
                </a:lnTo>
                <a:lnTo>
                  <a:pt x="24384" y="10668"/>
                </a:lnTo>
                <a:lnTo>
                  <a:pt x="22860" y="12192"/>
                </a:lnTo>
                <a:close/>
              </a:path>
              <a:path w="52070" h="67309">
                <a:moveTo>
                  <a:pt x="10668" y="67151"/>
                </a:moveTo>
                <a:lnTo>
                  <a:pt x="0" y="67151"/>
                </a:lnTo>
                <a:lnTo>
                  <a:pt x="0" y="1524"/>
                </a:lnTo>
                <a:lnTo>
                  <a:pt x="10668" y="1524"/>
                </a:lnTo>
                <a:lnTo>
                  <a:pt x="10668" y="12192"/>
                </a:lnTo>
                <a:lnTo>
                  <a:pt x="21336" y="12192"/>
                </a:lnTo>
                <a:lnTo>
                  <a:pt x="10668" y="22860"/>
                </a:lnTo>
                <a:lnTo>
                  <a:pt x="10668" y="67151"/>
                </a:lnTo>
                <a:close/>
              </a:path>
              <a:path w="52070" h="67309">
                <a:moveTo>
                  <a:pt x="51816" y="67151"/>
                </a:moveTo>
                <a:lnTo>
                  <a:pt x="41148" y="67151"/>
                </a:lnTo>
                <a:lnTo>
                  <a:pt x="41148" y="19812"/>
                </a:lnTo>
                <a:lnTo>
                  <a:pt x="39624" y="15240"/>
                </a:lnTo>
                <a:lnTo>
                  <a:pt x="38100" y="13716"/>
                </a:lnTo>
                <a:lnTo>
                  <a:pt x="36576" y="10668"/>
                </a:lnTo>
                <a:lnTo>
                  <a:pt x="33528" y="9144"/>
                </a:lnTo>
                <a:lnTo>
                  <a:pt x="50292" y="9144"/>
                </a:lnTo>
                <a:lnTo>
                  <a:pt x="51816" y="15240"/>
                </a:lnTo>
                <a:lnTo>
                  <a:pt x="51816" y="671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801147" y="7465251"/>
            <a:ext cx="32384" cy="8889"/>
          </a:xfrm>
          <a:custGeom>
            <a:avLst/>
            <a:gdLst/>
            <a:ahLst/>
            <a:cxnLst/>
            <a:rect l="l" t="t" r="r" b="b"/>
            <a:pathLst>
              <a:path w="32384" h="8890">
                <a:moveTo>
                  <a:pt x="0" y="0"/>
                </a:moveTo>
                <a:lnTo>
                  <a:pt x="32004" y="0"/>
                </a:lnTo>
                <a:lnTo>
                  <a:pt x="32004" y="8890"/>
                </a:lnTo>
                <a:lnTo>
                  <a:pt x="0" y="889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806481" y="7474139"/>
            <a:ext cx="0" cy="102871"/>
          </a:xfrm>
          <a:custGeom>
            <a:avLst/>
            <a:gdLst/>
            <a:ahLst/>
            <a:cxnLst/>
            <a:rect l="l" t="t" r="r" b="b"/>
            <a:pathLst>
              <a:path h="102870">
                <a:moveTo>
                  <a:pt x="0" y="0"/>
                </a:moveTo>
                <a:lnTo>
                  <a:pt x="0" y="102869"/>
                </a:lnTo>
              </a:path>
            </a:pathLst>
          </a:custGeom>
          <a:ln w="1066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801147" y="7577011"/>
            <a:ext cx="32384" cy="8889"/>
          </a:xfrm>
          <a:custGeom>
            <a:avLst/>
            <a:gdLst/>
            <a:ahLst/>
            <a:cxnLst/>
            <a:rect l="l" t="t" r="r" b="b"/>
            <a:pathLst>
              <a:path w="32384" h="8890">
                <a:moveTo>
                  <a:pt x="0" y="0"/>
                </a:moveTo>
                <a:lnTo>
                  <a:pt x="32004" y="0"/>
                </a:lnTo>
                <a:lnTo>
                  <a:pt x="32004" y="8890"/>
                </a:lnTo>
                <a:lnTo>
                  <a:pt x="0" y="889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854487" y="7474553"/>
            <a:ext cx="135826" cy="8544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017841" y="7465251"/>
            <a:ext cx="32384" cy="8889"/>
          </a:xfrm>
          <a:custGeom>
            <a:avLst/>
            <a:gdLst/>
            <a:ahLst/>
            <a:cxnLst/>
            <a:rect l="l" t="t" r="r" b="b"/>
            <a:pathLst>
              <a:path w="32384" h="8890">
                <a:moveTo>
                  <a:pt x="0" y="0"/>
                </a:moveTo>
                <a:lnTo>
                  <a:pt x="32004" y="0"/>
                </a:lnTo>
                <a:lnTo>
                  <a:pt x="32004" y="8890"/>
                </a:lnTo>
                <a:lnTo>
                  <a:pt x="0" y="889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044511" y="7474139"/>
            <a:ext cx="0" cy="102871"/>
          </a:xfrm>
          <a:custGeom>
            <a:avLst/>
            <a:gdLst/>
            <a:ahLst/>
            <a:cxnLst/>
            <a:rect l="l" t="t" r="r" b="b"/>
            <a:pathLst>
              <a:path h="102870">
                <a:moveTo>
                  <a:pt x="0" y="0"/>
                </a:moveTo>
                <a:lnTo>
                  <a:pt x="0" y="102869"/>
                </a:lnTo>
              </a:path>
            </a:pathLst>
          </a:custGeom>
          <a:ln w="1066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017841" y="7577011"/>
            <a:ext cx="32384" cy="8889"/>
          </a:xfrm>
          <a:custGeom>
            <a:avLst/>
            <a:gdLst/>
            <a:ahLst/>
            <a:cxnLst/>
            <a:rect l="l" t="t" r="r" b="b"/>
            <a:pathLst>
              <a:path w="32384" h="8890">
                <a:moveTo>
                  <a:pt x="0" y="0"/>
                </a:moveTo>
                <a:lnTo>
                  <a:pt x="32004" y="0"/>
                </a:lnTo>
                <a:lnTo>
                  <a:pt x="32004" y="8890"/>
                </a:lnTo>
                <a:lnTo>
                  <a:pt x="0" y="889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1098708" y="7492841"/>
            <a:ext cx="20320" cy="67310"/>
          </a:xfrm>
          <a:custGeom>
            <a:avLst/>
            <a:gdLst/>
            <a:ahLst/>
            <a:cxnLst/>
            <a:rect l="l" t="t" r="r" b="b"/>
            <a:pathLst>
              <a:path w="20319" h="67309">
                <a:moveTo>
                  <a:pt x="13716" y="1524"/>
                </a:moveTo>
                <a:lnTo>
                  <a:pt x="6096" y="1524"/>
                </a:lnTo>
                <a:lnTo>
                  <a:pt x="7620" y="0"/>
                </a:lnTo>
                <a:lnTo>
                  <a:pt x="12192" y="0"/>
                </a:lnTo>
                <a:lnTo>
                  <a:pt x="13716" y="1524"/>
                </a:lnTo>
                <a:close/>
              </a:path>
              <a:path w="20319" h="67309">
                <a:moveTo>
                  <a:pt x="18288" y="16859"/>
                </a:moveTo>
                <a:lnTo>
                  <a:pt x="1524" y="16859"/>
                </a:lnTo>
                <a:lnTo>
                  <a:pt x="1524" y="15335"/>
                </a:lnTo>
                <a:lnTo>
                  <a:pt x="0" y="13811"/>
                </a:lnTo>
                <a:lnTo>
                  <a:pt x="0" y="6096"/>
                </a:lnTo>
                <a:lnTo>
                  <a:pt x="4572" y="1524"/>
                </a:lnTo>
                <a:lnTo>
                  <a:pt x="16764" y="1524"/>
                </a:lnTo>
                <a:lnTo>
                  <a:pt x="16764" y="3048"/>
                </a:lnTo>
                <a:lnTo>
                  <a:pt x="19812" y="6096"/>
                </a:lnTo>
                <a:lnTo>
                  <a:pt x="19812" y="13811"/>
                </a:lnTo>
                <a:lnTo>
                  <a:pt x="18288" y="15335"/>
                </a:lnTo>
                <a:lnTo>
                  <a:pt x="18288" y="16859"/>
                </a:lnTo>
                <a:close/>
              </a:path>
              <a:path w="20319" h="67309">
                <a:moveTo>
                  <a:pt x="13716" y="19907"/>
                </a:moveTo>
                <a:lnTo>
                  <a:pt x="6096" y="19907"/>
                </a:lnTo>
                <a:lnTo>
                  <a:pt x="3048" y="16859"/>
                </a:lnTo>
                <a:lnTo>
                  <a:pt x="16764" y="16859"/>
                </a:lnTo>
                <a:lnTo>
                  <a:pt x="16764" y="18383"/>
                </a:lnTo>
                <a:lnTo>
                  <a:pt x="15240" y="18383"/>
                </a:lnTo>
                <a:lnTo>
                  <a:pt x="13716" y="19907"/>
                </a:lnTo>
                <a:close/>
              </a:path>
              <a:path w="20319" h="67309">
                <a:moveTo>
                  <a:pt x="13716" y="48863"/>
                </a:moveTo>
                <a:lnTo>
                  <a:pt x="6096" y="48863"/>
                </a:lnTo>
                <a:lnTo>
                  <a:pt x="7620" y="47339"/>
                </a:lnTo>
                <a:lnTo>
                  <a:pt x="12192" y="47339"/>
                </a:lnTo>
                <a:lnTo>
                  <a:pt x="13716" y="48863"/>
                </a:lnTo>
                <a:close/>
              </a:path>
              <a:path w="20319" h="67309">
                <a:moveTo>
                  <a:pt x="18288" y="53435"/>
                </a:moveTo>
                <a:lnTo>
                  <a:pt x="1524" y="53435"/>
                </a:lnTo>
                <a:lnTo>
                  <a:pt x="1524" y="51911"/>
                </a:lnTo>
                <a:lnTo>
                  <a:pt x="3048" y="50387"/>
                </a:lnTo>
                <a:lnTo>
                  <a:pt x="4572" y="50387"/>
                </a:lnTo>
                <a:lnTo>
                  <a:pt x="4572" y="48863"/>
                </a:lnTo>
                <a:lnTo>
                  <a:pt x="15240" y="48863"/>
                </a:lnTo>
                <a:lnTo>
                  <a:pt x="18288" y="51911"/>
                </a:lnTo>
                <a:lnTo>
                  <a:pt x="18288" y="53435"/>
                </a:lnTo>
                <a:close/>
              </a:path>
              <a:path w="20319" h="67309">
                <a:moveTo>
                  <a:pt x="15240" y="67151"/>
                </a:moveTo>
                <a:lnTo>
                  <a:pt x="4572" y="67151"/>
                </a:lnTo>
                <a:lnTo>
                  <a:pt x="4572" y="65627"/>
                </a:lnTo>
                <a:lnTo>
                  <a:pt x="3048" y="65627"/>
                </a:lnTo>
                <a:lnTo>
                  <a:pt x="1524" y="64103"/>
                </a:lnTo>
                <a:lnTo>
                  <a:pt x="1524" y="62579"/>
                </a:lnTo>
                <a:lnTo>
                  <a:pt x="0" y="61055"/>
                </a:lnTo>
                <a:lnTo>
                  <a:pt x="0" y="53435"/>
                </a:lnTo>
                <a:lnTo>
                  <a:pt x="19812" y="53435"/>
                </a:lnTo>
                <a:lnTo>
                  <a:pt x="19812" y="61055"/>
                </a:lnTo>
                <a:lnTo>
                  <a:pt x="18288" y="62579"/>
                </a:lnTo>
                <a:lnTo>
                  <a:pt x="18288" y="64103"/>
                </a:lnTo>
                <a:lnTo>
                  <a:pt x="15240" y="671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504344" y="7653809"/>
            <a:ext cx="6573783" cy="28833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569213" y="8694896"/>
            <a:ext cx="52069" cy="85725"/>
          </a:xfrm>
          <a:custGeom>
            <a:avLst/>
            <a:gdLst/>
            <a:ahLst/>
            <a:cxnLst/>
            <a:rect l="l" t="t" r="r" b="b"/>
            <a:pathLst>
              <a:path w="52070" h="85725">
                <a:moveTo>
                  <a:pt x="51816" y="9144"/>
                </a:moveTo>
                <a:lnTo>
                  <a:pt x="0" y="9144"/>
                </a:lnTo>
                <a:lnTo>
                  <a:pt x="0" y="0"/>
                </a:lnTo>
                <a:lnTo>
                  <a:pt x="51816" y="0"/>
                </a:lnTo>
                <a:lnTo>
                  <a:pt x="51816" y="9144"/>
                </a:lnTo>
                <a:close/>
              </a:path>
              <a:path w="52070" h="85725">
                <a:moveTo>
                  <a:pt x="32004" y="74676"/>
                </a:moveTo>
                <a:lnTo>
                  <a:pt x="19812" y="74676"/>
                </a:lnTo>
                <a:lnTo>
                  <a:pt x="19812" y="9144"/>
                </a:lnTo>
                <a:lnTo>
                  <a:pt x="32004" y="9144"/>
                </a:lnTo>
                <a:lnTo>
                  <a:pt x="32004" y="74676"/>
                </a:lnTo>
                <a:close/>
              </a:path>
              <a:path w="52070" h="85725">
                <a:moveTo>
                  <a:pt x="51816" y="85439"/>
                </a:moveTo>
                <a:lnTo>
                  <a:pt x="0" y="85439"/>
                </a:lnTo>
                <a:lnTo>
                  <a:pt x="0" y="74676"/>
                </a:lnTo>
                <a:lnTo>
                  <a:pt x="51816" y="74676"/>
                </a:lnTo>
                <a:lnTo>
                  <a:pt x="51816" y="8543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642461" y="8713183"/>
            <a:ext cx="52069" cy="67310"/>
          </a:xfrm>
          <a:custGeom>
            <a:avLst/>
            <a:gdLst/>
            <a:ahLst/>
            <a:cxnLst/>
            <a:rect l="l" t="t" r="r" b="b"/>
            <a:pathLst>
              <a:path w="52070" h="67309">
                <a:moveTo>
                  <a:pt x="22860" y="12192"/>
                </a:moveTo>
                <a:lnTo>
                  <a:pt x="10668" y="12192"/>
                </a:lnTo>
                <a:lnTo>
                  <a:pt x="12192" y="9144"/>
                </a:lnTo>
                <a:lnTo>
                  <a:pt x="13716" y="7620"/>
                </a:lnTo>
                <a:lnTo>
                  <a:pt x="16764" y="6096"/>
                </a:lnTo>
                <a:lnTo>
                  <a:pt x="19812" y="3048"/>
                </a:lnTo>
                <a:lnTo>
                  <a:pt x="21336" y="3048"/>
                </a:lnTo>
                <a:lnTo>
                  <a:pt x="22860" y="1524"/>
                </a:lnTo>
                <a:lnTo>
                  <a:pt x="25908" y="1524"/>
                </a:lnTo>
                <a:lnTo>
                  <a:pt x="28956" y="0"/>
                </a:lnTo>
                <a:lnTo>
                  <a:pt x="38100" y="0"/>
                </a:lnTo>
                <a:lnTo>
                  <a:pt x="44196" y="3048"/>
                </a:lnTo>
                <a:lnTo>
                  <a:pt x="47244" y="6096"/>
                </a:lnTo>
                <a:lnTo>
                  <a:pt x="50292" y="10668"/>
                </a:lnTo>
                <a:lnTo>
                  <a:pt x="24384" y="10668"/>
                </a:lnTo>
                <a:lnTo>
                  <a:pt x="22860" y="12192"/>
                </a:lnTo>
                <a:close/>
              </a:path>
              <a:path w="52070" h="67309">
                <a:moveTo>
                  <a:pt x="10668" y="67151"/>
                </a:moveTo>
                <a:lnTo>
                  <a:pt x="0" y="67151"/>
                </a:lnTo>
                <a:lnTo>
                  <a:pt x="0" y="1524"/>
                </a:lnTo>
                <a:lnTo>
                  <a:pt x="10668" y="1524"/>
                </a:lnTo>
                <a:lnTo>
                  <a:pt x="10668" y="12192"/>
                </a:lnTo>
                <a:lnTo>
                  <a:pt x="21336" y="12192"/>
                </a:lnTo>
                <a:lnTo>
                  <a:pt x="15240" y="18288"/>
                </a:lnTo>
                <a:lnTo>
                  <a:pt x="13716" y="21336"/>
                </a:lnTo>
                <a:lnTo>
                  <a:pt x="10668" y="22860"/>
                </a:lnTo>
                <a:lnTo>
                  <a:pt x="10668" y="67151"/>
                </a:lnTo>
                <a:close/>
              </a:path>
              <a:path w="52070" h="67309">
                <a:moveTo>
                  <a:pt x="51816" y="67151"/>
                </a:moveTo>
                <a:lnTo>
                  <a:pt x="41148" y="67151"/>
                </a:lnTo>
                <a:lnTo>
                  <a:pt x="41148" y="19812"/>
                </a:lnTo>
                <a:lnTo>
                  <a:pt x="36576" y="10668"/>
                </a:lnTo>
                <a:lnTo>
                  <a:pt x="50292" y="10668"/>
                </a:lnTo>
                <a:lnTo>
                  <a:pt x="51816" y="16764"/>
                </a:lnTo>
                <a:lnTo>
                  <a:pt x="51816" y="671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801147" y="8685594"/>
            <a:ext cx="32384" cy="8889"/>
          </a:xfrm>
          <a:custGeom>
            <a:avLst/>
            <a:gdLst/>
            <a:ahLst/>
            <a:cxnLst/>
            <a:rect l="l" t="t" r="r" b="b"/>
            <a:pathLst>
              <a:path w="32384" h="8890">
                <a:moveTo>
                  <a:pt x="0" y="0"/>
                </a:moveTo>
                <a:lnTo>
                  <a:pt x="32004" y="0"/>
                </a:lnTo>
                <a:lnTo>
                  <a:pt x="32004" y="8890"/>
                </a:lnTo>
                <a:lnTo>
                  <a:pt x="0" y="889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806481" y="8694482"/>
            <a:ext cx="0" cy="102871"/>
          </a:xfrm>
          <a:custGeom>
            <a:avLst/>
            <a:gdLst/>
            <a:ahLst/>
            <a:cxnLst/>
            <a:rect l="l" t="t" r="r" b="b"/>
            <a:pathLst>
              <a:path h="102870">
                <a:moveTo>
                  <a:pt x="0" y="0"/>
                </a:moveTo>
                <a:lnTo>
                  <a:pt x="0" y="102870"/>
                </a:lnTo>
              </a:path>
            </a:pathLst>
          </a:custGeom>
          <a:ln w="1066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801147" y="8797353"/>
            <a:ext cx="32384" cy="8889"/>
          </a:xfrm>
          <a:custGeom>
            <a:avLst/>
            <a:gdLst/>
            <a:ahLst/>
            <a:cxnLst/>
            <a:rect l="l" t="t" r="r" b="b"/>
            <a:pathLst>
              <a:path w="32384" h="8890">
                <a:moveTo>
                  <a:pt x="0" y="0"/>
                </a:moveTo>
                <a:lnTo>
                  <a:pt x="32004" y="0"/>
                </a:lnTo>
                <a:lnTo>
                  <a:pt x="32004" y="8889"/>
                </a:lnTo>
                <a:lnTo>
                  <a:pt x="0" y="888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854487" y="8693373"/>
            <a:ext cx="135826" cy="88486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1017841" y="8685594"/>
            <a:ext cx="32384" cy="8889"/>
          </a:xfrm>
          <a:custGeom>
            <a:avLst/>
            <a:gdLst/>
            <a:ahLst/>
            <a:cxnLst/>
            <a:rect l="l" t="t" r="r" b="b"/>
            <a:pathLst>
              <a:path w="32384" h="8890">
                <a:moveTo>
                  <a:pt x="0" y="0"/>
                </a:moveTo>
                <a:lnTo>
                  <a:pt x="32004" y="0"/>
                </a:lnTo>
                <a:lnTo>
                  <a:pt x="32004" y="8890"/>
                </a:lnTo>
                <a:lnTo>
                  <a:pt x="0" y="889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1044511" y="8694482"/>
            <a:ext cx="0" cy="102871"/>
          </a:xfrm>
          <a:custGeom>
            <a:avLst/>
            <a:gdLst/>
            <a:ahLst/>
            <a:cxnLst/>
            <a:rect l="l" t="t" r="r" b="b"/>
            <a:pathLst>
              <a:path h="102870">
                <a:moveTo>
                  <a:pt x="0" y="0"/>
                </a:moveTo>
                <a:lnTo>
                  <a:pt x="0" y="102870"/>
                </a:lnTo>
              </a:path>
            </a:pathLst>
          </a:custGeom>
          <a:ln w="1066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1017841" y="8797353"/>
            <a:ext cx="32384" cy="8889"/>
          </a:xfrm>
          <a:custGeom>
            <a:avLst/>
            <a:gdLst/>
            <a:ahLst/>
            <a:cxnLst/>
            <a:rect l="l" t="t" r="r" b="b"/>
            <a:pathLst>
              <a:path w="32384" h="8890">
                <a:moveTo>
                  <a:pt x="0" y="0"/>
                </a:moveTo>
                <a:lnTo>
                  <a:pt x="32004" y="0"/>
                </a:lnTo>
                <a:lnTo>
                  <a:pt x="32004" y="8889"/>
                </a:lnTo>
                <a:lnTo>
                  <a:pt x="0" y="888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1098708" y="8713183"/>
            <a:ext cx="20320" cy="69216"/>
          </a:xfrm>
          <a:custGeom>
            <a:avLst/>
            <a:gdLst/>
            <a:ahLst/>
            <a:cxnLst/>
            <a:rect l="l" t="t" r="r" b="b"/>
            <a:pathLst>
              <a:path w="20319" h="69215">
                <a:moveTo>
                  <a:pt x="13716" y="1524"/>
                </a:moveTo>
                <a:lnTo>
                  <a:pt x="6096" y="1524"/>
                </a:lnTo>
                <a:lnTo>
                  <a:pt x="7620" y="0"/>
                </a:lnTo>
                <a:lnTo>
                  <a:pt x="12192" y="0"/>
                </a:lnTo>
                <a:lnTo>
                  <a:pt x="13716" y="1524"/>
                </a:lnTo>
                <a:close/>
              </a:path>
              <a:path w="20319" h="69215">
                <a:moveTo>
                  <a:pt x="18288" y="16764"/>
                </a:moveTo>
                <a:lnTo>
                  <a:pt x="1524" y="16764"/>
                </a:lnTo>
                <a:lnTo>
                  <a:pt x="1524" y="15240"/>
                </a:lnTo>
                <a:lnTo>
                  <a:pt x="0" y="13716"/>
                </a:lnTo>
                <a:lnTo>
                  <a:pt x="0" y="6096"/>
                </a:lnTo>
                <a:lnTo>
                  <a:pt x="1524" y="6096"/>
                </a:lnTo>
                <a:lnTo>
                  <a:pt x="1524" y="4572"/>
                </a:lnTo>
                <a:lnTo>
                  <a:pt x="3048" y="3048"/>
                </a:lnTo>
                <a:lnTo>
                  <a:pt x="4572" y="3048"/>
                </a:lnTo>
                <a:lnTo>
                  <a:pt x="4572" y="1524"/>
                </a:lnTo>
                <a:lnTo>
                  <a:pt x="15240" y="1524"/>
                </a:lnTo>
                <a:lnTo>
                  <a:pt x="19812" y="6096"/>
                </a:lnTo>
                <a:lnTo>
                  <a:pt x="19812" y="13716"/>
                </a:lnTo>
                <a:lnTo>
                  <a:pt x="18288" y="15240"/>
                </a:lnTo>
                <a:lnTo>
                  <a:pt x="18288" y="16764"/>
                </a:lnTo>
                <a:close/>
              </a:path>
              <a:path w="20319" h="69215">
                <a:moveTo>
                  <a:pt x="15240" y="19907"/>
                </a:moveTo>
                <a:lnTo>
                  <a:pt x="4572" y="19907"/>
                </a:lnTo>
                <a:lnTo>
                  <a:pt x="4572" y="18383"/>
                </a:lnTo>
                <a:lnTo>
                  <a:pt x="3048" y="16764"/>
                </a:lnTo>
                <a:lnTo>
                  <a:pt x="16764" y="16764"/>
                </a:lnTo>
                <a:lnTo>
                  <a:pt x="16764" y="18383"/>
                </a:lnTo>
                <a:lnTo>
                  <a:pt x="15240" y="19907"/>
                </a:lnTo>
                <a:close/>
              </a:path>
              <a:path w="20319" h="69215">
                <a:moveTo>
                  <a:pt x="16764" y="51911"/>
                </a:moveTo>
                <a:lnTo>
                  <a:pt x="3048" y="51911"/>
                </a:lnTo>
                <a:lnTo>
                  <a:pt x="4572" y="50387"/>
                </a:lnTo>
                <a:lnTo>
                  <a:pt x="4572" y="48863"/>
                </a:lnTo>
                <a:lnTo>
                  <a:pt x="15240" y="48863"/>
                </a:lnTo>
                <a:lnTo>
                  <a:pt x="16764" y="50387"/>
                </a:lnTo>
                <a:lnTo>
                  <a:pt x="16764" y="51911"/>
                </a:lnTo>
                <a:close/>
              </a:path>
              <a:path w="20319" h="69215">
                <a:moveTo>
                  <a:pt x="19812" y="62579"/>
                </a:moveTo>
                <a:lnTo>
                  <a:pt x="0" y="62579"/>
                </a:lnTo>
                <a:lnTo>
                  <a:pt x="0" y="54959"/>
                </a:lnTo>
                <a:lnTo>
                  <a:pt x="1524" y="53435"/>
                </a:lnTo>
                <a:lnTo>
                  <a:pt x="1524" y="51911"/>
                </a:lnTo>
                <a:lnTo>
                  <a:pt x="18288" y="51911"/>
                </a:lnTo>
                <a:lnTo>
                  <a:pt x="18288" y="53435"/>
                </a:lnTo>
                <a:lnTo>
                  <a:pt x="19812" y="54959"/>
                </a:lnTo>
                <a:lnTo>
                  <a:pt x="19812" y="62579"/>
                </a:lnTo>
                <a:close/>
              </a:path>
              <a:path w="20319" h="69215">
                <a:moveTo>
                  <a:pt x="15240" y="67151"/>
                </a:moveTo>
                <a:lnTo>
                  <a:pt x="4572" y="67151"/>
                </a:lnTo>
                <a:lnTo>
                  <a:pt x="4572" y="65627"/>
                </a:lnTo>
                <a:lnTo>
                  <a:pt x="3048" y="65627"/>
                </a:lnTo>
                <a:lnTo>
                  <a:pt x="1524" y="64103"/>
                </a:lnTo>
                <a:lnTo>
                  <a:pt x="1524" y="62579"/>
                </a:lnTo>
                <a:lnTo>
                  <a:pt x="18288" y="62579"/>
                </a:lnTo>
                <a:lnTo>
                  <a:pt x="18288" y="64103"/>
                </a:lnTo>
                <a:lnTo>
                  <a:pt x="15240" y="67151"/>
                </a:lnTo>
                <a:close/>
              </a:path>
              <a:path w="20319" h="69215">
                <a:moveTo>
                  <a:pt x="12192" y="68675"/>
                </a:moveTo>
                <a:lnTo>
                  <a:pt x="7620" y="68675"/>
                </a:lnTo>
                <a:lnTo>
                  <a:pt x="6096" y="67151"/>
                </a:lnTo>
                <a:lnTo>
                  <a:pt x="13716" y="67151"/>
                </a:lnTo>
                <a:lnTo>
                  <a:pt x="12192" y="6867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504344" y="8865007"/>
            <a:ext cx="6573783" cy="784013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562355" y="2188619"/>
            <a:ext cx="5495544" cy="404678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563118" y="8035956"/>
            <a:ext cx="205930" cy="86963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801147" y="8028178"/>
            <a:ext cx="32384" cy="8889"/>
          </a:xfrm>
          <a:custGeom>
            <a:avLst/>
            <a:gdLst/>
            <a:ahLst/>
            <a:cxnLst/>
            <a:rect l="l" t="t" r="r" b="b"/>
            <a:pathLst>
              <a:path w="32384" h="8890">
                <a:moveTo>
                  <a:pt x="0" y="0"/>
                </a:moveTo>
                <a:lnTo>
                  <a:pt x="32004" y="0"/>
                </a:lnTo>
                <a:lnTo>
                  <a:pt x="32004" y="8890"/>
                </a:lnTo>
                <a:lnTo>
                  <a:pt x="0" y="889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806481" y="8037066"/>
            <a:ext cx="0" cy="102871"/>
          </a:xfrm>
          <a:custGeom>
            <a:avLst/>
            <a:gdLst/>
            <a:ahLst/>
            <a:cxnLst/>
            <a:rect l="l" t="t" r="r" b="b"/>
            <a:pathLst>
              <a:path h="102870">
                <a:moveTo>
                  <a:pt x="0" y="0"/>
                </a:moveTo>
                <a:lnTo>
                  <a:pt x="0" y="102869"/>
                </a:lnTo>
              </a:path>
            </a:pathLst>
          </a:custGeom>
          <a:ln w="1066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801147" y="8139939"/>
            <a:ext cx="32384" cy="8889"/>
          </a:xfrm>
          <a:custGeom>
            <a:avLst/>
            <a:gdLst/>
            <a:ahLst/>
            <a:cxnLst/>
            <a:rect l="l" t="t" r="r" b="b"/>
            <a:pathLst>
              <a:path w="32384" h="8890">
                <a:moveTo>
                  <a:pt x="0" y="0"/>
                </a:moveTo>
                <a:lnTo>
                  <a:pt x="32004" y="0"/>
                </a:lnTo>
                <a:lnTo>
                  <a:pt x="32004" y="8890"/>
                </a:lnTo>
                <a:lnTo>
                  <a:pt x="0" y="889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854487" y="8037384"/>
            <a:ext cx="135826" cy="85535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1017841" y="8028178"/>
            <a:ext cx="32384" cy="8889"/>
          </a:xfrm>
          <a:custGeom>
            <a:avLst/>
            <a:gdLst/>
            <a:ahLst/>
            <a:cxnLst/>
            <a:rect l="l" t="t" r="r" b="b"/>
            <a:pathLst>
              <a:path w="32384" h="8890">
                <a:moveTo>
                  <a:pt x="0" y="0"/>
                </a:moveTo>
                <a:lnTo>
                  <a:pt x="32004" y="0"/>
                </a:lnTo>
                <a:lnTo>
                  <a:pt x="32004" y="8890"/>
                </a:lnTo>
                <a:lnTo>
                  <a:pt x="0" y="889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1044511" y="8037066"/>
            <a:ext cx="0" cy="102871"/>
          </a:xfrm>
          <a:custGeom>
            <a:avLst/>
            <a:gdLst/>
            <a:ahLst/>
            <a:cxnLst/>
            <a:rect l="l" t="t" r="r" b="b"/>
            <a:pathLst>
              <a:path h="102870">
                <a:moveTo>
                  <a:pt x="0" y="0"/>
                </a:moveTo>
                <a:lnTo>
                  <a:pt x="0" y="102869"/>
                </a:lnTo>
              </a:path>
            </a:pathLst>
          </a:custGeom>
          <a:ln w="1066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1017841" y="8139939"/>
            <a:ext cx="32384" cy="8889"/>
          </a:xfrm>
          <a:custGeom>
            <a:avLst/>
            <a:gdLst/>
            <a:ahLst/>
            <a:cxnLst/>
            <a:rect l="l" t="t" r="r" b="b"/>
            <a:pathLst>
              <a:path w="32384" h="8890">
                <a:moveTo>
                  <a:pt x="0" y="0"/>
                </a:moveTo>
                <a:lnTo>
                  <a:pt x="32004" y="0"/>
                </a:lnTo>
                <a:lnTo>
                  <a:pt x="32004" y="8890"/>
                </a:lnTo>
                <a:lnTo>
                  <a:pt x="0" y="889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1098708" y="8055768"/>
            <a:ext cx="20320" cy="67310"/>
          </a:xfrm>
          <a:custGeom>
            <a:avLst/>
            <a:gdLst/>
            <a:ahLst/>
            <a:cxnLst/>
            <a:rect l="l" t="t" r="r" b="b"/>
            <a:pathLst>
              <a:path w="20319" h="67309">
                <a:moveTo>
                  <a:pt x="16764" y="3048"/>
                </a:moveTo>
                <a:lnTo>
                  <a:pt x="3048" y="3048"/>
                </a:lnTo>
                <a:lnTo>
                  <a:pt x="6096" y="0"/>
                </a:lnTo>
                <a:lnTo>
                  <a:pt x="13716" y="0"/>
                </a:lnTo>
                <a:lnTo>
                  <a:pt x="15240" y="1524"/>
                </a:lnTo>
                <a:lnTo>
                  <a:pt x="16764" y="1524"/>
                </a:lnTo>
                <a:lnTo>
                  <a:pt x="16764" y="3048"/>
                </a:lnTo>
                <a:close/>
              </a:path>
              <a:path w="20319" h="67309">
                <a:moveTo>
                  <a:pt x="16764" y="18288"/>
                </a:moveTo>
                <a:lnTo>
                  <a:pt x="4572" y="18288"/>
                </a:lnTo>
                <a:lnTo>
                  <a:pt x="0" y="13716"/>
                </a:lnTo>
                <a:lnTo>
                  <a:pt x="0" y="6096"/>
                </a:lnTo>
                <a:lnTo>
                  <a:pt x="1524" y="4572"/>
                </a:lnTo>
                <a:lnTo>
                  <a:pt x="1524" y="3048"/>
                </a:lnTo>
                <a:lnTo>
                  <a:pt x="18288" y="3048"/>
                </a:lnTo>
                <a:lnTo>
                  <a:pt x="18288" y="4572"/>
                </a:lnTo>
                <a:lnTo>
                  <a:pt x="19812" y="6096"/>
                </a:lnTo>
                <a:lnTo>
                  <a:pt x="19812" y="13716"/>
                </a:lnTo>
                <a:lnTo>
                  <a:pt x="16764" y="16764"/>
                </a:lnTo>
                <a:lnTo>
                  <a:pt x="16764" y="18288"/>
                </a:lnTo>
                <a:close/>
              </a:path>
              <a:path w="20319" h="67309">
                <a:moveTo>
                  <a:pt x="12192" y="19812"/>
                </a:moveTo>
                <a:lnTo>
                  <a:pt x="7620" y="19812"/>
                </a:lnTo>
                <a:lnTo>
                  <a:pt x="6096" y="18288"/>
                </a:lnTo>
                <a:lnTo>
                  <a:pt x="13716" y="18288"/>
                </a:lnTo>
                <a:lnTo>
                  <a:pt x="12192" y="19812"/>
                </a:lnTo>
                <a:close/>
              </a:path>
              <a:path w="20319" h="67309">
                <a:moveTo>
                  <a:pt x="13716" y="48863"/>
                </a:moveTo>
                <a:lnTo>
                  <a:pt x="6096" y="48863"/>
                </a:lnTo>
                <a:lnTo>
                  <a:pt x="7620" y="47339"/>
                </a:lnTo>
                <a:lnTo>
                  <a:pt x="12192" y="47339"/>
                </a:lnTo>
                <a:lnTo>
                  <a:pt x="13716" y="48863"/>
                </a:lnTo>
                <a:close/>
              </a:path>
              <a:path w="20319" h="67309">
                <a:moveTo>
                  <a:pt x="18288" y="64103"/>
                </a:moveTo>
                <a:lnTo>
                  <a:pt x="1524" y="64103"/>
                </a:lnTo>
                <a:lnTo>
                  <a:pt x="1524" y="62579"/>
                </a:lnTo>
                <a:lnTo>
                  <a:pt x="0" y="61055"/>
                </a:lnTo>
                <a:lnTo>
                  <a:pt x="0" y="53435"/>
                </a:lnTo>
                <a:lnTo>
                  <a:pt x="3048" y="50387"/>
                </a:lnTo>
                <a:lnTo>
                  <a:pt x="4572" y="50387"/>
                </a:lnTo>
                <a:lnTo>
                  <a:pt x="4572" y="48863"/>
                </a:lnTo>
                <a:lnTo>
                  <a:pt x="15240" y="48863"/>
                </a:lnTo>
                <a:lnTo>
                  <a:pt x="19812" y="53435"/>
                </a:lnTo>
                <a:lnTo>
                  <a:pt x="19812" y="61055"/>
                </a:lnTo>
                <a:lnTo>
                  <a:pt x="18288" y="62579"/>
                </a:lnTo>
                <a:lnTo>
                  <a:pt x="18288" y="64103"/>
                </a:lnTo>
                <a:close/>
              </a:path>
              <a:path w="20319" h="67309">
                <a:moveTo>
                  <a:pt x="13716" y="67151"/>
                </a:moveTo>
                <a:lnTo>
                  <a:pt x="6096" y="67151"/>
                </a:lnTo>
                <a:lnTo>
                  <a:pt x="3048" y="64103"/>
                </a:lnTo>
                <a:lnTo>
                  <a:pt x="16764" y="64103"/>
                </a:lnTo>
                <a:lnTo>
                  <a:pt x="16764" y="65627"/>
                </a:lnTo>
                <a:lnTo>
                  <a:pt x="15240" y="65627"/>
                </a:lnTo>
                <a:lnTo>
                  <a:pt x="13716" y="671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567690" y="8322659"/>
            <a:ext cx="53340" cy="67310"/>
          </a:xfrm>
          <a:custGeom>
            <a:avLst/>
            <a:gdLst/>
            <a:ahLst/>
            <a:cxnLst/>
            <a:rect l="l" t="t" r="r" b="b"/>
            <a:pathLst>
              <a:path w="53340" h="67309">
                <a:moveTo>
                  <a:pt x="38100" y="1619"/>
                </a:moveTo>
                <a:lnTo>
                  <a:pt x="16764" y="1619"/>
                </a:lnTo>
                <a:lnTo>
                  <a:pt x="19812" y="0"/>
                </a:lnTo>
                <a:lnTo>
                  <a:pt x="35052" y="0"/>
                </a:lnTo>
                <a:lnTo>
                  <a:pt x="38100" y="1619"/>
                </a:lnTo>
                <a:close/>
              </a:path>
              <a:path w="53340" h="67309">
                <a:moveTo>
                  <a:pt x="4572" y="13811"/>
                </a:moveTo>
                <a:lnTo>
                  <a:pt x="4572" y="4667"/>
                </a:lnTo>
                <a:lnTo>
                  <a:pt x="6096" y="3143"/>
                </a:lnTo>
                <a:lnTo>
                  <a:pt x="10668" y="3143"/>
                </a:lnTo>
                <a:lnTo>
                  <a:pt x="12192" y="1619"/>
                </a:lnTo>
                <a:lnTo>
                  <a:pt x="42672" y="1619"/>
                </a:lnTo>
                <a:lnTo>
                  <a:pt x="44196" y="3143"/>
                </a:lnTo>
                <a:lnTo>
                  <a:pt x="47244" y="4667"/>
                </a:lnTo>
                <a:lnTo>
                  <a:pt x="48768" y="7715"/>
                </a:lnTo>
                <a:lnTo>
                  <a:pt x="50292" y="9239"/>
                </a:lnTo>
                <a:lnTo>
                  <a:pt x="19812" y="9239"/>
                </a:lnTo>
                <a:lnTo>
                  <a:pt x="16764" y="10763"/>
                </a:lnTo>
                <a:lnTo>
                  <a:pt x="12192" y="12287"/>
                </a:lnTo>
                <a:lnTo>
                  <a:pt x="9144" y="12287"/>
                </a:lnTo>
                <a:lnTo>
                  <a:pt x="4572" y="13811"/>
                </a:lnTo>
                <a:close/>
              </a:path>
              <a:path w="53340" h="67309">
                <a:moveTo>
                  <a:pt x="28956" y="67151"/>
                </a:moveTo>
                <a:lnTo>
                  <a:pt x="13716" y="67151"/>
                </a:lnTo>
                <a:lnTo>
                  <a:pt x="10668" y="65627"/>
                </a:lnTo>
                <a:lnTo>
                  <a:pt x="9144" y="65627"/>
                </a:lnTo>
                <a:lnTo>
                  <a:pt x="6096" y="64103"/>
                </a:lnTo>
                <a:lnTo>
                  <a:pt x="3048" y="61055"/>
                </a:lnTo>
                <a:lnTo>
                  <a:pt x="1524" y="58007"/>
                </a:lnTo>
                <a:lnTo>
                  <a:pt x="1524" y="56483"/>
                </a:lnTo>
                <a:lnTo>
                  <a:pt x="0" y="53435"/>
                </a:lnTo>
                <a:lnTo>
                  <a:pt x="0" y="42767"/>
                </a:lnTo>
                <a:lnTo>
                  <a:pt x="1524" y="36671"/>
                </a:lnTo>
                <a:lnTo>
                  <a:pt x="7620" y="33623"/>
                </a:lnTo>
                <a:lnTo>
                  <a:pt x="12192" y="30575"/>
                </a:lnTo>
                <a:lnTo>
                  <a:pt x="19812" y="27527"/>
                </a:lnTo>
                <a:lnTo>
                  <a:pt x="42672" y="27527"/>
                </a:lnTo>
                <a:lnTo>
                  <a:pt x="42672" y="18383"/>
                </a:lnTo>
                <a:lnTo>
                  <a:pt x="41148" y="15335"/>
                </a:lnTo>
                <a:lnTo>
                  <a:pt x="38100" y="13811"/>
                </a:lnTo>
                <a:lnTo>
                  <a:pt x="36576" y="10763"/>
                </a:lnTo>
                <a:lnTo>
                  <a:pt x="32004" y="9239"/>
                </a:lnTo>
                <a:lnTo>
                  <a:pt x="50292" y="9239"/>
                </a:lnTo>
                <a:lnTo>
                  <a:pt x="53340" y="15335"/>
                </a:lnTo>
                <a:lnTo>
                  <a:pt x="53340" y="36671"/>
                </a:lnTo>
                <a:lnTo>
                  <a:pt x="22860" y="36671"/>
                </a:lnTo>
                <a:lnTo>
                  <a:pt x="19812" y="38195"/>
                </a:lnTo>
                <a:lnTo>
                  <a:pt x="18288" y="38195"/>
                </a:lnTo>
                <a:lnTo>
                  <a:pt x="16764" y="39719"/>
                </a:lnTo>
                <a:lnTo>
                  <a:pt x="15240" y="39719"/>
                </a:lnTo>
                <a:lnTo>
                  <a:pt x="13716" y="41243"/>
                </a:lnTo>
                <a:lnTo>
                  <a:pt x="13716" y="42767"/>
                </a:lnTo>
                <a:lnTo>
                  <a:pt x="12192" y="44291"/>
                </a:lnTo>
                <a:lnTo>
                  <a:pt x="12192" y="53435"/>
                </a:lnTo>
                <a:lnTo>
                  <a:pt x="15240" y="56483"/>
                </a:lnTo>
                <a:lnTo>
                  <a:pt x="16764" y="56483"/>
                </a:lnTo>
                <a:lnTo>
                  <a:pt x="18288" y="58007"/>
                </a:lnTo>
                <a:lnTo>
                  <a:pt x="42672" y="58007"/>
                </a:lnTo>
                <a:lnTo>
                  <a:pt x="36576" y="64103"/>
                </a:lnTo>
                <a:lnTo>
                  <a:pt x="32004" y="65627"/>
                </a:lnTo>
                <a:lnTo>
                  <a:pt x="28956" y="67151"/>
                </a:lnTo>
                <a:close/>
              </a:path>
              <a:path w="53340" h="67309">
                <a:moveTo>
                  <a:pt x="53340" y="67151"/>
                </a:moveTo>
                <a:lnTo>
                  <a:pt x="44196" y="67151"/>
                </a:lnTo>
                <a:lnTo>
                  <a:pt x="42672" y="58007"/>
                </a:lnTo>
                <a:lnTo>
                  <a:pt x="27432" y="58007"/>
                </a:lnTo>
                <a:lnTo>
                  <a:pt x="32004" y="56483"/>
                </a:lnTo>
                <a:lnTo>
                  <a:pt x="35052" y="54959"/>
                </a:lnTo>
                <a:lnTo>
                  <a:pt x="38100" y="51911"/>
                </a:lnTo>
                <a:lnTo>
                  <a:pt x="42672" y="48863"/>
                </a:lnTo>
                <a:lnTo>
                  <a:pt x="42672" y="36671"/>
                </a:lnTo>
                <a:lnTo>
                  <a:pt x="53340" y="36671"/>
                </a:lnTo>
                <a:lnTo>
                  <a:pt x="53340" y="671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645509" y="8322659"/>
            <a:ext cx="53340" cy="67310"/>
          </a:xfrm>
          <a:custGeom>
            <a:avLst/>
            <a:gdLst/>
            <a:ahLst/>
            <a:cxnLst/>
            <a:rect l="l" t="t" r="r" b="b"/>
            <a:pathLst>
              <a:path w="53340" h="67309">
                <a:moveTo>
                  <a:pt x="22860" y="13811"/>
                </a:moveTo>
                <a:lnTo>
                  <a:pt x="10668" y="13811"/>
                </a:lnTo>
                <a:lnTo>
                  <a:pt x="13716" y="9239"/>
                </a:lnTo>
                <a:lnTo>
                  <a:pt x="18288" y="4667"/>
                </a:lnTo>
                <a:lnTo>
                  <a:pt x="21336" y="3143"/>
                </a:lnTo>
                <a:lnTo>
                  <a:pt x="25908" y="1619"/>
                </a:lnTo>
                <a:lnTo>
                  <a:pt x="28956" y="0"/>
                </a:lnTo>
                <a:lnTo>
                  <a:pt x="39624" y="0"/>
                </a:lnTo>
                <a:lnTo>
                  <a:pt x="45720" y="1619"/>
                </a:lnTo>
                <a:lnTo>
                  <a:pt x="50800" y="9239"/>
                </a:lnTo>
                <a:lnTo>
                  <a:pt x="28956" y="9239"/>
                </a:lnTo>
                <a:lnTo>
                  <a:pt x="27432" y="10763"/>
                </a:lnTo>
                <a:lnTo>
                  <a:pt x="25908" y="10763"/>
                </a:lnTo>
                <a:lnTo>
                  <a:pt x="22860" y="13811"/>
                </a:lnTo>
                <a:close/>
              </a:path>
              <a:path w="53340" h="67309">
                <a:moveTo>
                  <a:pt x="10668" y="67151"/>
                </a:moveTo>
                <a:lnTo>
                  <a:pt x="0" y="67151"/>
                </a:lnTo>
                <a:lnTo>
                  <a:pt x="0" y="1619"/>
                </a:lnTo>
                <a:lnTo>
                  <a:pt x="10668" y="1619"/>
                </a:lnTo>
                <a:lnTo>
                  <a:pt x="10668" y="13811"/>
                </a:lnTo>
                <a:lnTo>
                  <a:pt x="19812" y="13811"/>
                </a:lnTo>
                <a:lnTo>
                  <a:pt x="18288" y="15335"/>
                </a:lnTo>
                <a:lnTo>
                  <a:pt x="16764" y="18383"/>
                </a:lnTo>
                <a:lnTo>
                  <a:pt x="10668" y="24479"/>
                </a:lnTo>
                <a:lnTo>
                  <a:pt x="10668" y="67151"/>
                </a:lnTo>
                <a:close/>
              </a:path>
              <a:path w="53340" h="67309">
                <a:moveTo>
                  <a:pt x="53340" y="26003"/>
                </a:moveTo>
                <a:lnTo>
                  <a:pt x="41148" y="26003"/>
                </a:lnTo>
                <a:lnTo>
                  <a:pt x="42672" y="19907"/>
                </a:lnTo>
                <a:lnTo>
                  <a:pt x="38100" y="10763"/>
                </a:lnTo>
                <a:lnTo>
                  <a:pt x="35052" y="9239"/>
                </a:lnTo>
                <a:lnTo>
                  <a:pt x="50800" y="9239"/>
                </a:lnTo>
                <a:lnTo>
                  <a:pt x="51816" y="10763"/>
                </a:lnTo>
                <a:lnTo>
                  <a:pt x="53340" y="16859"/>
                </a:lnTo>
                <a:lnTo>
                  <a:pt x="53340" y="2600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718756" y="8322659"/>
            <a:ext cx="201358" cy="93153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944499" y="8292083"/>
            <a:ext cx="36830" cy="125729"/>
          </a:xfrm>
          <a:custGeom>
            <a:avLst/>
            <a:gdLst/>
            <a:ahLst/>
            <a:cxnLst/>
            <a:rect l="l" t="t" r="r" b="b"/>
            <a:pathLst>
              <a:path w="36830" h="125729">
                <a:moveTo>
                  <a:pt x="30575" y="125158"/>
                </a:moveTo>
                <a:lnTo>
                  <a:pt x="17399" y="110236"/>
                </a:lnTo>
                <a:lnTo>
                  <a:pt x="7822" y="95011"/>
                </a:lnTo>
                <a:lnTo>
                  <a:pt x="1977" y="79215"/>
                </a:lnTo>
                <a:lnTo>
                  <a:pt x="0" y="62579"/>
                </a:lnTo>
                <a:lnTo>
                  <a:pt x="0" y="58007"/>
                </a:lnTo>
                <a:lnTo>
                  <a:pt x="1524" y="51911"/>
                </a:lnTo>
                <a:lnTo>
                  <a:pt x="1577" y="47124"/>
                </a:lnTo>
                <a:lnTo>
                  <a:pt x="3048" y="41243"/>
                </a:lnTo>
                <a:lnTo>
                  <a:pt x="4572" y="36671"/>
                </a:lnTo>
                <a:lnTo>
                  <a:pt x="7620" y="32099"/>
                </a:lnTo>
                <a:lnTo>
                  <a:pt x="9144" y="26003"/>
                </a:lnTo>
                <a:lnTo>
                  <a:pt x="12192" y="21431"/>
                </a:lnTo>
                <a:lnTo>
                  <a:pt x="16859" y="15335"/>
                </a:lnTo>
                <a:lnTo>
                  <a:pt x="19907" y="10763"/>
                </a:lnTo>
                <a:lnTo>
                  <a:pt x="24479" y="4667"/>
                </a:lnTo>
                <a:lnTo>
                  <a:pt x="30575" y="0"/>
                </a:lnTo>
                <a:lnTo>
                  <a:pt x="36671" y="6191"/>
                </a:lnTo>
                <a:lnTo>
                  <a:pt x="25774" y="19073"/>
                </a:lnTo>
                <a:lnTo>
                  <a:pt x="18145" y="32670"/>
                </a:lnTo>
                <a:lnTo>
                  <a:pt x="13659" y="47124"/>
                </a:lnTo>
                <a:lnTo>
                  <a:pt x="12192" y="62579"/>
                </a:lnTo>
                <a:lnTo>
                  <a:pt x="12503" y="69675"/>
                </a:lnTo>
                <a:lnTo>
                  <a:pt x="31242" y="111546"/>
                </a:lnTo>
                <a:lnTo>
                  <a:pt x="36671" y="117538"/>
                </a:lnTo>
                <a:lnTo>
                  <a:pt x="30575" y="12515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1020890" y="8295070"/>
            <a:ext cx="32384" cy="8889"/>
          </a:xfrm>
          <a:custGeom>
            <a:avLst/>
            <a:gdLst/>
            <a:ahLst/>
            <a:cxnLst/>
            <a:rect l="l" t="t" r="r" b="b"/>
            <a:pathLst>
              <a:path w="32384" h="8890">
                <a:moveTo>
                  <a:pt x="0" y="0"/>
                </a:moveTo>
                <a:lnTo>
                  <a:pt x="32004" y="0"/>
                </a:lnTo>
                <a:lnTo>
                  <a:pt x="32004" y="8890"/>
                </a:lnTo>
                <a:lnTo>
                  <a:pt x="0" y="889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1026223" y="8303958"/>
            <a:ext cx="0" cy="102871"/>
          </a:xfrm>
          <a:custGeom>
            <a:avLst/>
            <a:gdLst/>
            <a:ahLst/>
            <a:cxnLst/>
            <a:rect l="l" t="t" r="r" b="b"/>
            <a:pathLst>
              <a:path h="102870">
                <a:moveTo>
                  <a:pt x="0" y="0"/>
                </a:moveTo>
                <a:lnTo>
                  <a:pt x="0" y="102870"/>
                </a:lnTo>
              </a:path>
            </a:pathLst>
          </a:custGeom>
          <a:ln w="1066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1020890" y="8406828"/>
            <a:ext cx="32384" cy="8889"/>
          </a:xfrm>
          <a:custGeom>
            <a:avLst/>
            <a:gdLst/>
            <a:ahLst/>
            <a:cxnLst/>
            <a:rect l="l" t="t" r="r" b="b"/>
            <a:pathLst>
              <a:path w="32384" h="8890">
                <a:moveTo>
                  <a:pt x="0" y="0"/>
                </a:moveTo>
                <a:lnTo>
                  <a:pt x="32004" y="0"/>
                </a:lnTo>
                <a:lnTo>
                  <a:pt x="32004" y="8889"/>
                </a:lnTo>
                <a:lnTo>
                  <a:pt x="0" y="888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1101756" y="8296751"/>
            <a:ext cx="13970" cy="31115"/>
          </a:xfrm>
          <a:custGeom>
            <a:avLst/>
            <a:gdLst/>
            <a:ahLst/>
            <a:cxnLst/>
            <a:rect l="l" t="t" r="r" b="b"/>
            <a:pathLst>
              <a:path w="13969" h="31115">
                <a:moveTo>
                  <a:pt x="12192" y="30575"/>
                </a:moveTo>
                <a:lnTo>
                  <a:pt x="1524" y="30575"/>
                </a:lnTo>
                <a:lnTo>
                  <a:pt x="0" y="0"/>
                </a:lnTo>
                <a:lnTo>
                  <a:pt x="13716" y="0"/>
                </a:lnTo>
                <a:lnTo>
                  <a:pt x="12192" y="3057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1156620" y="8304372"/>
            <a:ext cx="123634" cy="85440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1300067" y="8304372"/>
            <a:ext cx="132778" cy="85440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1467993" y="8296751"/>
            <a:ext cx="15240" cy="31115"/>
          </a:xfrm>
          <a:custGeom>
            <a:avLst/>
            <a:gdLst/>
            <a:ahLst/>
            <a:cxnLst/>
            <a:rect l="l" t="t" r="r" b="b"/>
            <a:pathLst>
              <a:path w="15240" h="31115">
                <a:moveTo>
                  <a:pt x="12192" y="30575"/>
                </a:moveTo>
                <a:lnTo>
                  <a:pt x="1524" y="30575"/>
                </a:lnTo>
                <a:lnTo>
                  <a:pt x="0" y="0"/>
                </a:lnTo>
                <a:lnTo>
                  <a:pt x="15240" y="0"/>
                </a:lnTo>
                <a:lnTo>
                  <a:pt x="12192" y="3057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1527428" y="8368475"/>
            <a:ext cx="32384" cy="43181"/>
          </a:xfrm>
          <a:custGeom>
            <a:avLst/>
            <a:gdLst/>
            <a:ahLst/>
            <a:cxnLst/>
            <a:rect l="l" t="t" r="r" b="b"/>
            <a:pathLst>
              <a:path w="32384" h="43179">
                <a:moveTo>
                  <a:pt x="26003" y="1524"/>
                </a:moveTo>
                <a:lnTo>
                  <a:pt x="15335" y="1524"/>
                </a:lnTo>
                <a:lnTo>
                  <a:pt x="15335" y="0"/>
                </a:lnTo>
                <a:lnTo>
                  <a:pt x="24479" y="0"/>
                </a:lnTo>
                <a:lnTo>
                  <a:pt x="26003" y="1524"/>
                </a:lnTo>
                <a:close/>
              </a:path>
              <a:path w="32384" h="43179">
                <a:moveTo>
                  <a:pt x="9239" y="42672"/>
                </a:moveTo>
                <a:lnTo>
                  <a:pt x="0" y="42672"/>
                </a:lnTo>
                <a:lnTo>
                  <a:pt x="0" y="33528"/>
                </a:lnTo>
                <a:lnTo>
                  <a:pt x="9239" y="33528"/>
                </a:lnTo>
                <a:lnTo>
                  <a:pt x="10763" y="32004"/>
                </a:lnTo>
                <a:lnTo>
                  <a:pt x="12287" y="32004"/>
                </a:lnTo>
                <a:lnTo>
                  <a:pt x="15335" y="28956"/>
                </a:lnTo>
                <a:lnTo>
                  <a:pt x="15335" y="27432"/>
                </a:lnTo>
                <a:lnTo>
                  <a:pt x="16859" y="25908"/>
                </a:lnTo>
                <a:lnTo>
                  <a:pt x="16859" y="18288"/>
                </a:lnTo>
                <a:lnTo>
                  <a:pt x="15335" y="18288"/>
                </a:lnTo>
                <a:lnTo>
                  <a:pt x="15335" y="16764"/>
                </a:lnTo>
                <a:lnTo>
                  <a:pt x="12287" y="13716"/>
                </a:lnTo>
                <a:lnTo>
                  <a:pt x="12287" y="12192"/>
                </a:lnTo>
                <a:lnTo>
                  <a:pt x="10763" y="10668"/>
                </a:lnTo>
                <a:lnTo>
                  <a:pt x="10763" y="6096"/>
                </a:lnTo>
                <a:lnTo>
                  <a:pt x="12287" y="4572"/>
                </a:lnTo>
                <a:lnTo>
                  <a:pt x="12287" y="3048"/>
                </a:lnTo>
                <a:lnTo>
                  <a:pt x="13811" y="3048"/>
                </a:lnTo>
                <a:lnTo>
                  <a:pt x="13811" y="1524"/>
                </a:lnTo>
                <a:lnTo>
                  <a:pt x="27527" y="1524"/>
                </a:lnTo>
                <a:lnTo>
                  <a:pt x="27527" y="3048"/>
                </a:lnTo>
                <a:lnTo>
                  <a:pt x="30575" y="6096"/>
                </a:lnTo>
                <a:lnTo>
                  <a:pt x="30575" y="10668"/>
                </a:lnTo>
                <a:lnTo>
                  <a:pt x="32099" y="12192"/>
                </a:lnTo>
                <a:lnTo>
                  <a:pt x="32099" y="18288"/>
                </a:lnTo>
                <a:lnTo>
                  <a:pt x="30575" y="22860"/>
                </a:lnTo>
                <a:lnTo>
                  <a:pt x="26003" y="32004"/>
                </a:lnTo>
                <a:lnTo>
                  <a:pt x="18383" y="39624"/>
                </a:lnTo>
                <a:lnTo>
                  <a:pt x="9239" y="426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1687734" y="8296751"/>
            <a:ext cx="15240" cy="31115"/>
          </a:xfrm>
          <a:custGeom>
            <a:avLst/>
            <a:gdLst/>
            <a:ahLst/>
            <a:cxnLst/>
            <a:rect l="l" t="t" r="r" b="b"/>
            <a:pathLst>
              <a:path w="15239" h="31115">
                <a:moveTo>
                  <a:pt x="13716" y="30575"/>
                </a:moveTo>
                <a:lnTo>
                  <a:pt x="1524" y="30575"/>
                </a:lnTo>
                <a:lnTo>
                  <a:pt x="0" y="0"/>
                </a:lnTo>
                <a:lnTo>
                  <a:pt x="15240" y="0"/>
                </a:lnTo>
                <a:lnTo>
                  <a:pt x="13716" y="3057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1734979" y="8302847"/>
            <a:ext cx="209073" cy="86963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1980629" y="8296751"/>
            <a:ext cx="15875" cy="31115"/>
          </a:xfrm>
          <a:custGeom>
            <a:avLst/>
            <a:gdLst/>
            <a:ahLst/>
            <a:cxnLst/>
            <a:rect l="l" t="t" r="r" b="b"/>
            <a:pathLst>
              <a:path w="15875" h="31115">
                <a:moveTo>
                  <a:pt x="13811" y="30575"/>
                </a:moveTo>
                <a:lnTo>
                  <a:pt x="1619" y="30575"/>
                </a:lnTo>
                <a:lnTo>
                  <a:pt x="0" y="0"/>
                </a:lnTo>
                <a:lnTo>
                  <a:pt x="15335" y="0"/>
                </a:lnTo>
                <a:lnTo>
                  <a:pt x="13811" y="3057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2040159" y="8368475"/>
            <a:ext cx="32384" cy="43181"/>
          </a:xfrm>
          <a:custGeom>
            <a:avLst/>
            <a:gdLst/>
            <a:ahLst/>
            <a:cxnLst/>
            <a:rect l="l" t="t" r="r" b="b"/>
            <a:pathLst>
              <a:path w="32385" h="43179">
                <a:moveTo>
                  <a:pt x="26003" y="1524"/>
                </a:moveTo>
                <a:lnTo>
                  <a:pt x="15240" y="1524"/>
                </a:lnTo>
                <a:lnTo>
                  <a:pt x="16764" y="0"/>
                </a:lnTo>
                <a:lnTo>
                  <a:pt x="24384" y="0"/>
                </a:lnTo>
                <a:lnTo>
                  <a:pt x="26003" y="1524"/>
                </a:lnTo>
                <a:close/>
              </a:path>
              <a:path w="32385" h="43179">
                <a:moveTo>
                  <a:pt x="10668" y="42672"/>
                </a:moveTo>
                <a:lnTo>
                  <a:pt x="0" y="42672"/>
                </a:lnTo>
                <a:lnTo>
                  <a:pt x="0" y="33528"/>
                </a:lnTo>
                <a:lnTo>
                  <a:pt x="9144" y="33528"/>
                </a:lnTo>
                <a:lnTo>
                  <a:pt x="10668" y="32004"/>
                </a:lnTo>
                <a:lnTo>
                  <a:pt x="12192" y="32004"/>
                </a:lnTo>
                <a:lnTo>
                  <a:pt x="16764" y="27432"/>
                </a:lnTo>
                <a:lnTo>
                  <a:pt x="16764" y="25908"/>
                </a:lnTo>
                <a:lnTo>
                  <a:pt x="18288" y="24384"/>
                </a:lnTo>
                <a:lnTo>
                  <a:pt x="18288" y="21336"/>
                </a:lnTo>
                <a:lnTo>
                  <a:pt x="16764" y="19812"/>
                </a:lnTo>
                <a:lnTo>
                  <a:pt x="16764" y="18288"/>
                </a:lnTo>
                <a:lnTo>
                  <a:pt x="15240" y="16764"/>
                </a:lnTo>
                <a:lnTo>
                  <a:pt x="15240" y="15240"/>
                </a:lnTo>
                <a:lnTo>
                  <a:pt x="13716" y="15240"/>
                </a:lnTo>
                <a:lnTo>
                  <a:pt x="13716" y="13716"/>
                </a:lnTo>
                <a:lnTo>
                  <a:pt x="12192" y="12192"/>
                </a:lnTo>
                <a:lnTo>
                  <a:pt x="12192" y="3048"/>
                </a:lnTo>
                <a:lnTo>
                  <a:pt x="13716" y="3048"/>
                </a:lnTo>
                <a:lnTo>
                  <a:pt x="13716" y="1524"/>
                </a:lnTo>
                <a:lnTo>
                  <a:pt x="27527" y="1524"/>
                </a:lnTo>
                <a:lnTo>
                  <a:pt x="29051" y="3048"/>
                </a:lnTo>
                <a:lnTo>
                  <a:pt x="29051" y="4572"/>
                </a:lnTo>
                <a:lnTo>
                  <a:pt x="30575" y="6096"/>
                </a:lnTo>
                <a:lnTo>
                  <a:pt x="30575" y="9144"/>
                </a:lnTo>
                <a:lnTo>
                  <a:pt x="32099" y="10668"/>
                </a:lnTo>
                <a:lnTo>
                  <a:pt x="32099" y="18288"/>
                </a:lnTo>
                <a:lnTo>
                  <a:pt x="30575" y="22860"/>
                </a:lnTo>
                <a:lnTo>
                  <a:pt x="30575" y="25908"/>
                </a:lnTo>
                <a:lnTo>
                  <a:pt x="29051" y="28956"/>
                </a:lnTo>
                <a:lnTo>
                  <a:pt x="26003" y="32004"/>
                </a:lnTo>
                <a:lnTo>
                  <a:pt x="24384" y="35052"/>
                </a:lnTo>
                <a:lnTo>
                  <a:pt x="21336" y="36576"/>
                </a:lnTo>
                <a:lnTo>
                  <a:pt x="18288" y="39624"/>
                </a:lnTo>
                <a:lnTo>
                  <a:pt x="13716" y="41148"/>
                </a:lnTo>
                <a:lnTo>
                  <a:pt x="10668" y="426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2200370" y="8296751"/>
            <a:ext cx="15875" cy="31115"/>
          </a:xfrm>
          <a:custGeom>
            <a:avLst/>
            <a:gdLst/>
            <a:ahLst/>
            <a:cxnLst/>
            <a:rect l="l" t="t" r="r" b="b"/>
            <a:pathLst>
              <a:path w="15875" h="31115">
                <a:moveTo>
                  <a:pt x="13811" y="30575"/>
                </a:moveTo>
                <a:lnTo>
                  <a:pt x="3048" y="30575"/>
                </a:lnTo>
                <a:lnTo>
                  <a:pt x="0" y="0"/>
                </a:lnTo>
                <a:lnTo>
                  <a:pt x="15335" y="0"/>
                </a:lnTo>
                <a:lnTo>
                  <a:pt x="13811" y="3057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2247709" y="8302847"/>
            <a:ext cx="503586" cy="86963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2771109" y="8304372"/>
            <a:ext cx="48895" cy="85725"/>
          </a:xfrm>
          <a:custGeom>
            <a:avLst/>
            <a:gdLst/>
            <a:ahLst/>
            <a:cxnLst/>
            <a:rect l="l" t="t" r="r" b="b"/>
            <a:pathLst>
              <a:path w="48894" h="85725">
                <a:moveTo>
                  <a:pt x="48863" y="85439"/>
                </a:moveTo>
                <a:lnTo>
                  <a:pt x="0" y="85439"/>
                </a:lnTo>
                <a:lnTo>
                  <a:pt x="0" y="0"/>
                </a:lnTo>
                <a:lnTo>
                  <a:pt x="48863" y="0"/>
                </a:lnTo>
                <a:lnTo>
                  <a:pt x="48863" y="9144"/>
                </a:lnTo>
                <a:lnTo>
                  <a:pt x="12192" y="9144"/>
                </a:lnTo>
                <a:lnTo>
                  <a:pt x="12192" y="35052"/>
                </a:lnTo>
                <a:lnTo>
                  <a:pt x="47339" y="35052"/>
                </a:lnTo>
                <a:lnTo>
                  <a:pt x="47339" y="45815"/>
                </a:lnTo>
                <a:lnTo>
                  <a:pt x="12192" y="45815"/>
                </a:lnTo>
                <a:lnTo>
                  <a:pt x="12192" y="74771"/>
                </a:lnTo>
                <a:lnTo>
                  <a:pt x="48863" y="74771"/>
                </a:lnTo>
                <a:lnTo>
                  <a:pt x="48863" y="8543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2861119" y="8296751"/>
            <a:ext cx="15240" cy="31115"/>
          </a:xfrm>
          <a:custGeom>
            <a:avLst/>
            <a:gdLst/>
            <a:ahLst/>
            <a:cxnLst/>
            <a:rect l="l" t="t" r="r" b="b"/>
            <a:pathLst>
              <a:path w="15239" h="31115">
                <a:moveTo>
                  <a:pt x="12192" y="30575"/>
                </a:moveTo>
                <a:lnTo>
                  <a:pt x="1524" y="30575"/>
                </a:lnTo>
                <a:lnTo>
                  <a:pt x="0" y="0"/>
                </a:lnTo>
                <a:lnTo>
                  <a:pt x="15240" y="0"/>
                </a:lnTo>
                <a:lnTo>
                  <a:pt x="12192" y="3057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2920650" y="8368475"/>
            <a:ext cx="32384" cy="43181"/>
          </a:xfrm>
          <a:custGeom>
            <a:avLst/>
            <a:gdLst/>
            <a:ahLst/>
            <a:cxnLst/>
            <a:rect l="l" t="t" r="r" b="b"/>
            <a:pathLst>
              <a:path w="32385" h="43179">
                <a:moveTo>
                  <a:pt x="25908" y="1524"/>
                </a:moveTo>
                <a:lnTo>
                  <a:pt x="15240" y="1524"/>
                </a:lnTo>
                <a:lnTo>
                  <a:pt x="15240" y="0"/>
                </a:lnTo>
                <a:lnTo>
                  <a:pt x="24384" y="0"/>
                </a:lnTo>
                <a:lnTo>
                  <a:pt x="25908" y="1524"/>
                </a:lnTo>
                <a:close/>
              </a:path>
              <a:path w="32385" h="43179">
                <a:moveTo>
                  <a:pt x="9144" y="42672"/>
                </a:moveTo>
                <a:lnTo>
                  <a:pt x="0" y="42672"/>
                </a:lnTo>
                <a:lnTo>
                  <a:pt x="0" y="33528"/>
                </a:lnTo>
                <a:lnTo>
                  <a:pt x="7620" y="33528"/>
                </a:lnTo>
                <a:lnTo>
                  <a:pt x="10668" y="32004"/>
                </a:lnTo>
                <a:lnTo>
                  <a:pt x="12192" y="32004"/>
                </a:lnTo>
                <a:lnTo>
                  <a:pt x="15240" y="28956"/>
                </a:lnTo>
                <a:lnTo>
                  <a:pt x="15240" y="27432"/>
                </a:lnTo>
                <a:lnTo>
                  <a:pt x="16764" y="25908"/>
                </a:lnTo>
                <a:lnTo>
                  <a:pt x="16764" y="18288"/>
                </a:lnTo>
                <a:lnTo>
                  <a:pt x="15240" y="18288"/>
                </a:lnTo>
                <a:lnTo>
                  <a:pt x="15240" y="16764"/>
                </a:lnTo>
                <a:lnTo>
                  <a:pt x="12192" y="13716"/>
                </a:lnTo>
                <a:lnTo>
                  <a:pt x="12192" y="12192"/>
                </a:lnTo>
                <a:lnTo>
                  <a:pt x="10668" y="10668"/>
                </a:lnTo>
                <a:lnTo>
                  <a:pt x="10668" y="4572"/>
                </a:lnTo>
                <a:lnTo>
                  <a:pt x="12192" y="4572"/>
                </a:lnTo>
                <a:lnTo>
                  <a:pt x="12192" y="3048"/>
                </a:lnTo>
                <a:lnTo>
                  <a:pt x="13716" y="3048"/>
                </a:lnTo>
                <a:lnTo>
                  <a:pt x="13716" y="1524"/>
                </a:lnTo>
                <a:lnTo>
                  <a:pt x="27432" y="1524"/>
                </a:lnTo>
                <a:lnTo>
                  <a:pt x="27432" y="3048"/>
                </a:lnTo>
                <a:lnTo>
                  <a:pt x="28956" y="4572"/>
                </a:lnTo>
                <a:lnTo>
                  <a:pt x="28956" y="6096"/>
                </a:lnTo>
                <a:lnTo>
                  <a:pt x="30480" y="9144"/>
                </a:lnTo>
                <a:lnTo>
                  <a:pt x="30480" y="10668"/>
                </a:lnTo>
                <a:lnTo>
                  <a:pt x="32004" y="12192"/>
                </a:lnTo>
                <a:lnTo>
                  <a:pt x="32004" y="18288"/>
                </a:lnTo>
                <a:lnTo>
                  <a:pt x="30480" y="22860"/>
                </a:lnTo>
                <a:lnTo>
                  <a:pt x="25908" y="32004"/>
                </a:lnTo>
                <a:lnTo>
                  <a:pt x="21336" y="36576"/>
                </a:lnTo>
                <a:lnTo>
                  <a:pt x="16764" y="39624"/>
                </a:lnTo>
                <a:lnTo>
                  <a:pt x="13716" y="41148"/>
                </a:lnTo>
                <a:lnTo>
                  <a:pt x="9144" y="426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3080861" y="8296751"/>
            <a:ext cx="15240" cy="31115"/>
          </a:xfrm>
          <a:custGeom>
            <a:avLst/>
            <a:gdLst/>
            <a:ahLst/>
            <a:cxnLst/>
            <a:rect l="l" t="t" r="r" b="b"/>
            <a:pathLst>
              <a:path w="15239" h="31115">
                <a:moveTo>
                  <a:pt x="13716" y="30575"/>
                </a:moveTo>
                <a:lnTo>
                  <a:pt x="1524" y="30575"/>
                </a:lnTo>
                <a:lnTo>
                  <a:pt x="0" y="0"/>
                </a:lnTo>
                <a:lnTo>
                  <a:pt x="15240" y="0"/>
                </a:lnTo>
                <a:lnTo>
                  <a:pt x="13716" y="3057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3128200" y="8302847"/>
            <a:ext cx="209073" cy="86963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3358610" y="8304372"/>
            <a:ext cx="47625" cy="85725"/>
          </a:xfrm>
          <a:custGeom>
            <a:avLst/>
            <a:gdLst/>
            <a:ahLst/>
            <a:cxnLst/>
            <a:rect l="l" t="t" r="r" b="b"/>
            <a:pathLst>
              <a:path w="47625" h="85725">
                <a:moveTo>
                  <a:pt x="47339" y="85439"/>
                </a:moveTo>
                <a:lnTo>
                  <a:pt x="0" y="85439"/>
                </a:lnTo>
                <a:lnTo>
                  <a:pt x="0" y="0"/>
                </a:lnTo>
                <a:lnTo>
                  <a:pt x="47339" y="0"/>
                </a:lnTo>
                <a:lnTo>
                  <a:pt x="47339" y="9239"/>
                </a:lnTo>
                <a:lnTo>
                  <a:pt x="10763" y="9239"/>
                </a:lnTo>
                <a:lnTo>
                  <a:pt x="10763" y="35147"/>
                </a:lnTo>
                <a:lnTo>
                  <a:pt x="45815" y="35147"/>
                </a:lnTo>
                <a:lnTo>
                  <a:pt x="45815" y="45815"/>
                </a:lnTo>
                <a:lnTo>
                  <a:pt x="10763" y="45815"/>
                </a:lnTo>
                <a:lnTo>
                  <a:pt x="10763" y="74771"/>
                </a:lnTo>
                <a:lnTo>
                  <a:pt x="47339" y="74771"/>
                </a:lnTo>
                <a:lnTo>
                  <a:pt x="47339" y="8543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3428810" y="8304372"/>
            <a:ext cx="58419" cy="85725"/>
          </a:xfrm>
          <a:custGeom>
            <a:avLst/>
            <a:gdLst/>
            <a:ahLst/>
            <a:cxnLst/>
            <a:rect l="l" t="t" r="r" b="b"/>
            <a:pathLst>
              <a:path w="58420" h="85725">
                <a:moveTo>
                  <a:pt x="12192" y="85439"/>
                </a:moveTo>
                <a:lnTo>
                  <a:pt x="0" y="85439"/>
                </a:lnTo>
                <a:lnTo>
                  <a:pt x="0" y="0"/>
                </a:lnTo>
                <a:lnTo>
                  <a:pt x="32004" y="0"/>
                </a:lnTo>
                <a:lnTo>
                  <a:pt x="36576" y="1524"/>
                </a:lnTo>
                <a:lnTo>
                  <a:pt x="39624" y="1524"/>
                </a:lnTo>
                <a:lnTo>
                  <a:pt x="44196" y="6096"/>
                </a:lnTo>
                <a:lnTo>
                  <a:pt x="47244" y="7620"/>
                </a:lnTo>
                <a:lnTo>
                  <a:pt x="48053" y="9144"/>
                </a:lnTo>
                <a:lnTo>
                  <a:pt x="12192" y="9144"/>
                </a:lnTo>
                <a:lnTo>
                  <a:pt x="12192" y="38195"/>
                </a:lnTo>
                <a:lnTo>
                  <a:pt x="45720" y="38195"/>
                </a:lnTo>
                <a:lnTo>
                  <a:pt x="42672" y="39719"/>
                </a:lnTo>
                <a:lnTo>
                  <a:pt x="41148" y="41243"/>
                </a:lnTo>
                <a:lnTo>
                  <a:pt x="38100" y="42767"/>
                </a:lnTo>
                <a:lnTo>
                  <a:pt x="36576" y="42767"/>
                </a:lnTo>
                <a:lnTo>
                  <a:pt x="33528" y="44291"/>
                </a:lnTo>
                <a:lnTo>
                  <a:pt x="35052" y="44291"/>
                </a:lnTo>
                <a:lnTo>
                  <a:pt x="38100" y="45815"/>
                </a:lnTo>
                <a:lnTo>
                  <a:pt x="38862" y="47339"/>
                </a:lnTo>
                <a:lnTo>
                  <a:pt x="12192" y="47339"/>
                </a:lnTo>
                <a:lnTo>
                  <a:pt x="12192" y="85439"/>
                </a:lnTo>
                <a:close/>
              </a:path>
              <a:path w="58420" h="85725">
                <a:moveTo>
                  <a:pt x="45720" y="38195"/>
                </a:moveTo>
                <a:lnTo>
                  <a:pt x="24384" y="38195"/>
                </a:lnTo>
                <a:lnTo>
                  <a:pt x="25908" y="36671"/>
                </a:lnTo>
                <a:lnTo>
                  <a:pt x="30480" y="36671"/>
                </a:lnTo>
                <a:lnTo>
                  <a:pt x="33528" y="35147"/>
                </a:lnTo>
                <a:lnTo>
                  <a:pt x="36576" y="32099"/>
                </a:lnTo>
                <a:lnTo>
                  <a:pt x="36576" y="30575"/>
                </a:lnTo>
                <a:lnTo>
                  <a:pt x="39624" y="27527"/>
                </a:lnTo>
                <a:lnTo>
                  <a:pt x="39624" y="18288"/>
                </a:lnTo>
                <a:lnTo>
                  <a:pt x="38100" y="15240"/>
                </a:lnTo>
                <a:lnTo>
                  <a:pt x="35052" y="12192"/>
                </a:lnTo>
                <a:lnTo>
                  <a:pt x="28956" y="9144"/>
                </a:lnTo>
                <a:lnTo>
                  <a:pt x="48053" y="9144"/>
                </a:lnTo>
                <a:lnTo>
                  <a:pt x="48863" y="10668"/>
                </a:lnTo>
                <a:lnTo>
                  <a:pt x="50387" y="12192"/>
                </a:lnTo>
                <a:lnTo>
                  <a:pt x="50387" y="15240"/>
                </a:lnTo>
                <a:lnTo>
                  <a:pt x="51911" y="18288"/>
                </a:lnTo>
                <a:lnTo>
                  <a:pt x="51911" y="24479"/>
                </a:lnTo>
                <a:lnTo>
                  <a:pt x="50387" y="27527"/>
                </a:lnTo>
                <a:lnTo>
                  <a:pt x="50387" y="29051"/>
                </a:lnTo>
                <a:lnTo>
                  <a:pt x="48863" y="32099"/>
                </a:lnTo>
                <a:lnTo>
                  <a:pt x="48863" y="33623"/>
                </a:lnTo>
                <a:lnTo>
                  <a:pt x="47244" y="36671"/>
                </a:lnTo>
                <a:lnTo>
                  <a:pt x="45720" y="38195"/>
                </a:lnTo>
                <a:close/>
              </a:path>
              <a:path w="58420" h="85725">
                <a:moveTo>
                  <a:pt x="58007" y="85439"/>
                </a:moveTo>
                <a:lnTo>
                  <a:pt x="44196" y="85439"/>
                </a:lnTo>
                <a:lnTo>
                  <a:pt x="32004" y="58007"/>
                </a:lnTo>
                <a:lnTo>
                  <a:pt x="30480" y="54959"/>
                </a:lnTo>
                <a:lnTo>
                  <a:pt x="30480" y="53435"/>
                </a:lnTo>
                <a:lnTo>
                  <a:pt x="25908" y="48863"/>
                </a:lnTo>
                <a:lnTo>
                  <a:pt x="24384" y="48863"/>
                </a:lnTo>
                <a:lnTo>
                  <a:pt x="22860" y="47339"/>
                </a:lnTo>
                <a:lnTo>
                  <a:pt x="38862" y="47339"/>
                </a:lnTo>
                <a:lnTo>
                  <a:pt x="39624" y="48863"/>
                </a:lnTo>
                <a:lnTo>
                  <a:pt x="41148" y="50387"/>
                </a:lnTo>
                <a:lnTo>
                  <a:pt x="44196" y="56483"/>
                </a:lnTo>
                <a:lnTo>
                  <a:pt x="58007" y="8543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3520344" y="8296751"/>
            <a:ext cx="15240" cy="31115"/>
          </a:xfrm>
          <a:custGeom>
            <a:avLst/>
            <a:gdLst/>
            <a:ahLst/>
            <a:cxnLst/>
            <a:rect l="l" t="t" r="r" b="b"/>
            <a:pathLst>
              <a:path w="15239" h="31115">
                <a:moveTo>
                  <a:pt x="13716" y="30575"/>
                </a:moveTo>
                <a:lnTo>
                  <a:pt x="3048" y="30575"/>
                </a:lnTo>
                <a:lnTo>
                  <a:pt x="0" y="0"/>
                </a:lnTo>
                <a:lnTo>
                  <a:pt x="15240" y="0"/>
                </a:lnTo>
                <a:lnTo>
                  <a:pt x="13716" y="3057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3579876" y="8368475"/>
            <a:ext cx="32384" cy="43181"/>
          </a:xfrm>
          <a:custGeom>
            <a:avLst/>
            <a:gdLst/>
            <a:ahLst/>
            <a:cxnLst/>
            <a:rect l="l" t="t" r="r" b="b"/>
            <a:pathLst>
              <a:path w="32385" h="43179">
                <a:moveTo>
                  <a:pt x="25908" y="1524"/>
                </a:moveTo>
                <a:lnTo>
                  <a:pt x="15240" y="1524"/>
                </a:lnTo>
                <a:lnTo>
                  <a:pt x="16764" y="0"/>
                </a:lnTo>
                <a:lnTo>
                  <a:pt x="24384" y="0"/>
                </a:lnTo>
                <a:lnTo>
                  <a:pt x="25908" y="1524"/>
                </a:lnTo>
                <a:close/>
              </a:path>
              <a:path w="32385" h="43179">
                <a:moveTo>
                  <a:pt x="10668" y="42672"/>
                </a:moveTo>
                <a:lnTo>
                  <a:pt x="0" y="42672"/>
                </a:lnTo>
                <a:lnTo>
                  <a:pt x="0" y="33528"/>
                </a:lnTo>
                <a:lnTo>
                  <a:pt x="9144" y="33528"/>
                </a:lnTo>
                <a:lnTo>
                  <a:pt x="10668" y="32004"/>
                </a:lnTo>
                <a:lnTo>
                  <a:pt x="12192" y="32004"/>
                </a:lnTo>
                <a:lnTo>
                  <a:pt x="16764" y="27432"/>
                </a:lnTo>
                <a:lnTo>
                  <a:pt x="16764" y="25908"/>
                </a:lnTo>
                <a:lnTo>
                  <a:pt x="18288" y="24384"/>
                </a:lnTo>
                <a:lnTo>
                  <a:pt x="18288" y="21336"/>
                </a:lnTo>
                <a:lnTo>
                  <a:pt x="16764" y="19812"/>
                </a:lnTo>
                <a:lnTo>
                  <a:pt x="16764" y="18288"/>
                </a:lnTo>
                <a:lnTo>
                  <a:pt x="15240" y="16764"/>
                </a:lnTo>
                <a:lnTo>
                  <a:pt x="15240" y="15240"/>
                </a:lnTo>
                <a:lnTo>
                  <a:pt x="13716" y="15240"/>
                </a:lnTo>
                <a:lnTo>
                  <a:pt x="13716" y="13716"/>
                </a:lnTo>
                <a:lnTo>
                  <a:pt x="12192" y="12192"/>
                </a:lnTo>
                <a:lnTo>
                  <a:pt x="12192" y="4572"/>
                </a:lnTo>
                <a:lnTo>
                  <a:pt x="13716" y="3048"/>
                </a:lnTo>
                <a:lnTo>
                  <a:pt x="13716" y="1524"/>
                </a:lnTo>
                <a:lnTo>
                  <a:pt x="27432" y="1524"/>
                </a:lnTo>
                <a:lnTo>
                  <a:pt x="28956" y="3048"/>
                </a:lnTo>
                <a:lnTo>
                  <a:pt x="28956" y="4572"/>
                </a:lnTo>
                <a:lnTo>
                  <a:pt x="30480" y="6096"/>
                </a:lnTo>
                <a:lnTo>
                  <a:pt x="30480" y="9144"/>
                </a:lnTo>
                <a:lnTo>
                  <a:pt x="32004" y="10668"/>
                </a:lnTo>
                <a:lnTo>
                  <a:pt x="32004" y="22860"/>
                </a:lnTo>
                <a:lnTo>
                  <a:pt x="27432" y="32004"/>
                </a:lnTo>
                <a:lnTo>
                  <a:pt x="24384" y="35052"/>
                </a:lnTo>
                <a:lnTo>
                  <a:pt x="21336" y="36576"/>
                </a:lnTo>
                <a:lnTo>
                  <a:pt x="18288" y="39624"/>
                </a:lnTo>
                <a:lnTo>
                  <a:pt x="13716" y="41148"/>
                </a:lnTo>
                <a:lnTo>
                  <a:pt x="10668" y="426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3740086" y="8296751"/>
            <a:ext cx="15240" cy="31115"/>
          </a:xfrm>
          <a:custGeom>
            <a:avLst/>
            <a:gdLst/>
            <a:ahLst/>
            <a:cxnLst/>
            <a:rect l="l" t="t" r="r" b="b"/>
            <a:pathLst>
              <a:path w="15239" h="31115">
                <a:moveTo>
                  <a:pt x="13716" y="30575"/>
                </a:moveTo>
                <a:lnTo>
                  <a:pt x="3048" y="30575"/>
                </a:lnTo>
                <a:lnTo>
                  <a:pt x="0" y="0"/>
                </a:lnTo>
                <a:lnTo>
                  <a:pt x="15240" y="0"/>
                </a:lnTo>
                <a:lnTo>
                  <a:pt x="13716" y="3057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3791997" y="8302847"/>
            <a:ext cx="204406" cy="86963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4017741" y="8304372"/>
            <a:ext cx="48895" cy="85725"/>
          </a:xfrm>
          <a:custGeom>
            <a:avLst/>
            <a:gdLst/>
            <a:ahLst/>
            <a:cxnLst/>
            <a:rect l="l" t="t" r="r" b="b"/>
            <a:pathLst>
              <a:path w="48895" h="85725">
                <a:moveTo>
                  <a:pt x="48863" y="85439"/>
                </a:moveTo>
                <a:lnTo>
                  <a:pt x="0" y="85439"/>
                </a:lnTo>
                <a:lnTo>
                  <a:pt x="0" y="0"/>
                </a:lnTo>
                <a:lnTo>
                  <a:pt x="48863" y="0"/>
                </a:lnTo>
                <a:lnTo>
                  <a:pt x="48863" y="9144"/>
                </a:lnTo>
                <a:lnTo>
                  <a:pt x="12192" y="9144"/>
                </a:lnTo>
                <a:lnTo>
                  <a:pt x="12192" y="35052"/>
                </a:lnTo>
                <a:lnTo>
                  <a:pt x="47339" y="35052"/>
                </a:lnTo>
                <a:lnTo>
                  <a:pt x="47339" y="45815"/>
                </a:lnTo>
                <a:lnTo>
                  <a:pt x="12192" y="45815"/>
                </a:lnTo>
                <a:lnTo>
                  <a:pt x="12192" y="74771"/>
                </a:lnTo>
                <a:lnTo>
                  <a:pt x="48863" y="74771"/>
                </a:lnTo>
                <a:lnTo>
                  <a:pt x="48863" y="8543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4107847" y="8296751"/>
            <a:ext cx="13970" cy="31115"/>
          </a:xfrm>
          <a:custGeom>
            <a:avLst/>
            <a:gdLst/>
            <a:ahLst/>
            <a:cxnLst/>
            <a:rect l="l" t="t" r="r" b="b"/>
            <a:pathLst>
              <a:path w="13970" h="31115">
                <a:moveTo>
                  <a:pt x="12192" y="30575"/>
                </a:moveTo>
                <a:lnTo>
                  <a:pt x="1524" y="30575"/>
                </a:lnTo>
                <a:lnTo>
                  <a:pt x="0" y="0"/>
                </a:lnTo>
                <a:lnTo>
                  <a:pt x="13716" y="0"/>
                </a:lnTo>
                <a:lnTo>
                  <a:pt x="12192" y="3057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4170426" y="8295070"/>
            <a:ext cx="32384" cy="8889"/>
          </a:xfrm>
          <a:custGeom>
            <a:avLst/>
            <a:gdLst/>
            <a:ahLst/>
            <a:cxnLst/>
            <a:rect l="l" t="t" r="r" b="b"/>
            <a:pathLst>
              <a:path w="32385" h="8890">
                <a:moveTo>
                  <a:pt x="0" y="0"/>
                </a:moveTo>
                <a:lnTo>
                  <a:pt x="32004" y="0"/>
                </a:lnTo>
                <a:lnTo>
                  <a:pt x="32004" y="8890"/>
                </a:lnTo>
                <a:lnTo>
                  <a:pt x="0" y="889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4197096" y="8303958"/>
            <a:ext cx="0" cy="102871"/>
          </a:xfrm>
          <a:custGeom>
            <a:avLst/>
            <a:gdLst/>
            <a:ahLst/>
            <a:cxnLst/>
            <a:rect l="l" t="t" r="r" b="b"/>
            <a:pathLst>
              <a:path h="102870">
                <a:moveTo>
                  <a:pt x="0" y="0"/>
                </a:moveTo>
                <a:lnTo>
                  <a:pt x="0" y="102870"/>
                </a:lnTo>
              </a:path>
            </a:pathLst>
          </a:custGeom>
          <a:ln w="1066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4170426" y="8406828"/>
            <a:ext cx="32384" cy="8889"/>
          </a:xfrm>
          <a:custGeom>
            <a:avLst/>
            <a:gdLst/>
            <a:ahLst/>
            <a:cxnLst/>
            <a:rect l="l" t="t" r="r" b="b"/>
            <a:pathLst>
              <a:path w="32385" h="8890">
                <a:moveTo>
                  <a:pt x="0" y="0"/>
                </a:moveTo>
                <a:lnTo>
                  <a:pt x="32004" y="0"/>
                </a:lnTo>
                <a:lnTo>
                  <a:pt x="32004" y="8889"/>
                </a:lnTo>
                <a:lnTo>
                  <a:pt x="0" y="888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4240626" y="8368475"/>
            <a:ext cx="30480" cy="43181"/>
          </a:xfrm>
          <a:custGeom>
            <a:avLst/>
            <a:gdLst/>
            <a:ahLst/>
            <a:cxnLst/>
            <a:rect l="l" t="t" r="r" b="b"/>
            <a:pathLst>
              <a:path w="30479" h="43179">
                <a:moveTo>
                  <a:pt x="9144" y="42672"/>
                </a:moveTo>
                <a:lnTo>
                  <a:pt x="0" y="42672"/>
                </a:lnTo>
                <a:lnTo>
                  <a:pt x="0" y="33528"/>
                </a:lnTo>
                <a:lnTo>
                  <a:pt x="7620" y="33528"/>
                </a:lnTo>
                <a:lnTo>
                  <a:pt x="10668" y="32004"/>
                </a:lnTo>
                <a:lnTo>
                  <a:pt x="12192" y="32004"/>
                </a:lnTo>
                <a:lnTo>
                  <a:pt x="13716" y="30480"/>
                </a:lnTo>
                <a:lnTo>
                  <a:pt x="13716" y="28956"/>
                </a:lnTo>
                <a:lnTo>
                  <a:pt x="16764" y="25908"/>
                </a:lnTo>
                <a:lnTo>
                  <a:pt x="16764" y="19812"/>
                </a:lnTo>
                <a:lnTo>
                  <a:pt x="15240" y="18288"/>
                </a:lnTo>
                <a:lnTo>
                  <a:pt x="15240" y="16764"/>
                </a:lnTo>
                <a:lnTo>
                  <a:pt x="12192" y="13716"/>
                </a:lnTo>
                <a:lnTo>
                  <a:pt x="12192" y="12192"/>
                </a:lnTo>
                <a:lnTo>
                  <a:pt x="10668" y="10668"/>
                </a:lnTo>
                <a:lnTo>
                  <a:pt x="10668" y="4572"/>
                </a:lnTo>
                <a:lnTo>
                  <a:pt x="12192" y="4572"/>
                </a:lnTo>
                <a:lnTo>
                  <a:pt x="12192" y="3048"/>
                </a:lnTo>
                <a:lnTo>
                  <a:pt x="13716" y="1524"/>
                </a:lnTo>
                <a:lnTo>
                  <a:pt x="15240" y="1524"/>
                </a:lnTo>
                <a:lnTo>
                  <a:pt x="15240" y="0"/>
                </a:lnTo>
                <a:lnTo>
                  <a:pt x="24384" y="0"/>
                </a:lnTo>
                <a:lnTo>
                  <a:pt x="28956" y="4572"/>
                </a:lnTo>
                <a:lnTo>
                  <a:pt x="28956" y="6096"/>
                </a:lnTo>
                <a:lnTo>
                  <a:pt x="30480" y="9144"/>
                </a:lnTo>
                <a:lnTo>
                  <a:pt x="30480" y="22860"/>
                </a:lnTo>
                <a:lnTo>
                  <a:pt x="25908" y="32004"/>
                </a:lnTo>
                <a:lnTo>
                  <a:pt x="21336" y="36576"/>
                </a:lnTo>
                <a:lnTo>
                  <a:pt x="16764" y="39624"/>
                </a:lnTo>
                <a:lnTo>
                  <a:pt x="13716" y="41148"/>
                </a:lnTo>
                <a:lnTo>
                  <a:pt x="9144" y="426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4377976" y="8292180"/>
            <a:ext cx="927735" cy="125064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563118" y="9733693"/>
            <a:ext cx="205930" cy="86963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801147" y="9725915"/>
            <a:ext cx="32384" cy="7620"/>
          </a:xfrm>
          <a:custGeom>
            <a:avLst/>
            <a:gdLst/>
            <a:ahLst/>
            <a:cxnLst/>
            <a:rect l="l" t="t" r="r" b="b"/>
            <a:pathLst>
              <a:path w="32384" h="7620">
                <a:moveTo>
                  <a:pt x="0" y="0"/>
                </a:moveTo>
                <a:lnTo>
                  <a:pt x="32004" y="0"/>
                </a:lnTo>
                <a:lnTo>
                  <a:pt x="32004" y="7619"/>
                </a:lnTo>
                <a:lnTo>
                  <a:pt x="0" y="761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806481" y="9733535"/>
            <a:ext cx="0" cy="104138"/>
          </a:xfrm>
          <a:custGeom>
            <a:avLst/>
            <a:gdLst/>
            <a:ahLst/>
            <a:cxnLst/>
            <a:rect l="l" t="t" r="r" b="b"/>
            <a:pathLst>
              <a:path h="104140">
                <a:moveTo>
                  <a:pt x="0" y="0"/>
                </a:moveTo>
                <a:lnTo>
                  <a:pt x="0" y="104139"/>
                </a:lnTo>
              </a:path>
            </a:pathLst>
          </a:custGeom>
          <a:ln w="1066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801147" y="9837675"/>
            <a:ext cx="32384" cy="8889"/>
          </a:xfrm>
          <a:custGeom>
            <a:avLst/>
            <a:gdLst/>
            <a:ahLst/>
            <a:cxnLst/>
            <a:rect l="l" t="t" r="r" b="b"/>
            <a:pathLst>
              <a:path w="32384" h="8890">
                <a:moveTo>
                  <a:pt x="0" y="0"/>
                </a:moveTo>
                <a:lnTo>
                  <a:pt x="32004" y="0"/>
                </a:lnTo>
                <a:lnTo>
                  <a:pt x="32004" y="8890"/>
                </a:lnTo>
                <a:lnTo>
                  <a:pt x="0" y="889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854487" y="9733693"/>
            <a:ext cx="135826" cy="86963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1017841" y="9725915"/>
            <a:ext cx="32384" cy="7620"/>
          </a:xfrm>
          <a:custGeom>
            <a:avLst/>
            <a:gdLst/>
            <a:ahLst/>
            <a:cxnLst/>
            <a:rect l="l" t="t" r="r" b="b"/>
            <a:pathLst>
              <a:path w="32384" h="7620">
                <a:moveTo>
                  <a:pt x="0" y="0"/>
                </a:moveTo>
                <a:lnTo>
                  <a:pt x="32004" y="0"/>
                </a:lnTo>
                <a:lnTo>
                  <a:pt x="32004" y="7619"/>
                </a:lnTo>
                <a:lnTo>
                  <a:pt x="0" y="761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1044511" y="9733535"/>
            <a:ext cx="0" cy="104138"/>
          </a:xfrm>
          <a:custGeom>
            <a:avLst/>
            <a:gdLst/>
            <a:ahLst/>
            <a:cxnLst/>
            <a:rect l="l" t="t" r="r" b="b"/>
            <a:pathLst>
              <a:path h="104140">
                <a:moveTo>
                  <a:pt x="0" y="0"/>
                </a:moveTo>
                <a:lnTo>
                  <a:pt x="0" y="104139"/>
                </a:lnTo>
              </a:path>
            </a:pathLst>
          </a:custGeom>
          <a:ln w="1066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1017841" y="9837675"/>
            <a:ext cx="32384" cy="8889"/>
          </a:xfrm>
          <a:custGeom>
            <a:avLst/>
            <a:gdLst/>
            <a:ahLst/>
            <a:cxnLst/>
            <a:rect l="l" t="t" r="r" b="b"/>
            <a:pathLst>
              <a:path w="32384" h="8890">
                <a:moveTo>
                  <a:pt x="0" y="0"/>
                </a:moveTo>
                <a:lnTo>
                  <a:pt x="32004" y="0"/>
                </a:lnTo>
                <a:lnTo>
                  <a:pt x="32004" y="8890"/>
                </a:lnTo>
                <a:lnTo>
                  <a:pt x="0" y="889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1098708" y="9753600"/>
            <a:ext cx="20320" cy="67310"/>
          </a:xfrm>
          <a:custGeom>
            <a:avLst/>
            <a:gdLst/>
            <a:ahLst/>
            <a:cxnLst/>
            <a:rect l="l" t="t" r="r" b="b"/>
            <a:pathLst>
              <a:path w="20319" h="67309">
                <a:moveTo>
                  <a:pt x="16764" y="3048"/>
                </a:moveTo>
                <a:lnTo>
                  <a:pt x="3048" y="3048"/>
                </a:lnTo>
                <a:lnTo>
                  <a:pt x="6096" y="0"/>
                </a:lnTo>
                <a:lnTo>
                  <a:pt x="13716" y="0"/>
                </a:lnTo>
                <a:lnTo>
                  <a:pt x="15240" y="1524"/>
                </a:lnTo>
                <a:lnTo>
                  <a:pt x="16764" y="1524"/>
                </a:lnTo>
                <a:lnTo>
                  <a:pt x="16764" y="3048"/>
                </a:lnTo>
                <a:close/>
              </a:path>
              <a:path w="20319" h="67309">
                <a:moveTo>
                  <a:pt x="15240" y="18383"/>
                </a:moveTo>
                <a:lnTo>
                  <a:pt x="4572" y="18383"/>
                </a:lnTo>
                <a:lnTo>
                  <a:pt x="4572" y="16859"/>
                </a:lnTo>
                <a:lnTo>
                  <a:pt x="3048" y="16859"/>
                </a:lnTo>
                <a:lnTo>
                  <a:pt x="0" y="13811"/>
                </a:lnTo>
                <a:lnTo>
                  <a:pt x="0" y="6191"/>
                </a:lnTo>
                <a:lnTo>
                  <a:pt x="1524" y="4667"/>
                </a:lnTo>
                <a:lnTo>
                  <a:pt x="1524" y="3048"/>
                </a:lnTo>
                <a:lnTo>
                  <a:pt x="18288" y="3048"/>
                </a:lnTo>
                <a:lnTo>
                  <a:pt x="18288" y="4667"/>
                </a:lnTo>
                <a:lnTo>
                  <a:pt x="19812" y="6191"/>
                </a:lnTo>
                <a:lnTo>
                  <a:pt x="19812" y="13811"/>
                </a:lnTo>
                <a:lnTo>
                  <a:pt x="15240" y="18383"/>
                </a:lnTo>
                <a:close/>
              </a:path>
              <a:path w="20319" h="67309">
                <a:moveTo>
                  <a:pt x="12192" y="19907"/>
                </a:moveTo>
                <a:lnTo>
                  <a:pt x="7620" y="19907"/>
                </a:lnTo>
                <a:lnTo>
                  <a:pt x="6096" y="18383"/>
                </a:lnTo>
                <a:lnTo>
                  <a:pt x="13716" y="18383"/>
                </a:lnTo>
                <a:lnTo>
                  <a:pt x="12192" y="19907"/>
                </a:lnTo>
                <a:close/>
              </a:path>
              <a:path w="20319" h="67309">
                <a:moveTo>
                  <a:pt x="13716" y="48863"/>
                </a:moveTo>
                <a:lnTo>
                  <a:pt x="6096" y="48863"/>
                </a:lnTo>
                <a:lnTo>
                  <a:pt x="7620" y="47339"/>
                </a:lnTo>
                <a:lnTo>
                  <a:pt x="12192" y="47339"/>
                </a:lnTo>
                <a:lnTo>
                  <a:pt x="13716" y="48863"/>
                </a:lnTo>
                <a:close/>
              </a:path>
              <a:path w="20319" h="67309">
                <a:moveTo>
                  <a:pt x="18288" y="64103"/>
                </a:moveTo>
                <a:lnTo>
                  <a:pt x="1524" y="64103"/>
                </a:lnTo>
                <a:lnTo>
                  <a:pt x="1524" y="62579"/>
                </a:lnTo>
                <a:lnTo>
                  <a:pt x="0" y="61055"/>
                </a:lnTo>
                <a:lnTo>
                  <a:pt x="0" y="53435"/>
                </a:lnTo>
                <a:lnTo>
                  <a:pt x="4572" y="48863"/>
                </a:lnTo>
                <a:lnTo>
                  <a:pt x="16764" y="48863"/>
                </a:lnTo>
                <a:lnTo>
                  <a:pt x="16764" y="50387"/>
                </a:lnTo>
                <a:lnTo>
                  <a:pt x="19812" y="53435"/>
                </a:lnTo>
                <a:lnTo>
                  <a:pt x="19812" y="61055"/>
                </a:lnTo>
                <a:lnTo>
                  <a:pt x="18288" y="62579"/>
                </a:lnTo>
                <a:lnTo>
                  <a:pt x="18288" y="64103"/>
                </a:lnTo>
                <a:close/>
              </a:path>
              <a:path w="20319" h="67309">
                <a:moveTo>
                  <a:pt x="13716" y="67151"/>
                </a:moveTo>
                <a:lnTo>
                  <a:pt x="6096" y="67151"/>
                </a:lnTo>
                <a:lnTo>
                  <a:pt x="3048" y="64103"/>
                </a:lnTo>
                <a:lnTo>
                  <a:pt x="16764" y="64103"/>
                </a:lnTo>
                <a:lnTo>
                  <a:pt x="16764" y="65627"/>
                </a:lnTo>
                <a:lnTo>
                  <a:pt x="15240" y="65627"/>
                </a:lnTo>
                <a:lnTo>
                  <a:pt x="13716" y="671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567690" y="10020489"/>
            <a:ext cx="53340" cy="67310"/>
          </a:xfrm>
          <a:custGeom>
            <a:avLst/>
            <a:gdLst/>
            <a:ahLst/>
            <a:cxnLst/>
            <a:rect l="l" t="t" r="r" b="b"/>
            <a:pathLst>
              <a:path w="53340" h="67309">
                <a:moveTo>
                  <a:pt x="38100" y="1524"/>
                </a:moveTo>
                <a:lnTo>
                  <a:pt x="15240" y="1524"/>
                </a:lnTo>
                <a:lnTo>
                  <a:pt x="16764" y="0"/>
                </a:lnTo>
                <a:lnTo>
                  <a:pt x="35052" y="0"/>
                </a:lnTo>
                <a:lnTo>
                  <a:pt x="38100" y="1524"/>
                </a:lnTo>
                <a:close/>
              </a:path>
              <a:path w="53340" h="67309">
                <a:moveTo>
                  <a:pt x="4572" y="13716"/>
                </a:moveTo>
                <a:lnTo>
                  <a:pt x="4572" y="4572"/>
                </a:lnTo>
                <a:lnTo>
                  <a:pt x="6096" y="3048"/>
                </a:lnTo>
                <a:lnTo>
                  <a:pt x="7620" y="3048"/>
                </a:lnTo>
                <a:lnTo>
                  <a:pt x="10668" y="1524"/>
                </a:lnTo>
                <a:lnTo>
                  <a:pt x="42672" y="1524"/>
                </a:lnTo>
                <a:lnTo>
                  <a:pt x="44196" y="3048"/>
                </a:lnTo>
                <a:lnTo>
                  <a:pt x="47244" y="4572"/>
                </a:lnTo>
                <a:lnTo>
                  <a:pt x="48768" y="6096"/>
                </a:lnTo>
                <a:lnTo>
                  <a:pt x="50292" y="9144"/>
                </a:lnTo>
                <a:lnTo>
                  <a:pt x="19812" y="9144"/>
                </a:lnTo>
                <a:lnTo>
                  <a:pt x="16764" y="10668"/>
                </a:lnTo>
                <a:lnTo>
                  <a:pt x="12192" y="10668"/>
                </a:lnTo>
                <a:lnTo>
                  <a:pt x="9144" y="12192"/>
                </a:lnTo>
                <a:lnTo>
                  <a:pt x="4572" y="13716"/>
                </a:lnTo>
                <a:close/>
              </a:path>
              <a:path w="53340" h="67309">
                <a:moveTo>
                  <a:pt x="28956" y="67151"/>
                </a:moveTo>
                <a:lnTo>
                  <a:pt x="13716" y="67151"/>
                </a:lnTo>
                <a:lnTo>
                  <a:pt x="10668" y="65627"/>
                </a:lnTo>
                <a:lnTo>
                  <a:pt x="9144" y="65627"/>
                </a:lnTo>
                <a:lnTo>
                  <a:pt x="6096" y="64103"/>
                </a:lnTo>
                <a:lnTo>
                  <a:pt x="3048" y="61055"/>
                </a:lnTo>
                <a:lnTo>
                  <a:pt x="1524" y="58007"/>
                </a:lnTo>
                <a:lnTo>
                  <a:pt x="1524" y="56483"/>
                </a:lnTo>
                <a:lnTo>
                  <a:pt x="0" y="53435"/>
                </a:lnTo>
                <a:lnTo>
                  <a:pt x="0" y="42767"/>
                </a:lnTo>
                <a:lnTo>
                  <a:pt x="1524" y="36576"/>
                </a:lnTo>
                <a:lnTo>
                  <a:pt x="7620" y="33528"/>
                </a:lnTo>
                <a:lnTo>
                  <a:pt x="12192" y="28956"/>
                </a:lnTo>
                <a:lnTo>
                  <a:pt x="19812" y="27432"/>
                </a:lnTo>
                <a:lnTo>
                  <a:pt x="42672" y="27432"/>
                </a:lnTo>
                <a:lnTo>
                  <a:pt x="42672" y="18288"/>
                </a:lnTo>
                <a:lnTo>
                  <a:pt x="41148" y="15240"/>
                </a:lnTo>
                <a:lnTo>
                  <a:pt x="36576" y="10668"/>
                </a:lnTo>
                <a:lnTo>
                  <a:pt x="32004" y="9144"/>
                </a:lnTo>
                <a:lnTo>
                  <a:pt x="50292" y="9144"/>
                </a:lnTo>
                <a:lnTo>
                  <a:pt x="51816" y="12192"/>
                </a:lnTo>
                <a:lnTo>
                  <a:pt x="53340" y="13716"/>
                </a:lnTo>
                <a:lnTo>
                  <a:pt x="53340" y="36576"/>
                </a:lnTo>
                <a:lnTo>
                  <a:pt x="19812" y="36576"/>
                </a:lnTo>
                <a:lnTo>
                  <a:pt x="18288" y="38100"/>
                </a:lnTo>
                <a:lnTo>
                  <a:pt x="16764" y="38100"/>
                </a:lnTo>
                <a:lnTo>
                  <a:pt x="15240" y="39719"/>
                </a:lnTo>
                <a:lnTo>
                  <a:pt x="13716" y="41243"/>
                </a:lnTo>
                <a:lnTo>
                  <a:pt x="13716" y="42767"/>
                </a:lnTo>
                <a:lnTo>
                  <a:pt x="12192" y="44291"/>
                </a:lnTo>
                <a:lnTo>
                  <a:pt x="12192" y="53435"/>
                </a:lnTo>
                <a:lnTo>
                  <a:pt x="15240" y="56483"/>
                </a:lnTo>
                <a:lnTo>
                  <a:pt x="16764" y="56483"/>
                </a:lnTo>
                <a:lnTo>
                  <a:pt x="18288" y="58007"/>
                </a:lnTo>
                <a:lnTo>
                  <a:pt x="42672" y="58007"/>
                </a:lnTo>
                <a:lnTo>
                  <a:pt x="36576" y="64103"/>
                </a:lnTo>
                <a:lnTo>
                  <a:pt x="32004" y="65627"/>
                </a:lnTo>
                <a:lnTo>
                  <a:pt x="28956" y="67151"/>
                </a:lnTo>
                <a:close/>
              </a:path>
              <a:path w="53340" h="67309">
                <a:moveTo>
                  <a:pt x="53340" y="65627"/>
                </a:moveTo>
                <a:lnTo>
                  <a:pt x="44196" y="65627"/>
                </a:lnTo>
                <a:lnTo>
                  <a:pt x="42672" y="58007"/>
                </a:lnTo>
                <a:lnTo>
                  <a:pt x="27432" y="58007"/>
                </a:lnTo>
                <a:lnTo>
                  <a:pt x="32004" y="54959"/>
                </a:lnTo>
                <a:lnTo>
                  <a:pt x="38100" y="51911"/>
                </a:lnTo>
                <a:lnTo>
                  <a:pt x="42672" y="48863"/>
                </a:lnTo>
                <a:lnTo>
                  <a:pt x="42672" y="36576"/>
                </a:lnTo>
                <a:lnTo>
                  <a:pt x="53340" y="36576"/>
                </a:lnTo>
                <a:lnTo>
                  <a:pt x="53340" y="6562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645509" y="10020490"/>
            <a:ext cx="53340" cy="66039"/>
          </a:xfrm>
          <a:custGeom>
            <a:avLst/>
            <a:gdLst/>
            <a:ahLst/>
            <a:cxnLst/>
            <a:rect l="l" t="t" r="r" b="b"/>
            <a:pathLst>
              <a:path w="53340" h="66040">
                <a:moveTo>
                  <a:pt x="24384" y="12192"/>
                </a:moveTo>
                <a:lnTo>
                  <a:pt x="10668" y="12192"/>
                </a:lnTo>
                <a:lnTo>
                  <a:pt x="13716" y="7620"/>
                </a:lnTo>
                <a:lnTo>
                  <a:pt x="18288" y="4572"/>
                </a:lnTo>
                <a:lnTo>
                  <a:pt x="21336" y="3048"/>
                </a:lnTo>
                <a:lnTo>
                  <a:pt x="25908" y="0"/>
                </a:lnTo>
                <a:lnTo>
                  <a:pt x="39624" y="0"/>
                </a:lnTo>
                <a:lnTo>
                  <a:pt x="45720" y="1524"/>
                </a:lnTo>
                <a:lnTo>
                  <a:pt x="50800" y="9144"/>
                </a:lnTo>
                <a:lnTo>
                  <a:pt x="28956" y="9144"/>
                </a:lnTo>
                <a:lnTo>
                  <a:pt x="27432" y="10668"/>
                </a:lnTo>
                <a:lnTo>
                  <a:pt x="25908" y="10668"/>
                </a:lnTo>
                <a:lnTo>
                  <a:pt x="24384" y="12192"/>
                </a:lnTo>
                <a:close/>
              </a:path>
              <a:path w="53340" h="66040">
                <a:moveTo>
                  <a:pt x="10668" y="65627"/>
                </a:moveTo>
                <a:lnTo>
                  <a:pt x="0" y="65627"/>
                </a:lnTo>
                <a:lnTo>
                  <a:pt x="0" y="1524"/>
                </a:lnTo>
                <a:lnTo>
                  <a:pt x="10668" y="1524"/>
                </a:lnTo>
                <a:lnTo>
                  <a:pt x="10668" y="12192"/>
                </a:lnTo>
                <a:lnTo>
                  <a:pt x="22860" y="12192"/>
                </a:lnTo>
                <a:lnTo>
                  <a:pt x="19812" y="13716"/>
                </a:lnTo>
                <a:lnTo>
                  <a:pt x="16764" y="16764"/>
                </a:lnTo>
                <a:lnTo>
                  <a:pt x="15240" y="19907"/>
                </a:lnTo>
                <a:lnTo>
                  <a:pt x="10668" y="24479"/>
                </a:lnTo>
                <a:lnTo>
                  <a:pt x="10668" y="65627"/>
                </a:lnTo>
                <a:close/>
              </a:path>
              <a:path w="53340" h="66040">
                <a:moveTo>
                  <a:pt x="53340" y="26003"/>
                </a:moveTo>
                <a:lnTo>
                  <a:pt x="41148" y="26003"/>
                </a:lnTo>
                <a:lnTo>
                  <a:pt x="42672" y="19907"/>
                </a:lnTo>
                <a:lnTo>
                  <a:pt x="41148" y="15240"/>
                </a:lnTo>
                <a:lnTo>
                  <a:pt x="39624" y="13716"/>
                </a:lnTo>
                <a:lnTo>
                  <a:pt x="38100" y="10668"/>
                </a:lnTo>
                <a:lnTo>
                  <a:pt x="35052" y="9144"/>
                </a:lnTo>
                <a:lnTo>
                  <a:pt x="50800" y="9144"/>
                </a:lnTo>
                <a:lnTo>
                  <a:pt x="51816" y="10668"/>
                </a:lnTo>
                <a:lnTo>
                  <a:pt x="53340" y="16764"/>
                </a:lnTo>
                <a:lnTo>
                  <a:pt x="53340" y="2600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718756" y="10020489"/>
            <a:ext cx="201358" cy="93060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944594" y="9990011"/>
            <a:ext cx="36830" cy="123825"/>
          </a:xfrm>
          <a:custGeom>
            <a:avLst/>
            <a:gdLst/>
            <a:ahLst/>
            <a:cxnLst/>
            <a:rect l="l" t="t" r="r" b="b"/>
            <a:pathLst>
              <a:path w="36830" h="123825">
                <a:moveTo>
                  <a:pt x="30480" y="123539"/>
                </a:moveTo>
                <a:lnTo>
                  <a:pt x="17359" y="109512"/>
                </a:lnTo>
                <a:lnTo>
                  <a:pt x="7810" y="94761"/>
                </a:lnTo>
                <a:lnTo>
                  <a:pt x="1976" y="79136"/>
                </a:lnTo>
                <a:lnTo>
                  <a:pt x="0" y="62484"/>
                </a:lnTo>
                <a:lnTo>
                  <a:pt x="0" y="57912"/>
                </a:lnTo>
                <a:lnTo>
                  <a:pt x="1524" y="51816"/>
                </a:lnTo>
                <a:lnTo>
                  <a:pt x="1524" y="47244"/>
                </a:lnTo>
                <a:lnTo>
                  <a:pt x="3048" y="41148"/>
                </a:lnTo>
                <a:lnTo>
                  <a:pt x="4572" y="36576"/>
                </a:lnTo>
                <a:lnTo>
                  <a:pt x="7620" y="30480"/>
                </a:lnTo>
                <a:lnTo>
                  <a:pt x="9144" y="25908"/>
                </a:lnTo>
                <a:lnTo>
                  <a:pt x="12192" y="21336"/>
                </a:lnTo>
                <a:lnTo>
                  <a:pt x="16764" y="15240"/>
                </a:lnTo>
                <a:lnTo>
                  <a:pt x="19812" y="10668"/>
                </a:lnTo>
                <a:lnTo>
                  <a:pt x="24384" y="4572"/>
                </a:lnTo>
                <a:lnTo>
                  <a:pt x="30480" y="0"/>
                </a:lnTo>
                <a:lnTo>
                  <a:pt x="36576" y="6096"/>
                </a:lnTo>
                <a:lnTo>
                  <a:pt x="25693" y="18954"/>
                </a:lnTo>
                <a:lnTo>
                  <a:pt x="18097" y="32385"/>
                </a:lnTo>
                <a:lnTo>
                  <a:pt x="13644" y="46386"/>
                </a:lnTo>
                <a:lnTo>
                  <a:pt x="12192" y="60960"/>
                </a:lnTo>
                <a:lnTo>
                  <a:pt x="12501" y="68777"/>
                </a:lnTo>
                <a:lnTo>
                  <a:pt x="26289" y="104489"/>
                </a:lnTo>
                <a:lnTo>
                  <a:pt x="36576" y="117443"/>
                </a:lnTo>
                <a:lnTo>
                  <a:pt x="30480" y="12353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1020890" y="9992901"/>
            <a:ext cx="32384" cy="8889"/>
          </a:xfrm>
          <a:custGeom>
            <a:avLst/>
            <a:gdLst/>
            <a:ahLst/>
            <a:cxnLst/>
            <a:rect l="l" t="t" r="r" b="b"/>
            <a:pathLst>
              <a:path w="32384" h="8890">
                <a:moveTo>
                  <a:pt x="0" y="0"/>
                </a:moveTo>
                <a:lnTo>
                  <a:pt x="32004" y="0"/>
                </a:lnTo>
                <a:lnTo>
                  <a:pt x="32004" y="8890"/>
                </a:lnTo>
                <a:lnTo>
                  <a:pt x="0" y="889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1026223" y="10001789"/>
            <a:ext cx="0" cy="102871"/>
          </a:xfrm>
          <a:custGeom>
            <a:avLst/>
            <a:gdLst/>
            <a:ahLst/>
            <a:cxnLst/>
            <a:rect l="l" t="t" r="r" b="b"/>
            <a:pathLst>
              <a:path h="102870">
                <a:moveTo>
                  <a:pt x="0" y="0"/>
                </a:moveTo>
                <a:lnTo>
                  <a:pt x="0" y="102869"/>
                </a:lnTo>
              </a:path>
            </a:pathLst>
          </a:custGeom>
          <a:ln w="1066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1020890" y="10104661"/>
            <a:ext cx="32384" cy="8889"/>
          </a:xfrm>
          <a:custGeom>
            <a:avLst/>
            <a:gdLst/>
            <a:ahLst/>
            <a:cxnLst/>
            <a:rect l="l" t="t" r="r" b="b"/>
            <a:pathLst>
              <a:path w="32384" h="8890">
                <a:moveTo>
                  <a:pt x="0" y="0"/>
                </a:moveTo>
                <a:lnTo>
                  <a:pt x="32004" y="0"/>
                </a:lnTo>
                <a:lnTo>
                  <a:pt x="32004" y="8890"/>
                </a:lnTo>
                <a:lnTo>
                  <a:pt x="0" y="889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1101756" y="9994582"/>
            <a:ext cx="13970" cy="30480"/>
          </a:xfrm>
          <a:custGeom>
            <a:avLst/>
            <a:gdLst/>
            <a:ahLst/>
            <a:cxnLst/>
            <a:rect l="l" t="t" r="r" b="b"/>
            <a:pathLst>
              <a:path w="13969" h="30479">
                <a:moveTo>
                  <a:pt x="12192" y="30480"/>
                </a:moveTo>
                <a:lnTo>
                  <a:pt x="1524" y="30480"/>
                </a:lnTo>
                <a:lnTo>
                  <a:pt x="0" y="0"/>
                </a:lnTo>
                <a:lnTo>
                  <a:pt x="13716" y="0"/>
                </a:lnTo>
                <a:lnTo>
                  <a:pt x="12192" y="304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1156620" y="10000773"/>
            <a:ext cx="123634" cy="85344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1300067" y="10002203"/>
            <a:ext cx="132778" cy="83915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1467993" y="9994582"/>
            <a:ext cx="15240" cy="30480"/>
          </a:xfrm>
          <a:custGeom>
            <a:avLst/>
            <a:gdLst/>
            <a:ahLst/>
            <a:cxnLst/>
            <a:rect l="l" t="t" r="r" b="b"/>
            <a:pathLst>
              <a:path w="15240" h="30479">
                <a:moveTo>
                  <a:pt x="12192" y="30480"/>
                </a:moveTo>
                <a:lnTo>
                  <a:pt x="1524" y="30480"/>
                </a:lnTo>
                <a:lnTo>
                  <a:pt x="0" y="0"/>
                </a:lnTo>
                <a:lnTo>
                  <a:pt x="15240" y="0"/>
                </a:lnTo>
                <a:lnTo>
                  <a:pt x="12192" y="304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1527428" y="10066305"/>
            <a:ext cx="32384" cy="43181"/>
          </a:xfrm>
          <a:custGeom>
            <a:avLst/>
            <a:gdLst/>
            <a:ahLst/>
            <a:cxnLst/>
            <a:rect l="l" t="t" r="r" b="b"/>
            <a:pathLst>
              <a:path w="32384" h="43179">
                <a:moveTo>
                  <a:pt x="26003" y="1524"/>
                </a:moveTo>
                <a:lnTo>
                  <a:pt x="15335" y="1524"/>
                </a:lnTo>
                <a:lnTo>
                  <a:pt x="15335" y="0"/>
                </a:lnTo>
                <a:lnTo>
                  <a:pt x="24479" y="0"/>
                </a:lnTo>
                <a:lnTo>
                  <a:pt x="26003" y="1524"/>
                </a:lnTo>
                <a:close/>
              </a:path>
              <a:path w="32384" h="43179">
                <a:moveTo>
                  <a:pt x="9239" y="42672"/>
                </a:moveTo>
                <a:lnTo>
                  <a:pt x="0" y="42672"/>
                </a:lnTo>
                <a:lnTo>
                  <a:pt x="0" y="33528"/>
                </a:lnTo>
                <a:lnTo>
                  <a:pt x="9239" y="33528"/>
                </a:lnTo>
                <a:lnTo>
                  <a:pt x="12287" y="30480"/>
                </a:lnTo>
                <a:lnTo>
                  <a:pt x="13811" y="30480"/>
                </a:lnTo>
                <a:lnTo>
                  <a:pt x="15335" y="28956"/>
                </a:lnTo>
                <a:lnTo>
                  <a:pt x="15335" y="27432"/>
                </a:lnTo>
                <a:lnTo>
                  <a:pt x="16859" y="25908"/>
                </a:lnTo>
                <a:lnTo>
                  <a:pt x="16859" y="18288"/>
                </a:lnTo>
                <a:lnTo>
                  <a:pt x="13811" y="15240"/>
                </a:lnTo>
                <a:lnTo>
                  <a:pt x="13811" y="13716"/>
                </a:lnTo>
                <a:lnTo>
                  <a:pt x="12287" y="13716"/>
                </a:lnTo>
                <a:lnTo>
                  <a:pt x="12287" y="12192"/>
                </a:lnTo>
                <a:lnTo>
                  <a:pt x="10763" y="10668"/>
                </a:lnTo>
                <a:lnTo>
                  <a:pt x="10763" y="6096"/>
                </a:lnTo>
                <a:lnTo>
                  <a:pt x="12287" y="4572"/>
                </a:lnTo>
                <a:lnTo>
                  <a:pt x="12287" y="3048"/>
                </a:lnTo>
                <a:lnTo>
                  <a:pt x="13811" y="3048"/>
                </a:lnTo>
                <a:lnTo>
                  <a:pt x="13811" y="1524"/>
                </a:lnTo>
                <a:lnTo>
                  <a:pt x="27527" y="1524"/>
                </a:lnTo>
                <a:lnTo>
                  <a:pt x="27527" y="3048"/>
                </a:lnTo>
                <a:lnTo>
                  <a:pt x="30575" y="6096"/>
                </a:lnTo>
                <a:lnTo>
                  <a:pt x="30575" y="10668"/>
                </a:lnTo>
                <a:lnTo>
                  <a:pt x="32099" y="12192"/>
                </a:lnTo>
                <a:lnTo>
                  <a:pt x="32099" y="18288"/>
                </a:lnTo>
                <a:lnTo>
                  <a:pt x="30575" y="22860"/>
                </a:lnTo>
                <a:lnTo>
                  <a:pt x="26003" y="32004"/>
                </a:lnTo>
                <a:lnTo>
                  <a:pt x="18383" y="39624"/>
                </a:lnTo>
                <a:lnTo>
                  <a:pt x="9239" y="426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1687734" y="9994582"/>
            <a:ext cx="15240" cy="30480"/>
          </a:xfrm>
          <a:custGeom>
            <a:avLst/>
            <a:gdLst/>
            <a:ahLst/>
            <a:cxnLst/>
            <a:rect l="l" t="t" r="r" b="b"/>
            <a:pathLst>
              <a:path w="15239" h="30479">
                <a:moveTo>
                  <a:pt x="13716" y="30480"/>
                </a:moveTo>
                <a:lnTo>
                  <a:pt x="1524" y="30480"/>
                </a:lnTo>
                <a:lnTo>
                  <a:pt x="0" y="0"/>
                </a:lnTo>
                <a:lnTo>
                  <a:pt x="15240" y="0"/>
                </a:lnTo>
                <a:lnTo>
                  <a:pt x="13716" y="304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1734979" y="10000677"/>
            <a:ext cx="209073" cy="86963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1980629" y="9994582"/>
            <a:ext cx="15875" cy="30480"/>
          </a:xfrm>
          <a:custGeom>
            <a:avLst/>
            <a:gdLst/>
            <a:ahLst/>
            <a:cxnLst/>
            <a:rect l="l" t="t" r="r" b="b"/>
            <a:pathLst>
              <a:path w="15875" h="30479">
                <a:moveTo>
                  <a:pt x="13811" y="30480"/>
                </a:moveTo>
                <a:lnTo>
                  <a:pt x="1619" y="30480"/>
                </a:lnTo>
                <a:lnTo>
                  <a:pt x="0" y="0"/>
                </a:lnTo>
                <a:lnTo>
                  <a:pt x="15335" y="0"/>
                </a:lnTo>
                <a:lnTo>
                  <a:pt x="13811" y="304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2040159" y="10066305"/>
            <a:ext cx="32384" cy="43181"/>
          </a:xfrm>
          <a:custGeom>
            <a:avLst/>
            <a:gdLst/>
            <a:ahLst/>
            <a:cxnLst/>
            <a:rect l="l" t="t" r="r" b="b"/>
            <a:pathLst>
              <a:path w="32385" h="43179">
                <a:moveTo>
                  <a:pt x="26003" y="1524"/>
                </a:moveTo>
                <a:lnTo>
                  <a:pt x="15240" y="1524"/>
                </a:lnTo>
                <a:lnTo>
                  <a:pt x="16859" y="0"/>
                </a:lnTo>
                <a:lnTo>
                  <a:pt x="24479" y="0"/>
                </a:lnTo>
                <a:lnTo>
                  <a:pt x="26003" y="1524"/>
                </a:lnTo>
                <a:close/>
              </a:path>
              <a:path w="32385" h="43179">
                <a:moveTo>
                  <a:pt x="10668" y="42672"/>
                </a:moveTo>
                <a:lnTo>
                  <a:pt x="0" y="42672"/>
                </a:lnTo>
                <a:lnTo>
                  <a:pt x="0" y="33528"/>
                </a:lnTo>
                <a:lnTo>
                  <a:pt x="9144" y="33528"/>
                </a:lnTo>
                <a:lnTo>
                  <a:pt x="12192" y="30480"/>
                </a:lnTo>
                <a:lnTo>
                  <a:pt x="13716" y="30480"/>
                </a:lnTo>
                <a:lnTo>
                  <a:pt x="15240" y="28956"/>
                </a:lnTo>
                <a:lnTo>
                  <a:pt x="16859" y="27432"/>
                </a:lnTo>
                <a:lnTo>
                  <a:pt x="16859" y="25908"/>
                </a:lnTo>
                <a:lnTo>
                  <a:pt x="18383" y="24384"/>
                </a:lnTo>
                <a:lnTo>
                  <a:pt x="18383" y="21336"/>
                </a:lnTo>
                <a:lnTo>
                  <a:pt x="16859" y="19812"/>
                </a:lnTo>
                <a:lnTo>
                  <a:pt x="16859" y="16764"/>
                </a:lnTo>
                <a:lnTo>
                  <a:pt x="15240" y="16764"/>
                </a:lnTo>
                <a:lnTo>
                  <a:pt x="15240" y="15240"/>
                </a:lnTo>
                <a:lnTo>
                  <a:pt x="12192" y="12192"/>
                </a:lnTo>
                <a:lnTo>
                  <a:pt x="12192" y="3048"/>
                </a:lnTo>
                <a:lnTo>
                  <a:pt x="13716" y="3048"/>
                </a:lnTo>
                <a:lnTo>
                  <a:pt x="13716" y="1524"/>
                </a:lnTo>
                <a:lnTo>
                  <a:pt x="27527" y="1524"/>
                </a:lnTo>
                <a:lnTo>
                  <a:pt x="29051" y="3048"/>
                </a:lnTo>
                <a:lnTo>
                  <a:pt x="29051" y="4572"/>
                </a:lnTo>
                <a:lnTo>
                  <a:pt x="30575" y="6096"/>
                </a:lnTo>
                <a:lnTo>
                  <a:pt x="30575" y="7620"/>
                </a:lnTo>
                <a:lnTo>
                  <a:pt x="32099" y="10668"/>
                </a:lnTo>
                <a:lnTo>
                  <a:pt x="32099" y="18288"/>
                </a:lnTo>
                <a:lnTo>
                  <a:pt x="30575" y="22860"/>
                </a:lnTo>
                <a:lnTo>
                  <a:pt x="30575" y="25908"/>
                </a:lnTo>
                <a:lnTo>
                  <a:pt x="29051" y="28956"/>
                </a:lnTo>
                <a:lnTo>
                  <a:pt x="26003" y="32004"/>
                </a:lnTo>
                <a:lnTo>
                  <a:pt x="24479" y="35052"/>
                </a:lnTo>
                <a:lnTo>
                  <a:pt x="21431" y="36576"/>
                </a:lnTo>
                <a:lnTo>
                  <a:pt x="18383" y="39624"/>
                </a:lnTo>
                <a:lnTo>
                  <a:pt x="13716" y="41148"/>
                </a:lnTo>
                <a:lnTo>
                  <a:pt x="10668" y="426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2200370" y="9994582"/>
            <a:ext cx="15875" cy="30480"/>
          </a:xfrm>
          <a:custGeom>
            <a:avLst/>
            <a:gdLst/>
            <a:ahLst/>
            <a:cxnLst/>
            <a:rect l="l" t="t" r="r" b="b"/>
            <a:pathLst>
              <a:path w="15875" h="30479">
                <a:moveTo>
                  <a:pt x="13811" y="30480"/>
                </a:moveTo>
                <a:lnTo>
                  <a:pt x="3048" y="30480"/>
                </a:lnTo>
                <a:lnTo>
                  <a:pt x="0" y="0"/>
                </a:lnTo>
                <a:lnTo>
                  <a:pt x="15335" y="0"/>
                </a:lnTo>
                <a:lnTo>
                  <a:pt x="13811" y="304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2247709" y="10000677"/>
            <a:ext cx="503586" cy="86963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2771109" y="10000774"/>
            <a:ext cx="48895" cy="85725"/>
          </a:xfrm>
          <a:custGeom>
            <a:avLst/>
            <a:gdLst/>
            <a:ahLst/>
            <a:cxnLst/>
            <a:rect l="l" t="t" r="r" b="b"/>
            <a:pathLst>
              <a:path w="48894" h="85725">
                <a:moveTo>
                  <a:pt x="48863" y="85344"/>
                </a:moveTo>
                <a:lnTo>
                  <a:pt x="0" y="85344"/>
                </a:lnTo>
                <a:lnTo>
                  <a:pt x="0" y="0"/>
                </a:lnTo>
                <a:lnTo>
                  <a:pt x="48863" y="0"/>
                </a:lnTo>
                <a:lnTo>
                  <a:pt x="48863" y="10668"/>
                </a:lnTo>
                <a:lnTo>
                  <a:pt x="12192" y="10668"/>
                </a:lnTo>
                <a:lnTo>
                  <a:pt x="12192" y="36576"/>
                </a:lnTo>
                <a:lnTo>
                  <a:pt x="47339" y="36576"/>
                </a:lnTo>
                <a:lnTo>
                  <a:pt x="47339" y="47244"/>
                </a:lnTo>
                <a:lnTo>
                  <a:pt x="12192" y="47244"/>
                </a:lnTo>
                <a:lnTo>
                  <a:pt x="12192" y="76200"/>
                </a:lnTo>
                <a:lnTo>
                  <a:pt x="48863" y="76200"/>
                </a:lnTo>
                <a:lnTo>
                  <a:pt x="48863" y="853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2861119" y="9994582"/>
            <a:ext cx="15240" cy="30480"/>
          </a:xfrm>
          <a:custGeom>
            <a:avLst/>
            <a:gdLst/>
            <a:ahLst/>
            <a:cxnLst/>
            <a:rect l="l" t="t" r="r" b="b"/>
            <a:pathLst>
              <a:path w="15239" h="30479">
                <a:moveTo>
                  <a:pt x="12192" y="30480"/>
                </a:moveTo>
                <a:lnTo>
                  <a:pt x="1524" y="30480"/>
                </a:lnTo>
                <a:lnTo>
                  <a:pt x="0" y="0"/>
                </a:lnTo>
                <a:lnTo>
                  <a:pt x="15240" y="0"/>
                </a:lnTo>
                <a:lnTo>
                  <a:pt x="12192" y="304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2923795" y="9992901"/>
            <a:ext cx="32384" cy="8889"/>
          </a:xfrm>
          <a:custGeom>
            <a:avLst/>
            <a:gdLst/>
            <a:ahLst/>
            <a:cxnLst/>
            <a:rect l="l" t="t" r="r" b="b"/>
            <a:pathLst>
              <a:path w="32385" h="8890">
                <a:moveTo>
                  <a:pt x="0" y="0"/>
                </a:moveTo>
                <a:lnTo>
                  <a:pt x="32004" y="0"/>
                </a:lnTo>
                <a:lnTo>
                  <a:pt x="32004" y="8890"/>
                </a:lnTo>
                <a:lnTo>
                  <a:pt x="0" y="889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2950464" y="10001789"/>
            <a:ext cx="0" cy="102871"/>
          </a:xfrm>
          <a:custGeom>
            <a:avLst/>
            <a:gdLst/>
            <a:ahLst/>
            <a:cxnLst/>
            <a:rect l="l" t="t" r="r" b="b"/>
            <a:pathLst>
              <a:path h="102870">
                <a:moveTo>
                  <a:pt x="0" y="0"/>
                </a:moveTo>
                <a:lnTo>
                  <a:pt x="0" y="102869"/>
                </a:lnTo>
              </a:path>
            </a:pathLst>
          </a:custGeom>
          <a:ln w="1066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2923795" y="10104661"/>
            <a:ext cx="32384" cy="8889"/>
          </a:xfrm>
          <a:custGeom>
            <a:avLst/>
            <a:gdLst/>
            <a:ahLst/>
            <a:cxnLst/>
            <a:rect l="l" t="t" r="r" b="b"/>
            <a:pathLst>
              <a:path w="32385" h="8890">
                <a:moveTo>
                  <a:pt x="0" y="0"/>
                </a:moveTo>
                <a:lnTo>
                  <a:pt x="32004" y="0"/>
                </a:lnTo>
                <a:lnTo>
                  <a:pt x="32004" y="8890"/>
                </a:lnTo>
                <a:lnTo>
                  <a:pt x="0" y="889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2993898" y="10066210"/>
            <a:ext cx="32384" cy="43181"/>
          </a:xfrm>
          <a:custGeom>
            <a:avLst/>
            <a:gdLst/>
            <a:ahLst/>
            <a:cxnLst/>
            <a:rect l="l" t="t" r="r" b="b"/>
            <a:pathLst>
              <a:path w="32385" h="43179">
                <a:moveTo>
                  <a:pt x="26003" y="1524"/>
                </a:moveTo>
                <a:lnTo>
                  <a:pt x="15240" y="1524"/>
                </a:lnTo>
                <a:lnTo>
                  <a:pt x="15240" y="0"/>
                </a:lnTo>
                <a:lnTo>
                  <a:pt x="24479" y="0"/>
                </a:lnTo>
                <a:lnTo>
                  <a:pt x="26003" y="1524"/>
                </a:lnTo>
                <a:close/>
              </a:path>
              <a:path w="32385" h="43179">
                <a:moveTo>
                  <a:pt x="9144" y="42767"/>
                </a:moveTo>
                <a:lnTo>
                  <a:pt x="0" y="42767"/>
                </a:lnTo>
                <a:lnTo>
                  <a:pt x="0" y="33623"/>
                </a:lnTo>
                <a:lnTo>
                  <a:pt x="9144" y="33623"/>
                </a:lnTo>
                <a:lnTo>
                  <a:pt x="12192" y="30575"/>
                </a:lnTo>
                <a:lnTo>
                  <a:pt x="13716" y="30575"/>
                </a:lnTo>
                <a:lnTo>
                  <a:pt x="15240" y="29051"/>
                </a:lnTo>
                <a:lnTo>
                  <a:pt x="15240" y="27527"/>
                </a:lnTo>
                <a:lnTo>
                  <a:pt x="16764" y="26003"/>
                </a:lnTo>
                <a:lnTo>
                  <a:pt x="16764" y="18383"/>
                </a:lnTo>
                <a:lnTo>
                  <a:pt x="13716" y="15335"/>
                </a:lnTo>
                <a:lnTo>
                  <a:pt x="13716" y="13811"/>
                </a:lnTo>
                <a:lnTo>
                  <a:pt x="12192" y="13811"/>
                </a:lnTo>
                <a:lnTo>
                  <a:pt x="12192" y="12287"/>
                </a:lnTo>
                <a:lnTo>
                  <a:pt x="10668" y="10668"/>
                </a:lnTo>
                <a:lnTo>
                  <a:pt x="10668" y="6096"/>
                </a:lnTo>
                <a:lnTo>
                  <a:pt x="12192" y="4572"/>
                </a:lnTo>
                <a:lnTo>
                  <a:pt x="12192" y="3048"/>
                </a:lnTo>
                <a:lnTo>
                  <a:pt x="13716" y="3048"/>
                </a:lnTo>
                <a:lnTo>
                  <a:pt x="13716" y="1524"/>
                </a:lnTo>
                <a:lnTo>
                  <a:pt x="27527" y="1524"/>
                </a:lnTo>
                <a:lnTo>
                  <a:pt x="27527" y="3048"/>
                </a:lnTo>
                <a:lnTo>
                  <a:pt x="30575" y="6096"/>
                </a:lnTo>
                <a:lnTo>
                  <a:pt x="30575" y="10668"/>
                </a:lnTo>
                <a:lnTo>
                  <a:pt x="32099" y="12287"/>
                </a:lnTo>
                <a:lnTo>
                  <a:pt x="32099" y="18383"/>
                </a:lnTo>
                <a:lnTo>
                  <a:pt x="30575" y="22955"/>
                </a:lnTo>
                <a:lnTo>
                  <a:pt x="26003" y="32099"/>
                </a:lnTo>
                <a:lnTo>
                  <a:pt x="22860" y="35147"/>
                </a:lnTo>
                <a:lnTo>
                  <a:pt x="18288" y="39719"/>
                </a:lnTo>
                <a:lnTo>
                  <a:pt x="9144" y="4276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3132773" y="9990011"/>
            <a:ext cx="926211" cy="123539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ransition spd="med">
    <p:wipe dir="d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987254" y="10412540"/>
            <a:ext cx="27940" cy="73659"/>
          </a:xfrm>
          <a:custGeom>
            <a:avLst/>
            <a:gdLst/>
            <a:ahLst/>
            <a:cxnLst/>
            <a:rect l="l" t="t" r="r" b="b"/>
            <a:pathLst>
              <a:path w="27940" h="73659">
                <a:moveTo>
                  <a:pt x="0" y="27432"/>
                </a:moveTo>
                <a:lnTo>
                  <a:pt x="0" y="18288"/>
                </a:lnTo>
                <a:lnTo>
                  <a:pt x="6096" y="16764"/>
                </a:lnTo>
                <a:lnTo>
                  <a:pt x="19812" y="3048"/>
                </a:lnTo>
                <a:lnTo>
                  <a:pt x="21431" y="0"/>
                </a:lnTo>
                <a:lnTo>
                  <a:pt x="27527" y="0"/>
                </a:lnTo>
                <a:lnTo>
                  <a:pt x="27527" y="16764"/>
                </a:lnTo>
                <a:lnTo>
                  <a:pt x="18288" y="16764"/>
                </a:lnTo>
                <a:lnTo>
                  <a:pt x="16764" y="18288"/>
                </a:lnTo>
                <a:lnTo>
                  <a:pt x="13716" y="19812"/>
                </a:lnTo>
                <a:lnTo>
                  <a:pt x="9144" y="22860"/>
                </a:lnTo>
                <a:lnTo>
                  <a:pt x="0" y="27432"/>
                </a:lnTo>
                <a:close/>
              </a:path>
              <a:path w="27940" h="73659">
                <a:moveTo>
                  <a:pt x="27527" y="73247"/>
                </a:moveTo>
                <a:lnTo>
                  <a:pt x="18288" y="73247"/>
                </a:lnTo>
                <a:lnTo>
                  <a:pt x="18288" y="16764"/>
                </a:lnTo>
                <a:lnTo>
                  <a:pt x="27527" y="16764"/>
                </a:lnTo>
                <a:lnTo>
                  <a:pt x="27527" y="7324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036201" y="10411015"/>
            <a:ext cx="190701" cy="762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69213" y="530828"/>
            <a:ext cx="52069" cy="85725"/>
          </a:xfrm>
          <a:custGeom>
            <a:avLst/>
            <a:gdLst/>
            <a:ahLst/>
            <a:cxnLst/>
            <a:rect l="l" t="t" r="r" b="b"/>
            <a:pathLst>
              <a:path w="52070" h="85725">
                <a:moveTo>
                  <a:pt x="51816" y="10668"/>
                </a:moveTo>
                <a:lnTo>
                  <a:pt x="0" y="10668"/>
                </a:lnTo>
                <a:lnTo>
                  <a:pt x="0" y="0"/>
                </a:lnTo>
                <a:lnTo>
                  <a:pt x="51816" y="0"/>
                </a:lnTo>
                <a:lnTo>
                  <a:pt x="51816" y="10668"/>
                </a:lnTo>
                <a:close/>
              </a:path>
              <a:path w="52070" h="85725">
                <a:moveTo>
                  <a:pt x="32004" y="76200"/>
                </a:moveTo>
                <a:lnTo>
                  <a:pt x="19812" y="76200"/>
                </a:lnTo>
                <a:lnTo>
                  <a:pt x="19812" y="10668"/>
                </a:lnTo>
                <a:lnTo>
                  <a:pt x="32004" y="10668"/>
                </a:lnTo>
                <a:lnTo>
                  <a:pt x="32004" y="76200"/>
                </a:lnTo>
                <a:close/>
              </a:path>
              <a:path w="52070" h="85725">
                <a:moveTo>
                  <a:pt x="51816" y="85439"/>
                </a:moveTo>
                <a:lnTo>
                  <a:pt x="0" y="85439"/>
                </a:lnTo>
                <a:lnTo>
                  <a:pt x="0" y="76200"/>
                </a:lnTo>
                <a:lnTo>
                  <a:pt x="51816" y="76200"/>
                </a:lnTo>
                <a:lnTo>
                  <a:pt x="51816" y="8543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42461" y="550641"/>
            <a:ext cx="52069" cy="66039"/>
          </a:xfrm>
          <a:custGeom>
            <a:avLst/>
            <a:gdLst/>
            <a:ahLst/>
            <a:cxnLst/>
            <a:rect l="l" t="t" r="r" b="b"/>
            <a:pathLst>
              <a:path w="52070" h="66040">
                <a:moveTo>
                  <a:pt x="10668" y="65627"/>
                </a:moveTo>
                <a:lnTo>
                  <a:pt x="0" y="65627"/>
                </a:lnTo>
                <a:lnTo>
                  <a:pt x="0" y="0"/>
                </a:lnTo>
                <a:lnTo>
                  <a:pt x="10668" y="0"/>
                </a:lnTo>
                <a:lnTo>
                  <a:pt x="10668" y="10668"/>
                </a:lnTo>
                <a:lnTo>
                  <a:pt x="22860" y="10668"/>
                </a:lnTo>
                <a:lnTo>
                  <a:pt x="21336" y="12287"/>
                </a:lnTo>
                <a:lnTo>
                  <a:pt x="19812" y="12287"/>
                </a:lnTo>
                <a:lnTo>
                  <a:pt x="16764" y="15335"/>
                </a:lnTo>
                <a:lnTo>
                  <a:pt x="15240" y="18383"/>
                </a:lnTo>
                <a:lnTo>
                  <a:pt x="10668" y="22955"/>
                </a:lnTo>
                <a:lnTo>
                  <a:pt x="10668" y="65627"/>
                </a:lnTo>
                <a:close/>
              </a:path>
              <a:path w="52070" h="66040">
                <a:moveTo>
                  <a:pt x="24384" y="10668"/>
                </a:moveTo>
                <a:lnTo>
                  <a:pt x="10668" y="10668"/>
                </a:lnTo>
                <a:lnTo>
                  <a:pt x="12192" y="9144"/>
                </a:lnTo>
                <a:lnTo>
                  <a:pt x="13716" y="6096"/>
                </a:lnTo>
                <a:lnTo>
                  <a:pt x="16764" y="6096"/>
                </a:lnTo>
                <a:lnTo>
                  <a:pt x="21336" y="1524"/>
                </a:lnTo>
                <a:lnTo>
                  <a:pt x="22860" y="1524"/>
                </a:lnTo>
                <a:lnTo>
                  <a:pt x="24384" y="0"/>
                </a:lnTo>
                <a:lnTo>
                  <a:pt x="38100" y="0"/>
                </a:lnTo>
                <a:lnTo>
                  <a:pt x="44196" y="1524"/>
                </a:lnTo>
                <a:lnTo>
                  <a:pt x="47244" y="4572"/>
                </a:lnTo>
                <a:lnTo>
                  <a:pt x="50292" y="9144"/>
                </a:lnTo>
                <a:lnTo>
                  <a:pt x="25908" y="9144"/>
                </a:lnTo>
                <a:lnTo>
                  <a:pt x="24384" y="10668"/>
                </a:lnTo>
                <a:close/>
              </a:path>
              <a:path w="52070" h="66040">
                <a:moveTo>
                  <a:pt x="51816" y="65627"/>
                </a:moveTo>
                <a:lnTo>
                  <a:pt x="41148" y="65627"/>
                </a:lnTo>
                <a:lnTo>
                  <a:pt x="41148" y="18383"/>
                </a:lnTo>
                <a:lnTo>
                  <a:pt x="38100" y="12287"/>
                </a:lnTo>
                <a:lnTo>
                  <a:pt x="36576" y="10668"/>
                </a:lnTo>
                <a:lnTo>
                  <a:pt x="33528" y="9144"/>
                </a:lnTo>
                <a:lnTo>
                  <a:pt x="50292" y="9144"/>
                </a:lnTo>
                <a:lnTo>
                  <a:pt x="51816" y="15335"/>
                </a:lnTo>
                <a:lnTo>
                  <a:pt x="51816" y="6562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01147" y="521781"/>
            <a:ext cx="32384" cy="8889"/>
          </a:xfrm>
          <a:custGeom>
            <a:avLst/>
            <a:gdLst/>
            <a:ahLst/>
            <a:cxnLst/>
            <a:rect l="l" t="t" r="r" b="b"/>
            <a:pathLst>
              <a:path w="32384" h="8890">
                <a:moveTo>
                  <a:pt x="0" y="0"/>
                </a:moveTo>
                <a:lnTo>
                  <a:pt x="32004" y="0"/>
                </a:lnTo>
                <a:lnTo>
                  <a:pt x="32004" y="8890"/>
                </a:lnTo>
                <a:lnTo>
                  <a:pt x="0" y="889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06481" y="530671"/>
            <a:ext cx="0" cy="104138"/>
          </a:xfrm>
          <a:custGeom>
            <a:avLst/>
            <a:gdLst/>
            <a:ahLst/>
            <a:cxnLst/>
            <a:rect l="l" t="t" r="r" b="b"/>
            <a:pathLst>
              <a:path h="104140">
                <a:moveTo>
                  <a:pt x="0" y="0"/>
                </a:moveTo>
                <a:lnTo>
                  <a:pt x="0" y="104139"/>
                </a:lnTo>
              </a:path>
            </a:pathLst>
          </a:custGeom>
          <a:ln w="1066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01147" y="634810"/>
            <a:ext cx="32384" cy="8889"/>
          </a:xfrm>
          <a:custGeom>
            <a:avLst/>
            <a:gdLst/>
            <a:ahLst/>
            <a:cxnLst/>
            <a:rect l="l" t="t" r="r" b="b"/>
            <a:pathLst>
              <a:path w="32384" h="8890">
                <a:moveTo>
                  <a:pt x="0" y="0"/>
                </a:moveTo>
                <a:lnTo>
                  <a:pt x="32004" y="0"/>
                </a:lnTo>
                <a:lnTo>
                  <a:pt x="32004" y="8890"/>
                </a:lnTo>
                <a:lnTo>
                  <a:pt x="0" y="889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63728" y="530828"/>
            <a:ext cx="126587" cy="869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17841" y="521781"/>
            <a:ext cx="32384" cy="8889"/>
          </a:xfrm>
          <a:custGeom>
            <a:avLst/>
            <a:gdLst/>
            <a:ahLst/>
            <a:cxnLst/>
            <a:rect l="l" t="t" r="r" b="b"/>
            <a:pathLst>
              <a:path w="32384" h="8890">
                <a:moveTo>
                  <a:pt x="0" y="0"/>
                </a:moveTo>
                <a:lnTo>
                  <a:pt x="32004" y="0"/>
                </a:lnTo>
                <a:lnTo>
                  <a:pt x="32004" y="8890"/>
                </a:lnTo>
                <a:lnTo>
                  <a:pt x="0" y="889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044511" y="530671"/>
            <a:ext cx="0" cy="104138"/>
          </a:xfrm>
          <a:custGeom>
            <a:avLst/>
            <a:gdLst/>
            <a:ahLst/>
            <a:cxnLst/>
            <a:rect l="l" t="t" r="r" b="b"/>
            <a:pathLst>
              <a:path h="104140">
                <a:moveTo>
                  <a:pt x="0" y="0"/>
                </a:moveTo>
                <a:lnTo>
                  <a:pt x="0" y="104139"/>
                </a:lnTo>
              </a:path>
            </a:pathLst>
          </a:custGeom>
          <a:ln w="1066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017841" y="634810"/>
            <a:ext cx="32384" cy="8889"/>
          </a:xfrm>
          <a:custGeom>
            <a:avLst/>
            <a:gdLst/>
            <a:ahLst/>
            <a:cxnLst/>
            <a:rect l="l" t="t" r="r" b="b"/>
            <a:pathLst>
              <a:path w="32384" h="8890">
                <a:moveTo>
                  <a:pt x="0" y="0"/>
                </a:moveTo>
                <a:lnTo>
                  <a:pt x="32004" y="0"/>
                </a:lnTo>
                <a:lnTo>
                  <a:pt x="32004" y="8890"/>
                </a:lnTo>
                <a:lnTo>
                  <a:pt x="0" y="889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098708" y="550640"/>
            <a:ext cx="20320" cy="67310"/>
          </a:xfrm>
          <a:custGeom>
            <a:avLst/>
            <a:gdLst/>
            <a:ahLst/>
            <a:cxnLst/>
            <a:rect l="l" t="t" r="r" b="b"/>
            <a:pathLst>
              <a:path w="20319" h="67309">
                <a:moveTo>
                  <a:pt x="19812" y="13811"/>
                </a:moveTo>
                <a:lnTo>
                  <a:pt x="0" y="13811"/>
                </a:lnTo>
                <a:lnTo>
                  <a:pt x="0" y="6096"/>
                </a:lnTo>
                <a:lnTo>
                  <a:pt x="1524" y="4572"/>
                </a:lnTo>
                <a:lnTo>
                  <a:pt x="1524" y="3048"/>
                </a:lnTo>
                <a:lnTo>
                  <a:pt x="3048" y="1524"/>
                </a:lnTo>
                <a:lnTo>
                  <a:pt x="4572" y="1524"/>
                </a:lnTo>
                <a:lnTo>
                  <a:pt x="4572" y="0"/>
                </a:lnTo>
                <a:lnTo>
                  <a:pt x="15240" y="0"/>
                </a:lnTo>
                <a:lnTo>
                  <a:pt x="18288" y="3048"/>
                </a:lnTo>
                <a:lnTo>
                  <a:pt x="18288" y="4572"/>
                </a:lnTo>
                <a:lnTo>
                  <a:pt x="19812" y="6096"/>
                </a:lnTo>
                <a:lnTo>
                  <a:pt x="19812" y="13811"/>
                </a:lnTo>
                <a:close/>
              </a:path>
              <a:path w="20319" h="67309">
                <a:moveTo>
                  <a:pt x="15240" y="18383"/>
                </a:moveTo>
                <a:lnTo>
                  <a:pt x="4572" y="18383"/>
                </a:lnTo>
                <a:lnTo>
                  <a:pt x="4572" y="16859"/>
                </a:lnTo>
                <a:lnTo>
                  <a:pt x="3048" y="16859"/>
                </a:lnTo>
                <a:lnTo>
                  <a:pt x="1524" y="15335"/>
                </a:lnTo>
                <a:lnTo>
                  <a:pt x="1524" y="13811"/>
                </a:lnTo>
                <a:lnTo>
                  <a:pt x="18288" y="13811"/>
                </a:lnTo>
                <a:lnTo>
                  <a:pt x="18288" y="15335"/>
                </a:lnTo>
                <a:lnTo>
                  <a:pt x="15240" y="18383"/>
                </a:lnTo>
                <a:close/>
              </a:path>
              <a:path w="20319" h="67309">
                <a:moveTo>
                  <a:pt x="10668" y="19907"/>
                </a:moveTo>
                <a:lnTo>
                  <a:pt x="9144" y="19907"/>
                </a:lnTo>
                <a:lnTo>
                  <a:pt x="7620" y="18383"/>
                </a:lnTo>
                <a:lnTo>
                  <a:pt x="12192" y="18383"/>
                </a:lnTo>
                <a:lnTo>
                  <a:pt x="10668" y="19907"/>
                </a:lnTo>
                <a:close/>
              </a:path>
              <a:path w="20319" h="67309">
                <a:moveTo>
                  <a:pt x="16764" y="50387"/>
                </a:moveTo>
                <a:lnTo>
                  <a:pt x="3048" y="50387"/>
                </a:lnTo>
                <a:lnTo>
                  <a:pt x="6096" y="47339"/>
                </a:lnTo>
                <a:lnTo>
                  <a:pt x="13716" y="47339"/>
                </a:lnTo>
                <a:lnTo>
                  <a:pt x="15240" y="48863"/>
                </a:lnTo>
                <a:lnTo>
                  <a:pt x="16764" y="48863"/>
                </a:lnTo>
                <a:lnTo>
                  <a:pt x="16764" y="50387"/>
                </a:lnTo>
                <a:close/>
              </a:path>
              <a:path w="20319" h="67309">
                <a:moveTo>
                  <a:pt x="16764" y="65627"/>
                </a:moveTo>
                <a:lnTo>
                  <a:pt x="4572" y="65627"/>
                </a:lnTo>
                <a:lnTo>
                  <a:pt x="0" y="61055"/>
                </a:lnTo>
                <a:lnTo>
                  <a:pt x="0" y="53435"/>
                </a:lnTo>
                <a:lnTo>
                  <a:pt x="1524" y="51911"/>
                </a:lnTo>
                <a:lnTo>
                  <a:pt x="1524" y="50387"/>
                </a:lnTo>
                <a:lnTo>
                  <a:pt x="18288" y="50387"/>
                </a:lnTo>
                <a:lnTo>
                  <a:pt x="18288" y="51911"/>
                </a:lnTo>
                <a:lnTo>
                  <a:pt x="19812" y="53435"/>
                </a:lnTo>
                <a:lnTo>
                  <a:pt x="19812" y="61055"/>
                </a:lnTo>
                <a:lnTo>
                  <a:pt x="16764" y="64103"/>
                </a:lnTo>
                <a:lnTo>
                  <a:pt x="16764" y="65627"/>
                </a:lnTo>
                <a:close/>
              </a:path>
              <a:path w="20319" h="67309">
                <a:moveTo>
                  <a:pt x="12192" y="67151"/>
                </a:moveTo>
                <a:lnTo>
                  <a:pt x="7620" y="67151"/>
                </a:lnTo>
                <a:lnTo>
                  <a:pt x="6096" y="65627"/>
                </a:lnTo>
                <a:lnTo>
                  <a:pt x="13716" y="65627"/>
                </a:lnTo>
                <a:lnTo>
                  <a:pt x="12192" y="671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04344" y="702463"/>
            <a:ext cx="6573783" cy="27766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68452" y="4286440"/>
            <a:ext cx="1245869" cy="12506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834896" y="4288536"/>
            <a:ext cx="0" cy="96520"/>
          </a:xfrm>
          <a:custGeom>
            <a:avLst/>
            <a:gdLst/>
            <a:ahLst/>
            <a:cxnLst/>
            <a:rect l="l" t="t" r="r" b="b"/>
            <a:pathLst>
              <a:path h="96520">
                <a:moveTo>
                  <a:pt x="0" y="0"/>
                </a:moveTo>
                <a:lnTo>
                  <a:pt x="0" y="96012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858614" y="4313873"/>
            <a:ext cx="10795" cy="70485"/>
          </a:xfrm>
          <a:custGeom>
            <a:avLst/>
            <a:gdLst/>
            <a:ahLst/>
            <a:cxnLst/>
            <a:rect l="l" t="t" r="r" b="b"/>
            <a:pathLst>
              <a:path w="10794" h="70485">
                <a:moveTo>
                  <a:pt x="10668" y="70199"/>
                </a:moveTo>
                <a:lnTo>
                  <a:pt x="0" y="70199"/>
                </a:lnTo>
                <a:lnTo>
                  <a:pt x="0" y="0"/>
                </a:lnTo>
                <a:lnTo>
                  <a:pt x="10668" y="0"/>
                </a:lnTo>
                <a:lnTo>
                  <a:pt x="10668" y="701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884521" y="4312348"/>
            <a:ext cx="59690" cy="73659"/>
          </a:xfrm>
          <a:custGeom>
            <a:avLst/>
            <a:gdLst/>
            <a:ahLst/>
            <a:cxnLst/>
            <a:rect l="l" t="t" r="r" b="b"/>
            <a:pathLst>
              <a:path w="59689" h="73660">
                <a:moveTo>
                  <a:pt x="38195" y="73247"/>
                </a:moveTo>
                <a:lnTo>
                  <a:pt x="21336" y="73247"/>
                </a:lnTo>
                <a:lnTo>
                  <a:pt x="13716" y="70199"/>
                </a:lnTo>
                <a:lnTo>
                  <a:pt x="0" y="36671"/>
                </a:lnTo>
                <a:lnTo>
                  <a:pt x="0" y="29051"/>
                </a:lnTo>
                <a:lnTo>
                  <a:pt x="3048" y="16764"/>
                </a:lnTo>
                <a:lnTo>
                  <a:pt x="9144" y="7620"/>
                </a:lnTo>
                <a:lnTo>
                  <a:pt x="15240" y="4572"/>
                </a:lnTo>
                <a:lnTo>
                  <a:pt x="19812" y="1524"/>
                </a:lnTo>
                <a:lnTo>
                  <a:pt x="26003" y="0"/>
                </a:lnTo>
                <a:lnTo>
                  <a:pt x="38195" y="0"/>
                </a:lnTo>
                <a:lnTo>
                  <a:pt x="50387" y="6096"/>
                </a:lnTo>
                <a:lnTo>
                  <a:pt x="54959" y="10668"/>
                </a:lnTo>
                <a:lnTo>
                  <a:pt x="26003" y="10668"/>
                </a:lnTo>
                <a:lnTo>
                  <a:pt x="21336" y="12192"/>
                </a:lnTo>
                <a:lnTo>
                  <a:pt x="16764" y="16764"/>
                </a:lnTo>
                <a:lnTo>
                  <a:pt x="13716" y="21336"/>
                </a:lnTo>
                <a:lnTo>
                  <a:pt x="12192" y="27432"/>
                </a:lnTo>
                <a:lnTo>
                  <a:pt x="12192" y="45815"/>
                </a:lnTo>
                <a:lnTo>
                  <a:pt x="13716" y="53435"/>
                </a:lnTo>
                <a:lnTo>
                  <a:pt x="21336" y="61055"/>
                </a:lnTo>
                <a:lnTo>
                  <a:pt x="26003" y="62579"/>
                </a:lnTo>
                <a:lnTo>
                  <a:pt x="53435" y="62579"/>
                </a:lnTo>
                <a:lnTo>
                  <a:pt x="45815" y="70199"/>
                </a:lnTo>
                <a:lnTo>
                  <a:pt x="38195" y="73247"/>
                </a:lnTo>
                <a:close/>
              </a:path>
              <a:path w="59689" h="73660">
                <a:moveTo>
                  <a:pt x="47339" y="24384"/>
                </a:moveTo>
                <a:lnTo>
                  <a:pt x="44291" y="15240"/>
                </a:lnTo>
                <a:lnTo>
                  <a:pt x="41243" y="13716"/>
                </a:lnTo>
                <a:lnTo>
                  <a:pt x="39719" y="10668"/>
                </a:lnTo>
                <a:lnTo>
                  <a:pt x="54959" y="10668"/>
                </a:lnTo>
                <a:lnTo>
                  <a:pt x="58007" y="15240"/>
                </a:lnTo>
                <a:lnTo>
                  <a:pt x="59531" y="22860"/>
                </a:lnTo>
                <a:lnTo>
                  <a:pt x="47339" y="24384"/>
                </a:lnTo>
                <a:close/>
              </a:path>
              <a:path w="59689" h="73660">
                <a:moveTo>
                  <a:pt x="53435" y="62579"/>
                </a:moveTo>
                <a:lnTo>
                  <a:pt x="39719" y="62579"/>
                </a:lnTo>
                <a:lnTo>
                  <a:pt x="45815" y="56483"/>
                </a:lnTo>
                <a:lnTo>
                  <a:pt x="47339" y="51911"/>
                </a:lnTo>
                <a:lnTo>
                  <a:pt x="48863" y="45815"/>
                </a:lnTo>
                <a:lnTo>
                  <a:pt x="59531" y="47339"/>
                </a:lnTo>
                <a:lnTo>
                  <a:pt x="59531" y="54959"/>
                </a:lnTo>
                <a:lnTo>
                  <a:pt x="54959" y="61055"/>
                </a:lnTo>
                <a:lnTo>
                  <a:pt x="53435" y="625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950149" y="4312348"/>
            <a:ext cx="64135" cy="73659"/>
          </a:xfrm>
          <a:custGeom>
            <a:avLst/>
            <a:gdLst/>
            <a:ahLst/>
            <a:cxnLst/>
            <a:rect l="l" t="t" r="r" b="b"/>
            <a:pathLst>
              <a:path w="64135" h="73660">
                <a:moveTo>
                  <a:pt x="13716" y="22860"/>
                </a:moveTo>
                <a:lnTo>
                  <a:pt x="3048" y="21336"/>
                </a:lnTo>
                <a:lnTo>
                  <a:pt x="3048" y="16764"/>
                </a:lnTo>
                <a:lnTo>
                  <a:pt x="4572" y="12192"/>
                </a:lnTo>
                <a:lnTo>
                  <a:pt x="7620" y="9144"/>
                </a:lnTo>
                <a:lnTo>
                  <a:pt x="10668" y="7620"/>
                </a:lnTo>
                <a:lnTo>
                  <a:pt x="13716" y="4572"/>
                </a:lnTo>
                <a:lnTo>
                  <a:pt x="27432" y="0"/>
                </a:lnTo>
                <a:lnTo>
                  <a:pt x="39719" y="0"/>
                </a:lnTo>
                <a:lnTo>
                  <a:pt x="48863" y="3048"/>
                </a:lnTo>
                <a:lnTo>
                  <a:pt x="54959" y="6096"/>
                </a:lnTo>
                <a:lnTo>
                  <a:pt x="58007" y="9144"/>
                </a:lnTo>
                <a:lnTo>
                  <a:pt x="58769" y="10668"/>
                </a:lnTo>
                <a:lnTo>
                  <a:pt x="22860" y="10668"/>
                </a:lnTo>
                <a:lnTo>
                  <a:pt x="19812" y="13716"/>
                </a:lnTo>
                <a:lnTo>
                  <a:pt x="16764" y="15240"/>
                </a:lnTo>
                <a:lnTo>
                  <a:pt x="15240" y="18288"/>
                </a:lnTo>
                <a:lnTo>
                  <a:pt x="13716" y="22860"/>
                </a:lnTo>
                <a:close/>
              </a:path>
              <a:path w="64135" h="73660">
                <a:moveTo>
                  <a:pt x="28956" y="73247"/>
                </a:moveTo>
                <a:lnTo>
                  <a:pt x="16764" y="73247"/>
                </a:lnTo>
                <a:lnTo>
                  <a:pt x="10668" y="71723"/>
                </a:lnTo>
                <a:lnTo>
                  <a:pt x="3048" y="64103"/>
                </a:lnTo>
                <a:lnTo>
                  <a:pt x="0" y="59531"/>
                </a:lnTo>
                <a:lnTo>
                  <a:pt x="0" y="50387"/>
                </a:lnTo>
                <a:lnTo>
                  <a:pt x="6096" y="38195"/>
                </a:lnTo>
                <a:lnTo>
                  <a:pt x="9144" y="36671"/>
                </a:lnTo>
                <a:lnTo>
                  <a:pt x="10668" y="35147"/>
                </a:lnTo>
                <a:lnTo>
                  <a:pt x="13716" y="33623"/>
                </a:lnTo>
                <a:lnTo>
                  <a:pt x="16764" y="33623"/>
                </a:lnTo>
                <a:lnTo>
                  <a:pt x="19812" y="32099"/>
                </a:lnTo>
                <a:lnTo>
                  <a:pt x="27432" y="32099"/>
                </a:lnTo>
                <a:lnTo>
                  <a:pt x="36671" y="30575"/>
                </a:lnTo>
                <a:lnTo>
                  <a:pt x="44291" y="29051"/>
                </a:lnTo>
                <a:lnTo>
                  <a:pt x="48863" y="27432"/>
                </a:lnTo>
                <a:lnTo>
                  <a:pt x="48863" y="19812"/>
                </a:lnTo>
                <a:lnTo>
                  <a:pt x="45815" y="13716"/>
                </a:lnTo>
                <a:lnTo>
                  <a:pt x="42767" y="12192"/>
                </a:lnTo>
                <a:lnTo>
                  <a:pt x="38195" y="10668"/>
                </a:lnTo>
                <a:lnTo>
                  <a:pt x="58769" y="10668"/>
                </a:lnTo>
                <a:lnTo>
                  <a:pt x="59531" y="12192"/>
                </a:lnTo>
                <a:lnTo>
                  <a:pt x="59531" y="15240"/>
                </a:lnTo>
                <a:lnTo>
                  <a:pt x="61055" y="18288"/>
                </a:lnTo>
                <a:lnTo>
                  <a:pt x="61055" y="36671"/>
                </a:lnTo>
                <a:lnTo>
                  <a:pt x="48863" y="36671"/>
                </a:lnTo>
                <a:lnTo>
                  <a:pt x="44291" y="38195"/>
                </a:lnTo>
                <a:lnTo>
                  <a:pt x="38195" y="39719"/>
                </a:lnTo>
                <a:lnTo>
                  <a:pt x="28956" y="41243"/>
                </a:lnTo>
                <a:lnTo>
                  <a:pt x="24384" y="41243"/>
                </a:lnTo>
                <a:lnTo>
                  <a:pt x="21336" y="42767"/>
                </a:lnTo>
                <a:lnTo>
                  <a:pt x="19812" y="42767"/>
                </a:lnTo>
                <a:lnTo>
                  <a:pt x="16764" y="44291"/>
                </a:lnTo>
                <a:lnTo>
                  <a:pt x="15240" y="45815"/>
                </a:lnTo>
                <a:lnTo>
                  <a:pt x="15240" y="47339"/>
                </a:lnTo>
                <a:lnTo>
                  <a:pt x="13716" y="48863"/>
                </a:lnTo>
                <a:lnTo>
                  <a:pt x="13716" y="58007"/>
                </a:lnTo>
                <a:lnTo>
                  <a:pt x="18288" y="62579"/>
                </a:lnTo>
                <a:lnTo>
                  <a:pt x="22860" y="64103"/>
                </a:lnTo>
                <a:lnTo>
                  <a:pt x="48863" y="64103"/>
                </a:lnTo>
                <a:lnTo>
                  <a:pt x="45815" y="67151"/>
                </a:lnTo>
                <a:lnTo>
                  <a:pt x="36671" y="70199"/>
                </a:lnTo>
                <a:lnTo>
                  <a:pt x="33623" y="71723"/>
                </a:lnTo>
                <a:lnTo>
                  <a:pt x="28956" y="73247"/>
                </a:lnTo>
                <a:close/>
              </a:path>
              <a:path w="64135" h="73660">
                <a:moveTo>
                  <a:pt x="48863" y="64103"/>
                </a:moveTo>
                <a:lnTo>
                  <a:pt x="32099" y="64103"/>
                </a:lnTo>
                <a:lnTo>
                  <a:pt x="35147" y="62579"/>
                </a:lnTo>
                <a:lnTo>
                  <a:pt x="39719" y="61055"/>
                </a:lnTo>
                <a:lnTo>
                  <a:pt x="42767" y="59531"/>
                </a:lnTo>
                <a:lnTo>
                  <a:pt x="45815" y="56483"/>
                </a:lnTo>
                <a:lnTo>
                  <a:pt x="47339" y="51911"/>
                </a:lnTo>
                <a:lnTo>
                  <a:pt x="47339" y="50387"/>
                </a:lnTo>
                <a:lnTo>
                  <a:pt x="48863" y="45815"/>
                </a:lnTo>
                <a:lnTo>
                  <a:pt x="48863" y="36671"/>
                </a:lnTo>
                <a:lnTo>
                  <a:pt x="61055" y="36671"/>
                </a:lnTo>
                <a:lnTo>
                  <a:pt x="61055" y="62579"/>
                </a:lnTo>
                <a:lnTo>
                  <a:pt x="50387" y="62579"/>
                </a:lnTo>
                <a:lnTo>
                  <a:pt x="48863" y="64103"/>
                </a:lnTo>
                <a:close/>
              </a:path>
              <a:path w="64135" h="73660">
                <a:moveTo>
                  <a:pt x="64103" y="71723"/>
                </a:moveTo>
                <a:lnTo>
                  <a:pt x="51911" y="71723"/>
                </a:lnTo>
                <a:lnTo>
                  <a:pt x="50387" y="68675"/>
                </a:lnTo>
                <a:lnTo>
                  <a:pt x="50387" y="62579"/>
                </a:lnTo>
                <a:lnTo>
                  <a:pt x="61055" y="62579"/>
                </a:lnTo>
                <a:lnTo>
                  <a:pt x="62579" y="65627"/>
                </a:lnTo>
                <a:lnTo>
                  <a:pt x="62579" y="68675"/>
                </a:lnTo>
                <a:lnTo>
                  <a:pt x="64103" y="7172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029491" y="4312349"/>
            <a:ext cx="55244" cy="71756"/>
          </a:xfrm>
          <a:custGeom>
            <a:avLst/>
            <a:gdLst/>
            <a:ahLst/>
            <a:cxnLst/>
            <a:rect l="l" t="t" r="r" b="b"/>
            <a:pathLst>
              <a:path w="55244" h="71754">
                <a:moveTo>
                  <a:pt x="19812" y="12192"/>
                </a:moveTo>
                <a:lnTo>
                  <a:pt x="10668" y="12192"/>
                </a:lnTo>
                <a:lnTo>
                  <a:pt x="15240" y="4572"/>
                </a:lnTo>
                <a:lnTo>
                  <a:pt x="22860" y="0"/>
                </a:lnTo>
                <a:lnTo>
                  <a:pt x="36671" y="0"/>
                </a:lnTo>
                <a:lnTo>
                  <a:pt x="39719" y="1524"/>
                </a:lnTo>
                <a:lnTo>
                  <a:pt x="44291" y="3048"/>
                </a:lnTo>
                <a:lnTo>
                  <a:pt x="50387" y="6096"/>
                </a:lnTo>
                <a:lnTo>
                  <a:pt x="51911" y="9144"/>
                </a:lnTo>
                <a:lnTo>
                  <a:pt x="53435" y="10668"/>
                </a:lnTo>
                <a:lnTo>
                  <a:pt x="24384" y="10668"/>
                </a:lnTo>
                <a:lnTo>
                  <a:pt x="19812" y="12192"/>
                </a:lnTo>
                <a:close/>
              </a:path>
              <a:path w="55244" h="71754">
                <a:moveTo>
                  <a:pt x="10668" y="71723"/>
                </a:moveTo>
                <a:lnTo>
                  <a:pt x="0" y="71723"/>
                </a:lnTo>
                <a:lnTo>
                  <a:pt x="0" y="1524"/>
                </a:lnTo>
                <a:lnTo>
                  <a:pt x="10668" y="1524"/>
                </a:lnTo>
                <a:lnTo>
                  <a:pt x="10668" y="12192"/>
                </a:lnTo>
                <a:lnTo>
                  <a:pt x="19812" y="12192"/>
                </a:lnTo>
                <a:lnTo>
                  <a:pt x="16764" y="15240"/>
                </a:lnTo>
                <a:lnTo>
                  <a:pt x="12192" y="18288"/>
                </a:lnTo>
                <a:lnTo>
                  <a:pt x="10668" y="24384"/>
                </a:lnTo>
                <a:lnTo>
                  <a:pt x="10668" y="71723"/>
                </a:lnTo>
                <a:close/>
              </a:path>
              <a:path w="55244" h="71754">
                <a:moveTo>
                  <a:pt x="54959" y="71723"/>
                </a:moveTo>
                <a:lnTo>
                  <a:pt x="44291" y="71723"/>
                </a:lnTo>
                <a:lnTo>
                  <a:pt x="44291" y="24384"/>
                </a:lnTo>
                <a:lnTo>
                  <a:pt x="42767" y="21336"/>
                </a:lnTo>
                <a:lnTo>
                  <a:pt x="42767" y="18288"/>
                </a:lnTo>
                <a:lnTo>
                  <a:pt x="41243" y="16764"/>
                </a:lnTo>
                <a:lnTo>
                  <a:pt x="39719" y="13716"/>
                </a:lnTo>
                <a:lnTo>
                  <a:pt x="38195" y="12192"/>
                </a:lnTo>
                <a:lnTo>
                  <a:pt x="35147" y="10668"/>
                </a:lnTo>
                <a:lnTo>
                  <a:pt x="53435" y="10668"/>
                </a:lnTo>
                <a:lnTo>
                  <a:pt x="54959" y="13716"/>
                </a:lnTo>
                <a:lnTo>
                  <a:pt x="54959" y="7172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096643" y="4289490"/>
            <a:ext cx="33655" cy="94614"/>
          </a:xfrm>
          <a:custGeom>
            <a:avLst/>
            <a:gdLst/>
            <a:ahLst/>
            <a:cxnLst/>
            <a:rect l="l" t="t" r="r" b="b"/>
            <a:pathLst>
              <a:path w="33655" h="94614">
                <a:moveTo>
                  <a:pt x="19812" y="24384"/>
                </a:moveTo>
                <a:lnTo>
                  <a:pt x="9144" y="24384"/>
                </a:lnTo>
                <a:lnTo>
                  <a:pt x="9144" y="7620"/>
                </a:lnTo>
                <a:lnTo>
                  <a:pt x="19812" y="0"/>
                </a:lnTo>
                <a:lnTo>
                  <a:pt x="19812" y="24384"/>
                </a:lnTo>
                <a:close/>
              </a:path>
              <a:path w="33655" h="94614">
                <a:moveTo>
                  <a:pt x="32004" y="33528"/>
                </a:moveTo>
                <a:lnTo>
                  <a:pt x="0" y="33528"/>
                </a:lnTo>
                <a:lnTo>
                  <a:pt x="0" y="24384"/>
                </a:lnTo>
                <a:lnTo>
                  <a:pt x="32004" y="24384"/>
                </a:lnTo>
                <a:lnTo>
                  <a:pt x="32004" y="33528"/>
                </a:lnTo>
                <a:close/>
              </a:path>
              <a:path w="33655" h="94614">
                <a:moveTo>
                  <a:pt x="33528" y="94583"/>
                </a:moveTo>
                <a:lnTo>
                  <a:pt x="16764" y="94583"/>
                </a:lnTo>
                <a:lnTo>
                  <a:pt x="15240" y="93059"/>
                </a:lnTo>
                <a:lnTo>
                  <a:pt x="12192" y="91535"/>
                </a:lnTo>
                <a:lnTo>
                  <a:pt x="10668" y="90011"/>
                </a:lnTo>
                <a:lnTo>
                  <a:pt x="10668" y="88487"/>
                </a:lnTo>
                <a:lnTo>
                  <a:pt x="9144" y="85439"/>
                </a:lnTo>
                <a:lnTo>
                  <a:pt x="9144" y="33528"/>
                </a:lnTo>
                <a:lnTo>
                  <a:pt x="19812" y="33528"/>
                </a:lnTo>
                <a:lnTo>
                  <a:pt x="19812" y="79343"/>
                </a:lnTo>
                <a:lnTo>
                  <a:pt x="21336" y="80867"/>
                </a:lnTo>
                <a:lnTo>
                  <a:pt x="21336" y="82391"/>
                </a:lnTo>
                <a:lnTo>
                  <a:pt x="22860" y="83915"/>
                </a:lnTo>
                <a:lnTo>
                  <a:pt x="32004" y="83915"/>
                </a:lnTo>
                <a:lnTo>
                  <a:pt x="33528" y="945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134839" y="4312348"/>
            <a:ext cx="58419" cy="73659"/>
          </a:xfrm>
          <a:custGeom>
            <a:avLst/>
            <a:gdLst/>
            <a:ahLst/>
            <a:cxnLst/>
            <a:rect l="l" t="t" r="r" b="b"/>
            <a:pathLst>
              <a:path w="58419" h="73660">
                <a:moveTo>
                  <a:pt x="54864" y="62579"/>
                </a:moveTo>
                <a:lnTo>
                  <a:pt x="39624" y="62579"/>
                </a:lnTo>
                <a:lnTo>
                  <a:pt x="44196" y="58007"/>
                </a:lnTo>
                <a:lnTo>
                  <a:pt x="45720" y="54959"/>
                </a:lnTo>
                <a:lnTo>
                  <a:pt x="45720" y="48863"/>
                </a:lnTo>
                <a:lnTo>
                  <a:pt x="41148" y="44291"/>
                </a:lnTo>
                <a:lnTo>
                  <a:pt x="36576" y="44291"/>
                </a:lnTo>
                <a:lnTo>
                  <a:pt x="30480" y="41243"/>
                </a:lnTo>
                <a:lnTo>
                  <a:pt x="21336" y="39719"/>
                </a:lnTo>
                <a:lnTo>
                  <a:pt x="12192" y="36671"/>
                </a:lnTo>
                <a:lnTo>
                  <a:pt x="9144" y="35147"/>
                </a:lnTo>
                <a:lnTo>
                  <a:pt x="7620" y="32099"/>
                </a:lnTo>
                <a:lnTo>
                  <a:pt x="4572" y="29051"/>
                </a:lnTo>
                <a:lnTo>
                  <a:pt x="3048" y="27432"/>
                </a:lnTo>
                <a:lnTo>
                  <a:pt x="3048" y="15240"/>
                </a:lnTo>
                <a:lnTo>
                  <a:pt x="6096" y="9144"/>
                </a:lnTo>
                <a:lnTo>
                  <a:pt x="10668" y="4572"/>
                </a:lnTo>
                <a:lnTo>
                  <a:pt x="12192" y="4572"/>
                </a:lnTo>
                <a:lnTo>
                  <a:pt x="18288" y="1524"/>
                </a:lnTo>
                <a:lnTo>
                  <a:pt x="21336" y="1524"/>
                </a:lnTo>
                <a:lnTo>
                  <a:pt x="24384" y="0"/>
                </a:lnTo>
                <a:lnTo>
                  <a:pt x="33528" y="0"/>
                </a:lnTo>
                <a:lnTo>
                  <a:pt x="47244" y="4572"/>
                </a:lnTo>
                <a:lnTo>
                  <a:pt x="51816" y="9144"/>
                </a:lnTo>
                <a:lnTo>
                  <a:pt x="52578" y="10668"/>
                </a:lnTo>
                <a:lnTo>
                  <a:pt x="19812" y="10668"/>
                </a:lnTo>
                <a:lnTo>
                  <a:pt x="16764" y="12192"/>
                </a:lnTo>
                <a:lnTo>
                  <a:pt x="15240" y="15240"/>
                </a:lnTo>
                <a:lnTo>
                  <a:pt x="13716" y="16764"/>
                </a:lnTo>
                <a:lnTo>
                  <a:pt x="13716" y="21336"/>
                </a:lnTo>
                <a:lnTo>
                  <a:pt x="18288" y="25908"/>
                </a:lnTo>
                <a:lnTo>
                  <a:pt x="19812" y="25908"/>
                </a:lnTo>
                <a:lnTo>
                  <a:pt x="21336" y="27432"/>
                </a:lnTo>
                <a:lnTo>
                  <a:pt x="24384" y="27432"/>
                </a:lnTo>
                <a:lnTo>
                  <a:pt x="30480" y="29051"/>
                </a:lnTo>
                <a:lnTo>
                  <a:pt x="38100" y="32099"/>
                </a:lnTo>
                <a:lnTo>
                  <a:pt x="44196" y="33623"/>
                </a:lnTo>
                <a:lnTo>
                  <a:pt x="53340" y="38195"/>
                </a:lnTo>
                <a:lnTo>
                  <a:pt x="54864" y="41243"/>
                </a:lnTo>
                <a:lnTo>
                  <a:pt x="57912" y="44291"/>
                </a:lnTo>
                <a:lnTo>
                  <a:pt x="57912" y="54959"/>
                </a:lnTo>
                <a:lnTo>
                  <a:pt x="56388" y="58007"/>
                </a:lnTo>
                <a:lnTo>
                  <a:pt x="54864" y="62579"/>
                </a:lnTo>
                <a:close/>
              </a:path>
              <a:path w="58419" h="73660">
                <a:moveTo>
                  <a:pt x="44196" y="21336"/>
                </a:moveTo>
                <a:lnTo>
                  <a:pt x="44196" y="18288"/>
                </a:lnTo>
                <a:lnTo>
                  <a:pt x="42672" y="15240"/>
                </a:lnTo>
                <a:lnTo>
                  <a:pt x="39624" y="13716"/>
                </a:lnTo>
                <a:lnTo>
                  <a:pt x="36576" y="10668"/>
                </a:lnTo>
                <a:lnTo>
                  <a:pt x="52578" y="10668"/>
                </a:lnTo>
                <a:lnTo>
                  <a:pt x="54864" y="15240"/>
                </a:lnTo>
                <a:lnTo>
                  <a:pt x="54864" y="19812"/>
                </a:lnTo>
                <a:lnTo>
                  <a:pt x="44196" y="21336"/>
                </a:lnTo>
                <a:close/>
              </a:path>
              <a:path w="58419" h="73660">
                <a:moveTo>
                  <a:pt x="35052" y="73247"/>
                </a:moveTo>
                <a:lnTo>
                  <a:pt x="21336" y="73247"/>
                </a:lnTo>
                <a:lnTo>
                  <a:pt x="13716" y="71723"/>
                </a:lnTo>
                <a:lnTo>
                  <a:pt x="9144" y="67151"/>
                </a:lnTo>
                <a:lnTo>
                  <a:pt x="4572" y="64103"/>
                </a:lnTo>
                <a:lnTo>
                  <a:pt x="1524" y="58007"/>
                </a:lnTo>
                <a:lnTo>
                  <a:pt x="0" y="50387"/>
                </a:lnTo>
                <a:lnTo>
                  <a:pt x="12192" y="48863"/>
                </a:lnTo>
                <a:lnTo>
                  <a:pt x="12192" y="53435"/>
                </a:lnTo>
                <a:lnTo>
                  <a:pt x="21336" y="62579"/>
                </a:lnTo>
                <a:lnTo>
                  <a:pt x="54864" y="62579"/>
                </a:lnTo>
                <a:lnTo>
                  <a:pt x="48768" y="68675"/>
                </a:lnTo>
                <a:lnTo>
                  <a:pt x="44196" y="70199"/>
                </a:lnTo>
                <a:lnTo>
                  <a:pt x="41148" y="71723"/>
                </a:lnTo>
                <a:lnTo>
                  <a:pt x="35052" y="7324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240089" y="4312348"/>
            <a:ext cx="183070" cy="7324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473452" y="4287965"/>
            <a:ext cx="286988" cy="12353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815400" y="4286440"/>
            <a:ext cx="3851529" cy="12506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67690" y="4478654"/>
            <a:ext cx="351282" cy="9763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58451" y="5024725"/>
            <a:ext cx="165449" cy="15106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811815" y="5024725"/>
            <a:ext cx="125158" cy="15106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962883" y="5024723"/>
            <a:ext cx="268509" cy="15259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252823" y="5024725"/>
            <a:ext cx="111442" cy="151066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387125" y="5064441"/>
            <a:ext cx="100965" cy="113031"/>
          </a:xfrm>
          <a:custGeom>
            <a:avLst/>
            <a:gdLst/>
            <a:ahLst/>
            <a:cxnLst/>
            <a:rect l="l" t="t" r="r" b="b"/>
            <a:pathLst>
              <a:path w="100965" h="113029">
                <a:moveTo>
                  <a:pt x="28956" y="35052"/>
                </a:moveTo>
                <a:lnTo>
                  <a:pt x="3048" y="30480"/>
                </a:lnTo>
                <a:lnTo>
                  <a:pt x="4976" y="23050"/>
                </a:lnTo>
                <a:lnTo>
                  <a:pt x="8191" y="16764"/>
                </a:lnTo>
                <a:lnTo>
                  <a:pt x="48768" y="0"/>
                </a:lnTo>
                <a:lnTo>
                  <a:pt x="58236" y="285"/>
                </a:lnTo>
                <a:lnTo>
                  <a:pt x="93297" y="19502"/>
                </a:lnTo>
                <a:lnTo>
                  <a:pt x="93581" y="21336"/>
                </a:lnTo>
                <a:lnTo>
                  <a:pt x="42672" y="21336"/>
                </a:lnTo>
                <a:lnTo>
                  <a:pt x="38100" y="22860"/>
                </a:lnTo>
                <a:lnTo>
                  <a:pt x="32004" y="25908"/>
                </a:lnTo>
                <a:lnTo>
                  <a:pt x="28956" y="35052"/>
                </a:lnTo>
                <a:close/>
              </a:path>
              <a:path w="100965" h="113029">
                <a:moveTo>
                  <a:pt x="41148" y="112871"/>
                </a:moveTo>
                <a:lnTo>
                  <a:pt x="35052" y="112871"/>
                </a:lnTo>
                <a:lnTo>
                  <a:pt x="27360" y="112299"/>
                </a:lnTo>
                <a:lnTo>
                  <a:pt x="0" y="89916"/>
                </a:lnTo>
                <a:lnTo>
                  <a:pt x="0" y="70104"/>
                </a:lnTo>
                <a:lnTo>
                  <a:pt x="3048" y="64008"/>
                </a:lnTo>
                <a:lnTo>
                  <a:pt x="6096" y="59436"/>
                </a:lnTo>
                <a:lnTo>
                  <a:pt x="10668" y="56388"/>
                </a:lnTo>
                <a:lnTo>
                  <a:pt x="16764" y="53340"/>
                </a:lnTo>
                <a:lnTo>
                  <a:pt x="21336" y="50292"/>
                </a:lnTo>
                <a:lnTo>
                  <a:pt x="28956" y="48768"/>
                </a:lnTo>
                <a:lnTo>
                  <a:pt x="39624" y="47244"/>
                </a:lnTo>
                <a:lnTo>
                  <a:pt x="55626" y="43434"/>
                </a:lnTo>
                <a:lnTo>
                  <a:pt x="61912" y="41671"/>
                </a:lnTo>
                <a:lnTo>
                  <a:pt x="67056" y="39624"/>
                </a:lnTo>
                <a:lnTo>
                  <a:pt x="67056" y="32004"/>
                </a:lnTo>
                <a:lnTo>
                  <a:pt x="65532" y="27432"/>
                </a:lnTo>
                <a:lnTo>
                  <a:pt x="62484" y="24384"/>
                </a:lnTo>
                <a:lnTo>
                  <a:pt x="59436" y="22860"/>
                </a:lnTo>
                <a:lnTo>
                  <a:pt x="54864" y="21336"/>
                </a:lnTo>
                <a:lnTo>
                  <a:pt x="93581" y="21336"/>
                </a:lnTo>
                <a:lnTo>
                  <a:pt x="94202" y="25336"/>
                </a:lnTo>
                <a:lnTo>
                  <a:pt x="94438" y="30480"/>
                </a:lnTo>
                <a:lnTo>
                  <a:pt x="94549" y="35052"/>
                </a:lnTo>
                <a:lnTo>
                  <a:pt x="94583" y="57912"/>
                </a:lnTo>
                <a:lnTo>
                  <a:pt x="67056" y="57912"/>
                </a:lnTo>
                <a:lnTo>
                  <a:pt x="57912" y="60960"/>
                </a:lnTo>
                <a:lnTo>
                  <a:pt x="48768" y="62484"/>
                </a:lnTo>
                <a:lnTo>
                  <a:pt x="41148" y="64008"/>
                </a:lnTo>
                <a:lnTo>
                  <a:pt x="36576" y="67056"/>
                </a:lnTo>
                <a:lnTo>
                  <a:pt x="30480" y="70104"/>
                </a:lnTo>
                <a:lnTo>
                  <a:pt x="27432" y="74676"/>
                </a:lnTo>
                <a:lnTo>
                  <a:pt x="27432" y="82296"/>
                </a:lnTo>
                <a:lnTo>
                  <a:pt x="28956" y="85344"/>
                </a:lnTo>
                <a:lnTo>
                  <a:pt x="35052" y="91440"/>
                </a:lnTo>
                <a:lnTo>
                  <a:pt x="39624" y="93059"/>
                </a:lnTo>
                <a:lnTo>
                  <a:pt x="95111" y="93059"/>
                </a:lnTo>
                <a:lnTo>
                  <a:pt x="97123" y="99155"/>
                </a:lnTo>
                <a:lnTo>
                  <a:pt x="68580" y="99155"/>
                </a:lnTo>
                <a:lnTo>
                  <a:pt x="64008" y="103727"/>
                </a:lnTo>
                <a:lnTo>
                  <a:pt x="59436" y="106775"/>
                </a:lnTo>
                <a:lnTo>
                  <a:pt x="53340" y="109823"/>
                </a:lnTo>
                <a:lnTo>
                  <a:pt x="41148" y="112871"/>
                </a:lnTo>
                <a:close/>
              </a:path>
              <a:path w="100965" h="113029">
                <a:moveTo>
                  <a:pt x="95111" y="93059"/>
                </a:moveTo>
                <a:lnTo>
                  <a:pt x="48768" y="93059"/>
                </a:lnTo>
                <a:lnTo>
                  <a:pt x="54864" y="91440"/>
                </a:lnTo>
                <a:lnTo>
                  <a:pt x="59436" y="88392"/>
                </a:lnTo>
                <a:lnTo>
                  <a:pt x="62484" y="85344"/>
                </a:lnTo>
                <a:lnTo>
                  <a:pt x="64008" y="82296"/>
                </a:lnTo>
                <a:lnTo>
                  <a:pt x="65532" y="77724"/>
                </a:lnTo>
                <a:lnTo>
                  <a:pt x="67056" y="76200"/>
                </a:lnTo>
                <a:lnTo>
                  <a:pt x="67056" y="57912"/>
                </a:lnTo>
                <a:lnTo>
                  <a:pt x="94583" y="57912"/>
                </a:lnTo>
                <a:lnTo>
                  <a:pt x="94583" y="91440"/>
                </a:lnTo>
                <a:lnTo>
                  <a:pt x="95111" y="93059"/>
                </a:lnTo>
                <a:close/>
              </a:path>
              <a:path w="100965" h="113029">
                <a:moveTo>
                  <a:pt x="100679" y="111347"/>
                </a:moveTo>
                <a:lnTo>
                  <a:pt x="73247" y="111347"/>
                </a:lnTo>
                <a:lnTo>
                  <a:pt x="71723" y="108299"/>
                </a:lnTo>
                <a:lnTo>
                  <a:pt x="71723" y="106775"/>
                </a:lnTo>
                <a:lnTo>
                  <a:pt x="70104" y="102203"/>
                </a:lnTo>
                <a:lnTo>
                  <a:pt x="70104" y="100679"/>
                </a:lnTo>
                <a:lnTo>
                  <a:pt x="68580" y="99155"/>
                </a:lnTo>
                <a:lnTo>
                  <a:pt x="97123" y="99155"/>
                </a:lnTo>
                <a:lnTo>
                  <a:pt x="99155" y="105251"/>
                </a:lnTo>
                <a:lnTo>
                  <a:pt x="100679" y="11134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498473" y="5027771"/>
            <a:ext cx="64135" cy="149860"/>
          </a:xfrm>
          <a:custGeom>
            <a:avLst/>
            <a:gdLst/>
            <a:ahLst/>
            <a:cxnLst/>
            <a:rect l="l" t="t" r="r" b="b"/>
            <a:pathLst>
              <a:path w="64134" h="149860">
                <a:moveTo>
                  <a:pt x="42767" y="38195"/>
                </a:moveTo>
                <a:lnTo>
                  <a:pt x="13716" y="38195"/>
                </a:lnTo>
                <a:lnTo>
                  <a:pt x="13716" y="16764"/>
                </a:lnTo>
                <a:lnTo>
                  <a:pt x="42767" y="0"/>
                </a:lnTo>
                <a:lnTo>
                  <a:pt x="42767" y="38195"/>
                </a:lnTo>
                <a:close/>
              </a:path>
              <a:path w="64134" h="149860">
                <a:moveTo>
                  <a:pt x="62579" y="61055"/>
                </a:moveTo>
                <a:lnTo>
                  <a:pt x="0" y="61055"/>
                </a:lnTo>
                <a:lnTo>
                  <a:pt x="0" y="38195"/>
                </a:lnTo>
                <a:lnTo>
                  <a:pt x="62579" y="38195"/>
                </a:lnTo>
                <a:lnTo>
                  <a:pt x="62579" y="61055"/>
                </a:lnTo>
                <a:close/>
              </a:path>
              <a:path w="64134" h="149860">
                <a:moveTo>
                  <a:pt x="50387" y="149542"/>
                </a:moveTo>
                <a:lnTo>
                  <a:pt x="32004" y="149542"/>
                </a:lnTo>
                <a:lnTo>
                  <a:pt x="27432" y="148018"/>
                </a:lnTo>
                <a:lnTo>
                  <a:pt x="22860" y="144970"/>
                </a:lnTo>
                <a:lnTo>
                  <a:pt x="19812" y="143446"/>
                </a:lnTo>
                <a:lnTo>
                  <a:pt x="15240" y="134302"/>
                </a:lnTo>
                <a:lnTo>
                  <a:pt x="13716" y="129730"/>
                </a:lnTo>
                <a:lnTo>
                  <a:pt x="13716" y="61055"/>
                </a:lnTo>
                <a:lnTo>
                  <a:pt x="42767" y="61055"/>
                </a:lnTo>
                <a:lnTo>
                  <a:pt x="42767" y="122015"/>
                </a:lnTo>
                <a:lnTo>
                  <a:pt x="45815" y="125063"/>
                </a:lnTo>
                <a:lnTo>
                  <a:pt x="47339" y="125063"/>
                </a:lnTo>
                <a:lnTo>
                  <a:pt x="48863" y="126587"/>
                </a:lnTo>
                <a:lnTo>
                  <a:pt x="62795" y="126587"/>
                </a:lnTo>
                <a:lnTo>
                  <a:pt x="64103" y="144970"/>
                </a:lnTo>
                <a:lnTo>
                  <a:pt x="58007" y="148018"/>
                </a:lnTo>
                <a:lnTo>
                  <a:pt x="50387" y="149542"/>
                </a:lnTo>
                <a:close/>
              </a:path>
              <a:path w="64134" h="149860">
                <a:moveTo>
                  <a:pt x="62795" y="126587"/>
                </a:moveTo>
                <a:lnTo>
                  <a:pt x="53435" y="126587"/>
                </a:lnTo>
                <a:lnTo>
                  <a:pt x="56483" y="125063"/>
                </a:lnTo>
                <a:lnTo>
                  <a:pt x="62579" y="123539"/>
                </a:lnTo>
                <a:lnTo>
                  <a:pt x="62795" y="12658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571721" y="5064441"/>
            <a:ext cx="102235" cy="113031"/>
          </a:xfrm>
          <a:custGeom>
            <a:avLst/>
            <a:gdLst/>
            <a:ahLst/>
            <a:cxnLst/>
            <a:rect l="l" t="t" r="r" b="b"/>
            <a:pathLst>
              <a:path w="102235" h="113029">
                <a:moveTo>
                  <a:pt x="53435" y="112871"/>
                </a:moveTo>
                <a:lnTo>
                  <a:pt x="10668" y="94583"/>
                </a:lnTo>
                <a:lnTo>
                  <a:pt x="0" y="57912"/>
                </a:lnTo>
                <a:lnTo>
                  <a:pt x="881" y="44815"/>
                </a:lnTo>
                <a:lnTo>
                  <a:pt x="22432" y="8358"/>
                </a:lnTo>
                <a:lnTo>
                  <a:pt x="50387" y="0"/>
                </a:lnTo>
                <a:lnTo>
                  <a:pt x="62126" y="881"/>
                </a:lnTo>
                <a:lnTo>
                  <a:pt x="72294" y="3619"/>
                </a:lnTo>
                <a:lnTo>
                  <a:pt x="81033" y="8358"/>
                </a:lnTo>
                <a:lnTo>
                  <a:pt x="88487" y="15240"/>
                </a:lnTo>
                <a:lnTo>
                  <a:pt x="92498" y="21336"/>
                </a:lnTo>
                <a:lnTo>
                  <a:pt x="45815" y="21336"/>
                </a:lnTo>
                <a:lnTo>
                  <a:pt x="41243" y="24384"/>
                </a:lnTo>
                <a:lnTo>
                  <a:pt x="36671" y="28956"/>
                </a:lnTo>
                <a:lnTo>
                  <a:pt x="32004" y="33528"/>
                </a:lnTo>
                <a:lnTo>
                  <a:pt x="30480" y="39624"/>
                </a:lnTo>
                <a:lnTo>
                  <a:pt x="30480" y="47244"/>
                </a:lnTo>
                <a:lnTo>
                  <a:pt x="101027" y="47244"/>
                </a:lnTo>
                <a:lnTo>
                  <a:pt x="101346" y="48887"/>
                </a:lnTo>
                <a:lnTo>
                  <a:pt x="102203" y="64008"/>
                </a:lnTo>
                <a:lnTo>
                  <a:pt x="30480" y="64008"/>
                </a:lnTo>
                <a:lnTo>
                  <a:pt x="30480" y="73152"/>
                </a:lnTo>
                <a:lnTo>
                  <a:pt x="32004" y="79248"/>
                </a:lnTo>
                <a:lnTo>
                  <a:pt x="36671" y="83820"/>
                </a:lnTo>
                <a:lnTo>
                  <a:pt x="41243" y="89916"/>
                </a:lnTo>
                <a:lnTo>
                  <a:pt x="47339" y="91440"/>
                </a:lnTo>
                <a:lnTo>
                  <a:pt x="95240" y="91440"/>
                </a:lnTo>
                <a:lnTo>
                  <a:pt x="93249" y="94726"/>
                </a:lnTo>
                <a:lnTo>
                  <a:pt x="62031" y="112323"/>
                </a:lnTo>
                <a:lnTo>
                  <a:pt x="53435" y="112871"/>
                </a:lnTo>
                <a:close/>
              </a:path>
              <a:path w="102235" h="113029">
                <a:moveTo>
                  <a:pt x="101027" y="47244"/>
                </a:moveTo>
                <a:lnTo>
                  <a:pt x="73247" y="47244"/>
                </a:lnTo>
                <a:lnTo>
                  <a:pt x="73247" y="38100"/>
                </a:lnTo>
                <a:lnTo>
                  <a:pt x="71723" y="32004"/>
                </a:lnTo>
                <a:lnTo>
                  <a:pt x="67151" y="27432"/>
                </a:lnTo>
                <a:lnTo>
                  <a:pt x="58007" y="21336"/>
                </a:lnTo>
                <a:lnTo>
                  <a:pt x="92498" y="21336"/>
                </a:lnTo>
                <a:lnTo>
                  <a:pt x="94497" y="24384"/>
                </a:lnTo>
                <a:lnTo>
                  <a:pt x="98774" y="35623"/>
                </a:lnTo>
                <a:lnTo>
                  <a:pt x="101027" y="47244"/>
                </a:lnTo>
                <a:close/>
              </a:path>
              <a:path w="102235" h="113029">
                <a:moveTo>
                  <a:pt x="95240" y="91440"/>
                </a:moveTo>
                <a:lnTo>
                  <a:pt x="58007" y="91440"/>
                </a:lnTo>
                <a:lnTo>
                  <a:pt x="64103" y="88392"/>
                </a:lnTo>
                <a:lnTo>
                  <a:pt x="70199" y="82296"/>
                </a:lnTo>
                <a:lnTo>
                  <a:pt x="71723" y="76200"/>
                </a:lnTo>
                <a:lnTo>
                  <a:pt x="100679" y="80772"/>
                </a:lnTo>
                <a:lnTo>
                  <a:pt x="97178" y="88240"/>
                </a:lnTo>
                <a:lnTo>
                  <a:pt x="95240" y="9144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681543" y="5023201"/>
            <a:ext cx="59690" cy="154304"/>
          </a:xfrm>
          <a:custGeom>
            <a:avLst/>
            <a:gdLst/>
            <a:ahLst/>
            <a:cxnLst/>
            <a:rect l="l" t="t" r="r" b="b"/>
            <a:pathLst>
              <a:path w="59689" h="154304">
                <a:moveTo>
                  <a:pt x="21431" y="154114"/>
                </a:moveTo>
                <a:lnTo>
                  <a:pt x="0" y="154114"/>
                </a:lnTo>
                <a:lnTo>
                  <a:pt x="38195" y="0"/>
                </a:lnTo>
                <a:lnTo>
                  <a:pt x="59531" y="0"/>
                </a:lnTo>
                <a:lnTo>
                  <a:pt x="21431" y="15411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754790" y="5024724"/>
            <a:ext cx="145415" cy="151130"/>
          </a:xfrm>
          <a:custGeom>
            <a:avLst/>
            <a:gdLst/>
            <a:ahLst/>
            <a:cxnLst/>
            <a:rect l="l" t="t" r="r" b="b"/>
            <a:pathLst>
              <a:path w="145414" h="151129">
                <a:moveTo>
                  <a:pt x="29051" y="151066"/>
                </a:moveTo>
                <a:lnTo>
                  <a:pt x="0" y="151066"/>
                </a:lnTo>
                <a:lnTo>
                  <a:pt x="0" y="0"/>
                </a:lnTo>
                <a:lnTo>
                  <a:pt x="45815" y="0"/>
                </a:lnTo>
                <a:lnTo>
                  <a:pt x="54430" y="32099"/>
                </a:lnTo>
                <a:lnTo>
                  <a:pt x="29051" y="32099"/>
                </a:lnTo>
                <a:lnTo>
                  <a:pt x="29051" y="151066"/>
                </a:lnTo>
                <a:close/>
              </a:path>
              <a:path w="145414" h="151129">
                <a:moveTo>
                  <a:pt x="99577" y="102203"/>
                </a:moveTo>
                <a:lnTo>
                  <a:pt x="73247" y="102203"/>
                </a:lnTo>
                <a:lnTo>
                  <a:pt x="100774" y="0"/>
                </a:lnTo>
                <a:lnTo>
                  <a:pt x="144970" y="0"/>
                </a:lnTo>
                <a:lnTo>
                  <a:pt x="144970" y="32099"/>
                </a:lnTo>
                <a:lnTo>
                  <a:pt x="117538" y="32099"/>
                </a:lnTo>
                <a:lnTo>
                  <a:pt x="99577" y="102203"/>
                </a:lnTo>
                <a:close/>
              </a:path>
              <a:path w="145414" h="151129">
                <a:moveTo>
                  <a:pt x="87058" y="151066"/>
                </a:moveTo>
                <a:lnTo>
                  <a:pt x="58007" y="151066"/>
                </a:lnTo>
                <a:lnTo>
                  <a:pt x="29051" y="32099"/>
                </a:lnTo>
                <a:lnTo>
                  <a:pt x="54430" y="32099"/>
                </a:lnTo>
                <a:lnTo>
                  <a:pt x="73247" y="102203"/>
                </a:lnTo>
                <a:lnTo>
                  <a:pt x="99577" y="102203"/>
                </a:lnTo>
                <a:lnTo>
                  <a:pt x="87058" y="151066"/>
                </a:lnTo>
                <a:close/>
              </a:path>
              <a:path w="145414" h="151129">
                <a:moveTo>
                  <a:pt x="144970" y="151066"/>
                </a:moveTo>
                <a:lnTo>
                  <a:pt x="117538" y="151066"/>
                </a:lnTo>
                <a:lnTo>
                  <a:pt x="117538" y="32099"/>
                </a:lnTo>
                <a:lnTo>
                  <a:pt x="144970" y="32099"/>
                </a:lnTo>
                <a:lnTo>
                  <a:pt x="144970" y="15106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930336" y="5065966"/>
            <a:ext cx="97631" cy="11134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2058925" y="5024628"/>
            <a:ext cx="396335" cy="15268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2476595" y="5024725"/>
            <a:ext cx="111442" cy="151066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2610898" y="5027771"/>
            <a:ext cx="286893" cy="149542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2964943" y="5024725"/>
            <a:ext cx="265461" cy="151066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3251740" y="5064443"/>
            <a:ext cx="102298" cy="112872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3375660" y="5024627"/>
            <a:ext cx="266795" cy="195356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3666840" y="5024723"/>
            <a:ext cx="29209" cy="27940"/>
          </a:xfrm>
          <a:custGeom>
            <a:avLst/>
            <a:gdLst/>
            <a:ahLst/>
            <a:cxnLst/>
            <a:rect l="l" t="t" r="r" b="b"/>
            <a:pathLst>
              <a:path w="29210" h="27939">
                <a:moveTo>
                  <a:pt x="29051" y="27432"/>
                </a:moveTo>
                <a:lnTo>
                  <a:pt x="0" y="27432"/>
                </a:lnTo>
                <a:lnTo>
                  <a:pt x="0" y="0"/>
                </a:lnTo>
                <a:lnTo>
                  <a:pt x="29051" y="0"/>
                </a:lnTo>
                <a:lnTo>
                  <a:pt x="29051" y="2743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3681364" y="5065967"/>
            <a:ext cx="0" cy="109854"/>
          </a:xfrm>
          <a:custGeom>
            <a:avLst/>
            <a:gdLst/>
            <a:ahLst/>
            <a:cxnLst/>
            <a:rect l="l" t="t" r="r" b="b"/>
            <a:pathLst>
              <a:path h="109854">
                <a:moveTo>
                  <a:pt x="0" y="0"/>
                </a:moveTo>
                <a:lnTo>
                  <a:pt x="0" y="109823"/>
                </a:lnTo>
              </a:path>
            </a:pathLst>
          </a:custGeom>
          <a:ln w="2905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3715702" y="5064443"/>
            <a:ext cx="102203" cy="112872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569214" y="5383243"/>
            <a:ext cx="6324981" cy="125064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569213" y="5573935"/>
            <a:ext cx="3744658" cy="125064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4328161" y="5574792"/>
            <a:ext cx="1529905" cy="98297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5940457" y="5575459"/>
            <a:ext cx="975169" cy="97631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564642" y="5764528"/>
            <a:ext cx="2696337" cy="125159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3275076" y="5764531"/>
            <a:ext cx="2665380" cy="99155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569214" y="6309169"/>
            <a:ext cx="43180" cy="96520"/>
          </a:xfrm>
          <a:custGeom>
            <a:avLst/>
            <a:gdLst/>
            <a:ahLst/>
            <a:cxnLst/>
            <a:rect l="l" t="t" r="r" b="b"/>
            <a:pathLst>
              <a:path w="43179" h="96520">
                <a:moveTo>
                  <a:pt x="0" y="41148"/>
                </a:moveTo>
                <a:lnTo>
                  <a:pt x="0" y="24384"/>
                </a:lnTo>
                <a:lnTo>
                  <a:pt x="4572" y="22860"/>
                </a:lnTo>
                <a:lnTo>
                  <a:pt x="10668" y="19812"/>
                </a:lnTo>
                <a:lnTo>
                  <a:pt x="15240" y="15240"/>
                </a:lnTo>
                <a:lnTo>
                  <a:pt x="21336" y="10668"/>
                </a:lnTo>
                <a:lnTo>
                  <a:pt x="24384" y="6096"/>
                </a:lnTo>
                <a:lnTo>
                  <a:pt x="27432" y="0"/>
                </a:lnTo>
                <a:lnTo>
                  <a:pt x="42672" y="0"/>
                </a:lnTo>
                <a:lnTo>
                  <a:pt x="42672" y="27432"/>
                </a:lnTo>
                <a:lnTo>
                  <a:pt x="24384" y="27432"/>
                </a:lnTo>
                <a:lnTo>
                  <a:pt x="18645" y="31718"/>
                </a:lnTo>
                <a:lnTo>
                  <a:pt x="12763" y="35433"/>
                </a:lnTo>
                <a:lnTo>
                  <a:pt x="6596" y="38576"/>
                </a:lnTo>
                <a:lnTo>
                  <a:pt x="0" y="41148"/>
                </a:lnTo>
                <a:close/>
              </a:path>
              <a:path w="43179" h="96520">
                <a:moveTo>
                  <a:pt x="42672" y="96107"/>
                </a:moveTo>
                <a:lnTo>
                  <a:pt x="24384" y="96107"/>
                </a:lnTo>
                <a:lnTo>
                  <a:pt x="24384" y="27432"/>
                </a:lnTo>
                <a:lnTo>
                  <a:pt x="42672" y="27432"/>
                </a:lnTo>
                <a:lnTo>
                  <a:pt x="42672" y="961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643129" y="6387083"/>
            <a:ext cx="20320" cy="20320"/>
          </a:xfrm>
          <a:custGeom>
            <a:avLst/>
            <a:gdLst/>
            <a:ahLst/>
            <a:cxnLst/>
            <a:rect l="l" t="t" r="r" b="b"/>
            <a:pathLst>
              <a:path w="20320" h="20320">
                <a:moveTo>
                  <a:pt x="0" y="0"/>
                </a:moveTo>
                <a:lnTo>
                  <a:pt x="19812" y="0"/>
                </a:lnTo>
                <a:lnTo>
                  <a:pt x="19812" y="19812"/>
                </a:lnTo>
                <a:lnTo>
                  <a:pt x="0" y="19812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717233" y="6309169"/>
            <a:ext cx="73660" cy="96520"/>
          </a:xfrm>
          <a:custGeom>
            <a:avLst/>
            <a:gdLst/>
            <a:ahLst/>
            <a:cxnLst/>
            <a:rect l="l" t="t" r="r" b="b"/>
            <a:pathLst>
              <a:path w="73659" h="96520">
                <a:moveTo>
                  <a:pt x="18288" y="96107"/>
                </a:moveTo>
                <a:lnTo>
                  <a:pt x="0" y="96107"/>
                </a:lnTo>
                <a:lnTo>
                  <a:pt x="0" y="0"/>
                </a:lnTo>
                <a:lnTo>
                  <a:pt x="42672" y="0"/>
                </a:lnTo>
                <a:lnTo>
                  <a:pt x="50292" y="1524"/>
                </a:lnTo>
                <a:lnTo>
                  <a:pt x="53340" y="1524"/>
                </a:lnTo>
                <a:lnTo>
                  <a:pt x="59436" y="3048"/>
                </a:lnTo>
                <a:lnTo>
                  <a:pt x="64008" y="6096"/>
                </a:lnTo>
                <a:lnTo>
                  <a:pt x="67056" y="12192"/>
                </a:lnTo>
                <a:lnTo>
                  <a:pt x="70199" y="16764"/>
                </a:lnTo>
                <a:lnTo>
                  <a:pt x="18288" y="16764"/>
                </a:lnTo>
                <a:lnTo>
                  <a:pt x="18288" y="44196"/>
                </a:lnTo>
                <a:lnTo>
                  <a:pt x="70199" y="44196"/>
                </a:lnTo>
                <a:lnTo>
                  <a:pt x="67056" y="48768"/>
                </a:lnTo>
                <a:lnTo>
                  <a:pt x="60960" y="54864"/>
                </a:lnTo>
                <a:lnTo>
                  <a:pt x="51816" y="59436"/>
                </a:lnTo>
                <a:lnTo>
                  <a:pt x="47244" y="59436"/>
                </a:lnTo>
                <a:lnTo>
                  <a:pt x="39624" y="60960"/>
                </a:lnTo>
                <a:lnTo>
                  <a:pt x="18288" y="60960"/>
                </a:lnTo>
                <a:lnTo>
                  <a:pt x="18288" y="96107"/>
                </a:lnTo>
                <a:close/>
              </a:path>
              <a:path w="73659" h="96520">
                <a:moveTo>
                  <a:pt x="70199" y="44196"/>
                </a:moveTo>
                <a:lnTo>
                  <a:pt x="42672" y="44196"/>
                </a:lnTo>
                <a:lnTo>
                  <a:pt x="44196" y="42672"/>
                </a:lnTo>
                <a:lnTo>
                  <a:pt x="47244" y="41148"/>
                </a:lnTo>
                <a:lnTo>
                  <a:pt x="50292" y="38100"/>
                </a:lnTo>
                <a:lnTo>
                  <a:pt x="51816" y="35052"/>
                </a:lnTo>
                <a:lnTo>
                  <a:pt x="53340" y="33528"/>
                </a:lnTo>
                <a:lnTo>
                  <a:pt x="53340" y="27432"/>
                </a:lnTo>
                <a:lnTo>
                  <a:pt x="50292" y="21336"/>
                </a:lnTo>
                <a:lnTo>
                  <a:pt x="47244" y="19812"/>
                </a:lnTo>
                <a:lnTo>
                  <a:pt x="45720" y="18288"/>
                </a:lnTo>
                <a:lnTo>
                  <a:pt x="41148" y="18288"/>
                </a:lnTo>
                <a:lnTo>
                  <a:pt x="39624" y="16764"/>
                </a:lnTo>
                <a:lnTo>
                  <a:pt x="70199" y="16764"/>
                </a:lnTo>
                <a:lnTo>
                  <a:pt x="73247" y="22860"/>
                </a:lnTo>
                <a:lnTo>
                  <a:pt x="73247" y="36576"/>
                </a:lnTo>
                <a:lnTo>
                  <a:pt x="71723" y="41148"/>
                </a:lnTo>
                <a:lnTo>
                  <a:pt x="70199" y="441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805719" y="6336602"/>
            <a:ext cx="62865" cy="70485"/>
          </a:xfrm>
          <a:custGeom>
            <a:avLst/>
            <a:gdLst/>
            <a:ahLst/>
            <a:cxnLst/>
            <a:rect l="l" t="t" r="r" b="b"/>
            <a:pathLst>
              <a:path w="62865" h="70485">
                <a:moveTo>
                  <a:pt x="27432" y="70199"/>
                </a:moveTo>
                <a:lnTo>
                  <a:pt x="13716" y="70199"/>
                </a:lnTo>
                <a:lnTo>
                  <a:pt x="9144" y="67151"/>
                </a:lnTo>
                <a:lnTo>
                  <a:pt x="6096" y="65627"/>
                </a:lnTo>
                <a:lnTo>
                  <a:pt x="3048" y="62579"/>
                </a:lnTo>
                <a:lnTo>
                  <a:pt x="1524" y="59531"/>
                </a:lnTo>
                <a:lnTo>
                  <a:pt x="0" y="54959"/>
                </a:lnTo>
                <a:lnTo>
                  <a:pt x="0" y="0"/>
                </a:lnTo>
                <a:lnTo>
                  <a:pt x="18288" y="0"/>
                </a:lnTo>
                <a:lnTo>
                  <a:pt x="18288" y="48863"/>
                </a:lnTo>
                <a:lnTo>
                  <a:pt x="19812" y="51911"/>
                </a:lnTo>
                <a:lnTo>
                  <a:pt x="19812" y="53435"/>
                </a:lnTo>
                <a:lnTo>
                  <a:pt x="22860" y="54959"/>
                </a:lnTo>
                <a:lnTo>
                  <a:pt x="24384" y="56483"/>
                </a:lnTo>
                <a:lnTo>
                  <a:pt x="62579" y="56483"/>
                </a:lnTo>
                <a:lnTo>
                  <a:pt x="62579" y="58007"/>
                </a:lnTo>
                <a:lnTo>
                  <a:pt x="45720" y="58007"/>
                </a:lnTo>
                <a:lnTo>
                  <a:pt x="42672" y="62579"/>
                </a:lnTo>
                <a:lnTo>
                  <a:pt x="39624" y="65627"/>
                </a:lnTo>
                <a:lnTo>
                  <a:pt x="30480" y="68675"/>
                </a:lnTo>
                <a:lnTo>
                  <a:pt x="27432" y="70199"/>
                </a:lnTo>
                <a:close/>
              </a:path>
              <a:path w="62865" h="70485">
                <a:moveTo>
                  <a:pt x="62579" y="56483"/>
                </a:moveTo>
                <a:lnTo>
                  <a:pt x="32004" y="56483"/>
                </a:lnTo>
                <a:lnTo>
                  <a:pt x="38100" y="53435"/>
                </a:lnTo>
                <a:lnTo>
                  <a:pt x="41148" y="50387"/>
                </a:lnTo>
                <a:lnTo>
                  <a:pt x="42672" y="47339"/>
                </a:lnTo>
                <a:lnTo>
                  <a:pt x="44196" y="44196"/>
                </a:lnTo>
                <a:lnTo>
                  <a:pt x="44196" y="0"/>
                </a:lnTo>
                <a:lnTo>
                  <a:pt x="62579" y="0"/>
                </a:lnTo>
                <a:lnTo>
                  <a:pt x="62579" y="56483"/>
                </a:lnTo>
                <a:close/>
              </a:path>
              <a:path w="62865" h="70485">
                <a:moveTo>
                  <a:pt x="62579" y="68675"/>
                </a:moveTo>
                <a:lnTo>
                  <a:pt x="45720" y="68675"/>
                </a:lnTo>
                <a:lnTo>
                  <a:pt x="45720" y="58007"/>
                </a:lnTo>
                <a:lnTo>
                  <a:pt x="62579" y="58007"/>
                </a:lnTo>
                <a:lnTo>
                  <a:pt x="62579" y="6867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886586" y="6335077"/>
            <a:ext cx="44450" cy="70485"/>
          </a:xfrm>
          <a:custGeom>
            <a:avLst/>
            <a:gdLst/>
            <a:ahLst/>
            <a:cxnLst/>
            <a:rect l="l" t="t" r="r" b="b"/>
            <a:pathLst>
              <a:path w="44450" h="70485">
                <a:moveTo>
                  <a:pt x="41148" y="10668"/>
                </a:moveTo>
                <a:lnTo>
                  <a:pt x="16764" y="10668"/>
                </a:lnTo>
                <a:lnTo>
                  <a:pt x="19812" y="6096"/>
                </a:lnTo>
                <a:lnTo>
                  <a:pt x="21336" y="3048"/>
                </a:lnTo>
                <a:lnTo>
                  <a:pt x="27432" y="0"/>
                </a:lnTo>
                <a:lnTo>
                  <a:pt x="41148" y="0"/>
                </a:lnTo>
                <a:lnTo>
                  <a:pt x="44196" y="3048"/>
                </a:lnTo>
                <a:lnTo>
                  <a:pt x="41148" y="10668"/>
                </a:lnTo>
                <a:close/>
              </a:path>
              <a:path w="44450" h="70485">
                <a:moveTo>
                  <a:pt x="18288" y="70199"/>
                </a:moveTo>
                <a:lnTo>
                  <a:pt x="0" y="70199"/>
                </a:lnTo>
                <a:lnTo>
                  <a:pt x="0" y="1524"/>
                </a:lnTo>
                <a:lnTo>
                  <a:pt x="16764" y="1524"/>
                </a:lnTo>
                <a:lnTo>
                  <a:pt x="16764" y="10668"/>
                </a:lnTo>
                <a:lnTo>
                  <a:pt x="41148" y="10668"/>
                </a:lnTo>
                <a:lnTo>
                  <a:pt x="38709" y="16764"/>
                </a:lnTo>
                <a:lnTo>
                  <a:pt x="25908" y="16764"/>
                </a:lnTo>
                <a:lnTo>
                  <a:pt x="22860" y="18288"/>
                </a:lnTo>
                <a:lnTo>
                  <a:pt x="19812" y="21336"/>
                </a:lnTo>
                <a:lnTo>
                  <a:pt x="19812" y="25908"/>
                </a:lnTo>
                <a:lnTo>
                  <a:pt x="18288" y="28956"/>
                </a:lnTo>
                <a:lnTo>
                  <a:pt x="18288" y="70199"/>
                </a:lnTo>
                <a:close/>
              </a:path>
              <a:path w="44450" h="70485">
                <a:moveTo>
                  <a:pt x="38100" y="18288"/>
                </a:moveTo>
                <a:lnTo>
                  <a:pt x="35052" y="16764"/>
                </a:lnTo>
                <a:lnTo>
                  <a:pt x="38709" y="16764"/>
                </a:lnTo>
                <a:lnTo>
                  <a:pt x="38100" y="182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938498" y="6335078"/>
            <a:ext cx="67310" cy="96520"/>
          </a:xfrm>
          <a:custGeom>
            <a:avLst/>
            <a:gdLst/>
            <a:ahLst/>
            <a:cxnLst/>
            <a:rect l="l" t="t" r="r" b="b"/>
            <a:pathLst>
              <a:path w="67309" h="96520">
                <a:moveTo>
                  <a:pt x="60364" y="10668"/>
                </a:moveTo>
                <a:lnTo>
                  <a:pt x="16764" y="10668"/>
                </a:lnTo>
                <a:lnTo>
                  <a:pt x="22860" y="4572"/>
                </a:lnTo>
                <a:lnTo>
                  <a:pt x="25908" y="3048"/>
                </a:lnTo>
                <a:lnTo>
                  <a:pt x="30480" y="0"/>
                </a:lnTo>
                <a:lnTo>
                  <a:pt x="47244" y="0"/>
                </a:lnTo>
                <a:lnTo>
                  <a:pt x="53340" y="3048"/>
                </a:lnTo>
                <a:lnTo>
                  <a:pt x="59436" y="9144"/>
                </a:lnTo>
                <a:lnTo>
                  <a:pt x="60364" y="10668"/>
                </a:lnTo>
                <a:close/>
              </a:path>
              <a:path w="67309" h="96520">
                <a:moveTo>
                  <a:pt x="18288" y="96107"/>
                </a:moveTo>
                <a:lnTo>
                  <a:pt x="0" y="96107"/>
                </a:lnTo>
                <a:lnTo>
                  <a:pt x="0" y="1524"/>
                </a:lnTo>
                <a:lnTo>
                  <a:pt x="16764" y="1524"/>
                </a:lnTo>
                <a:lnTo>
                  <a:pt x="16764" y="10668"/>
                </a:lnTo>
                <a:lnTo>
                  <a:pt x="60364" y="10668"/>
                </a:lnTo>
                <a:lnTo>
                  <a:pt x="62221" y="13716"/>
                </a:lnTo>
                <a:lnTo>
                  <a:pt x="28956" y="13716"/>
                </a:lnTo>
                <a:lnTo>
                  <a:pt x="25908" y="15240"/>
                </a:lnTo>
                <a:lnTo>
                  <a:pt x="22860" y="19812"/>
                </a:lnTo>
                <a:lnTo>
                  <a:pt x="19812" y="22860"/>
                </a:lnTo>
                <a:lnTo>
                  <a:pt x="18311" y="27360"/>
                </a:lnTo>
                <a:lnTo>
                  <a:pt x="18288" y="42672"/>
                </a:lnTo>
                <a:lnTo>
                  <a:pt x="19812" y="48863"/>
                </a:lnTo>
                <a:lnTo>
                  <a:pt x="28956" y="58007"/>
                </a:lnTo>
                <a:lnTo>
                  <a:pt x="62200" y="58007"/>
                </a:lnTo>
                <a:lnTo>
                  <a:pt x="59436" y="62579"/>
                </a:lnTo>
                <a:lnTo>
                  <a:pt x="18288" y="62579"/>
                </a:lnTo>
                <a:lnTo>
                  <a:pt x="18288" y="96107"/>
                </a:lnTo>
                <a:close/>
              </a:path>
              <a:path w="67309" h="96520">
                <a:moveTo>
                  <a:pt x="62200" y="58007"/>
                </a:moveTo>
                <a:lnTo>
                  <a:pt x="38100" y="58007"/>
                </a:lnTo>
                <a:lnTo>
                  <a:pt x="41148" y="56483"/>
                </a:lnTo>
                <a:lnTo>
                  <a:pt x="44196" y="51911"/>
                </a:lnTo>
                <a:lnTo>
                  <a:pt x="47244" y="48863"/>
                </a:lnTo>
                <a:lnTo>
                  <a:pt x="48768" y="42672"/>
                </a:lnTo>
                <a:lnTo>
                  <a:pt x="48768" y="28956"/>
                </a:lnTo>
                <a:lnTo>
                  <a:pt x="47244" y="22860"/>
                </a:lnTo>
                <a:lnTo>
                  <a:pt x="44196" y="19812"/>
                </a:lnTo>
                <a:lnTo>
                  <a:pt x="41148" y="15240"/>
                </a:lnTo>
                <a:lnTo>
                  <a:pt x="38100" y="13716"/>
                </a:lnTo>
                <a:lnTo>
                  <a:pt x="62221" y="13716"/>
                </a:lnTo>
                <a:lnTo>
                  <a:pt x="62555" y="14263"/>
                </a:lnTo>
                <a:lnTo>
                  <a:pt x="64960" y="20383"/>
                </a:lnTo>
                <a:lnTo>
                  <a:pt x="66508" y="27360"/>
                </a:lnTo>
                <a:lnTo>
                  <a:pt x="67056" y="35052"/>
                </a:lnTo>
                <a:lnTo>
                  <a:pt x="66508" y="43639"/>
                </a:lnTo>
                <a:lnTo>
                  <a:pt x="64960" y="51101"/>
                </a:lnTo>
                <a:lnTo>
                  <a:pt x="62555" y="57420"/>
                </a:lnTo>
                <a:lnTo>
                  <a:pt x="62200" y="58007"/>
                </a:lnTo>
                <a:close/>
              </a:path>
              <a:path w="67309" h="96520">
                <a:moveTo>
                  <a:pt x="45720" y="71723"/>
                </a:moveTo>
                <a:lnTo>
                  <a:pt x="30480" y="71723"/>
                </a:lnTo>
                <a:lnTo>
                  <a:pt x="24384" y="68675"/>
                </a:lnTo>
                <a:lnTo>
                  <a:pt x="18288" y="62579"/>
                </a:lnTo>
                <a:lnTo>
                  <a:pt x="59436" y="62579"/>
                </a:lnTo>
                <a:lnTo>
                  <a:pt x="53340" y="68675"/>
                </a:lnTo>
                <a:lnTo>
                  <a:pt x="45720" y="7172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1016317" y="6334982"/>
            <a:ext cx="71755" cy="71756"/>
          </a:xfrm>
          <a:custGeom>
            <a:avLst/>
            <a:gdLst/>
            <a:ahLst/>
            <a:cxnLst/>
            <a:rect l="l" t="t" r="r" b="b"/>
            <a:pathLst>
              <a:path w="71755" h="71754">
                <a:moveTo>
                  <a:pt x="35052" y="71723"/>
                </a:moveTo>
                <a:lnTo>
                  <a:pt x="28956" y="71723"/>
                </a:lnTo>
                <a:lnTo>
                  <a:pt x="22860" y="70199"/>
                </a:lnTo>
                <a:lnTo>
                  <a:pt x="0" y="29051"/>
                </a:lnTo>
                <a:lnTo>
                  <a:pt x="1524" y="22955"/>
                </a:lnTo>
                <a:lnTo>
                  <a:pt x="28956" y="0"/>
                </a:lnTo>
                <a:lnTo>
                  <a:pt x="35052" y="0"/>
                </a:lnTo>
                <a:lnTo>
                  <a:pt x="65969" y="15240"/>
                </a:lnTo>
                <a:lnTo>
                  <a:pt x="30480" y="15240"/>
                </a:lnTo>
                <a:lnTo>
                  <a:pt x="27432" y="16859"/>
                </a:lnTo>
                <a:lnTo>
                  <a:pt x="22860" y="19907"/>
                </a:lnTo>
                <a:lnTo>
                  <a:pt x="19812" y="24479"/>
                </a:lnTo>
                <a:lnTo>
                  <a:pt x="18288" y="29051"/>
                </a:lnTo>
                <a:lnTo>
                  <a:pt x="18311" y="42838"/>
                </a:lnTo>
                <a:lnTo>
                  <a:pt x="19812" y="47339"/>
                </a:lnTo>
                <a:lnTo>
                  <a:pt x="22860" y="51911"/>
                </a:lnTo>
                <a:lnTo>
                  <a:pt x="27432" y="54959"/>
                </a:lnTo>
                <a:lnTo>
                  <a:pt x="30480" y="56483"/>
                </a:lnTo>
                <a:lnTo>
                  <a:pt x="65414" y="56483"/>
                </a:lnTo>
                <a:lnTo>
                  <a:pt x="61055" y="61055"/>
                </a:lnTo>
                <a:lnTo>
                  <a:pt x="55920" y="65936"/>
                </a:lnTo>
                <a:lnTo>
                  <a:pt x="49768" y="69246"/>
                </a:lnTo>
                <a:lnTo>
                  <a:pt x="42758" y="71127"/>
                </a:lnTo>
                <a:lnTo>
                  <a:pt x="35052" y="71723"/>
                </a:lnTo>
                <a:close/>
              </a:path>
              <a:path w="71755" h="71754">
                <a:moveTo>
                  <a:pt x="65414" y="56483"/>
                </a:moveTo>
                <a:lnTo>
                  <a:pt x="39624" y="56483"/>
                </a:lnTo>
                <a:lnTo>
                  <a:pt x="44196" y="54959"/>
                </a:lnTo>
                <a:lnTo>
                  <a:pt x="47244" y="51911"/>
                </a:lnTo>
                <a:lnTo>
                  <a:pt x="50387" y="47339"/>
                </a:lnTo>
                <a:lnTo>
                  <a:pt x="51887" y="42838"/>
                </a:lnTo>
                <a:lnTo>
                  <a:pt x="51911" y="29051"/>
                </a:lnTo>
                <a:lnTo>
                  <a:pt x="50387" y="24479"/>
                </a:lnTo>
                <a:lnTo>
                  <a:pt x="47244" y="19907"/>
                </a:lnTo>
                <a:lnTo>
                  <a:pt x="44196" y="16859"/>
                </a:lnTo>
                <a:lnTo>
                  <a:pt x="39624" y="15240"/>
                </a:lnTo>
                <a:lnTo>
                  <a:pt x="65969" y="15240"/>
                </a:lnTo>
                <a:lnTo>
                  <a:pt x="69246" y="21609"/>
                </a:lnTo>
                <a:lnTo>
                  <a:pt x="71127" y="28311"/>
                </a:lnTo>
                <a:lnTo>
                  <a:pt x="71723" y="35147"/>
                </a:lnTo>
                <a:lnTo>
                  <a:pt x="71127" y="42838"/>
                </a:lnTo>
                <a:lnTo>
                  <a:pt x="69246" y="49815"/>
                </a:lnTo>
                <a:lnTo>
                  <a:pt x="65936" y="55935"/>
                </a:lnTo>
                <a:lnTo>
                  <a:pt x="65414" y="564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1095661" y="6335078"/>
            <a:ext cx="64135" cy="71756"/>
          </a:xfrm>
          <a:custGeom>
            <a:avLst/>
            <a:gdLst/>
            <a:ahLst/>
            <a:cxnLst/>
            <a:rect l="l" t="t" r="r" b="b"/>
            <a:pathLst>
              <a:path w="64134" h="71754">
                <a:moveTo>
                  <a:pt x="62531" y="58007"/>
                </a:moveTo>
                <a:lnTo>
                  <a:pt x="41148" y="58007"/>
                </a:lnTo>
                <a:lnTo>
                  <a:pt x="44196" y="56483"/>
                </a:lnTo>
                <a:lnTo>
                  <a:pt x="45720" y="54959"/>
                </a:lnTo>
                <a:lnTo>
                  <a:pt x="45720" y="48863"/>
                </a:lnTo>
                <a:lnTo>
                  <a:pt x="44196" y="47244"/>
                </a:lnTo>
                <a:lnTo>
                  <a:pt x="41148" y="45720"/>
                </a:lnTo>
                <a:lnTo>
                  <a:pt x="38100" y="45720"/>
                </a:lnTo>
                <a:lnTo>
                  <a:pt x="28455" y="43434"/>
                </a:lnTo>
                <a:lnTo>
                  <a:pt x="1524" y="27432"/>
                </a:lnTo>
                <a:lnTo>
                  <a:pt x="1524" y="15240"/>
                </a:lnTo>
                <a:lnTo>
                  <a:pt x="4572" y="9144"/>
                </a:lnTo>
                <a:lnTo>
                  <a:pt x="9144" y="6096"/>
                </a:lnTo>
                <a:lnTo>
                  <a:pt x="13716" y="1524"/>
                </a:lnTo>
                <a:lnTo>
                  <a:pt x="21336" y="0"/>
                </a:lnTo>
                <a:lnTo>
                  <a:pt x="41148" y="0"/>
                </a:lnTo>
                <a:lnTo>
                  <a:pt x="47244" y="1524"/>
                </a:lnTo>
                <a:lnTo>
                  <a:pt x="56388" y="7620"/>
                </a:lnTo>
                <a:lnTo>
                  <a:pt x="60960" y="12192"/>
                </a:lnTo>
                <a:lnTo>
                  <a:pt x="27432" y="12192"/>
                </a:lnTo>
                <a:lnTo>
                  <a:pt x="22860" y="13716"/>
                </a:lnTo>
                <a:lnTo>
                  <a:pt x="21336" y="15240"/>
                </a:lnTo>
                <a:lnTo>
                  <a:pt x="19812" y="15240"/>
                </a:lnTo>
                <a:lnTo>
                  <a:pt x="19812" y="21336"/>
                </a:lnTo>
                <a:lnTo>
                  <a:pt x="21336" y="21336"/>
                </a:lnTo>
                <a:lnTo>
                  <a:pt x="22860" y="22860"/>
                </a:lnTo>
                <a:lnTo>
                  <a:pt x="28956" y="24384"/>
                </a:lnTo>
                <a:lnTo>
                  <a:pt x="38100" y="27432"/>
                </a:lnTo>
                <a:lnTo>
                  <a:pt x="47244" y="28956"/>
                </a:lnTo>
                <a:lnTo>
                  <a:pt x="54864" y="32004"/>
                </a:lnTo>
                <a:lnTo>
                  <a:pt x="57912" y="35052"/>
                </a:lnTo>
                <a:lnTo>
                  <a:pt x="62484" y="38100"/>
                </a:lnTo>
                <a:lnTo>
                  <a:pt x="64103" y="42672"/>
                </a:lnTo>
                <a:lnTo>
                  <a:pt x="64103" y="54959"/>
                </a:lnTo>
                <a:lnTo>
                  <a:pt x="62531" y="58007"/>
                </a:lnTo>
                <a:close/>
              </a:path>
              <a:path w="64134" h="71754">
                <a:moveTo>
                  <a:pt x="44196" y="21336"/>
                </a:moveTo>
                <a:lnTo>
                  <a:pt x="44196" y="18288"/>
                </a:lnTo>
                <a:lnTo>
                  <a:pt x="41148" y="15240"/>
                </a:lnTo>
                <a:lnTo>
                  <a:pt x="35052" y="12192"/>
                </a:lnTo>
                <a:lnTo>
                  <a:pt x="60960" y="12192"/>
                </a:lnTo>
                <a:lnTo>
                  <a:pt x="62484" y="18288"/>
                </a:lnTo>
                <a:lnTo>
                  <a:pt x="44196" y="21336"/>
                </a:lnTo>
                <a:close/>
              </a:path>
              <a:path w="64134" h="71754">
                <a:moveTo>
                  <a:pt x="42672" y="71723"/>
                </a:moveTo>
                <a:lnTo>
                  <a:pt x="22860" y="71723"/>
                </a:lnTo>
                <a:lnTo>
                  <a:pt x="16764" y="70199"/>
                </a:lnTo>
                <a:lnTo>
                  <a:pt x="10668" y="65627"/>
                </a:lnTo>
                <a:lnTo>
                  <a:pt x="4572" y="62579"/>
                </a:lnTo>
                <a:lnTo>
                  <a:pt x="1524" y="58007"/>
                </a:lnTo>
                <a:lnTo>
                  <a:pt x="0" y="50387"/>
                </a:lnTo>
                <a:lnTo>
                  <a:pt x="18288" y="47244"/>
                </a:lnTo>
                <a:lnTo>
                  <a:pt x="18288" y="51911"/>
                </a:lnTo>
                <a:lnTo>
                  <a:pt x="22860" y="56483"/>
                </a:lnTo>
                <a:lnTo>
                  <a:pt x="25908" y="58007"/>
                </a:lnTo>
                <a:lnTo>
                  <a:pt x="62531" y="58007"/>
                </a:lnTo>
                <a:lnTo>
                  <a:pt x="60960" y="61055"/>
                </a:lnTo>
                <a:lnTo>
                  <a:pt x="51816" y="70199"/>
                </a:lnTo>
                <a:lnTo>
                  <a:pt x="42672" y="7172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1170432" y="6335078"/>
            <a:ext cx="66040" cy="71756"/>
          </a:xfrm>
          <a:custGeom>
            <a:avLst/>
            <a:gdLst/>
            <a:ahLst/>
            <a:cxnLst/>
            <a:rect l="l" t="t" r="r" b="b"/>
            <a:pathLst>
              <a:path w="66040" h="71754">
                <a:moveTo>
                  <a:pt x="41148" y="71723"/>
                </a:moveTo>
                <a:lnTo>
                  <a:pt x="33528" y="71723"/>
                </a:lnTo>
                <a:lnTo>
                  <a:pt x="24979" y="71104"/>
                </a:lnTo>
                <a:lnTo>
                  <a:pt x="17716" y="69056"/>
                </a:lnTo>
                <a:lnTo>
                  <a:pt x="11882" y="65293"/>
                </a:lnTo>
                <a:lnTo>
                  <a:pt x="7620" y="59531"/>
                </a:lnTo>
                <a:lnTo>
                  <a:pt x="3048" y="53435"/>
                </a:lnTo>
                <a:lnTo>
                  <a:pt x="0" y="45815"/>
                </a:lnTo>
                <a:lnTo>
                  <a:pt x="0" y="36671"/>
                </a:lnTo>
                <a:lnTo>
                  <a:pt x="22860" y="0"/>
                </a:lnTo>
                <a:lnTo>
                  <a:pt x="32004" y="0"/>
                </a:lnTo>
                <a:lnTo>
                  <a:pt x="59311" y="13716"/>
                </a:lnTo>
                <a:lnTo>
                  <a:pt x="28956" y="13716"/>
                </a:lnTo>
                <a:lnTo>
                  <a:pt x="25908" y="15240"/>
                </a:lnTo>
                <a:lnTo>
                  <a:pt x="22860" y="18383"/>
                </a:lnTo>
                <a:lnTo>
                  <a:pt x="19812" y="24479"/>
                </a:lnTo>
                <a:lnTo>
                  <a:pt x="19812" y="30575"/>
                </a:lnTo>
                <a:lnTo>
                  <a:pt x="64863" y="30575"/>
                </a:lnTo>
                <a:lnTo>
                  <a:pt x="65054" y="31526"/>
                </a:lnTo>
                <a:lnTo>
                  <a:pt x="65627" y="41243"/>
                </a:lnTo>
                <a:lnTo>
                  <a:pt x="19812" y="41243"/>
                </a:lnTo>
                <a:lnTo>
                  <a:pt x="19812" y="45815"/>
                </a:lnTo>
                <a:lnTo>
                  <a:pt x="21336" y="50387"/>
                </a:lnTo>
                <a:lnTo>
                  <a:pt x="22860" y="53435"/>
                </a:lnTo>
                <a:lnTo>
                  <a:pt x="25908" y="56483"/>
                </a:lnTo>
                <a:lnTo>
                  <a:pt x="30480" y="58007"/>
                </a:lnTo>
                <a:lnTo>
                  <a:pt x="60960" y="58007"/>
                </a:lnTo>
                <a:lnTo>
                  <a:pt x="57912" y="62579"/>
                </a:lnTo>
                <a:lnTo>
                  <a:pt x="53340" y="67151"/>
                </a:lnTo>
                <a:lnTo>
                  <a:pt x="47244" y="70199"/>
                </a:lnTo>
                <a:lnTo>
                  <a:pt x="41148" y="71723"/>
                </a:lnTo>
                <a:close/>
              </a:path>
              <a:path w="66040" h="71754">
                <a:moveTo>
                  <a:pt x="64863" y="30575"/>
                </a:moveTo>
                <a:lnTo>
                  <a:pt x="47244" y="30575"/>
                </a:lnTo>
                <a:lnTo>
                  <a:pt x="47244" y="24479"/>
                </a:lnTo>
                <a:lnTo>
                  <a:pt x="45720" y="19907"/>
                </a:lnTo>
                <a:lnTo>
                  <a:pt x="42672" y="18383"/>
                </a:lnTo>
                <a:lnTo>
                  <a:pt x="39624" y="15240"/>
                </a:lnTo>
                <a:lnTo>
                  <a:pt x="36576" y="13716"/>
                </a:lnTo>
                <a:lnTo>
                  <a:pt x="59311" y="13716"/>
                </a:lnTo>
                <a:lnTo>
                  <a:pt x="60443" y="15485"/>
                </a:lnTo>
                <a:lnTo>
                  <a:pt x="63329" y="22943"/>
                </a:lnTo>
                <a:lnTo>
                  <a:pt x="64863" y="30575"/>
                </a:lnTo>
                <a:close/>
              </a:path>
              <a:path w="66040" h="71754">
                <a:moveTo>
                  <a:pt x="60960" y="58007"/>
                </a:moveTo>
                <a:lnTo>
                  <a:pt x="39624" y="58007"/>
                </a:lnTo>
                <a:lnTo>
                  <a:pt x="42672" y="54959"/>
                </a:lnTo>
                <a:lnTo>
                  <a:pt x="45720" y="48863"/>
                </a:lnTo>
                <a:lnTo>
                  <a:pt x="64103" y="51911"/>
                </a:lnTo>
                <a:lnTo>
                  <a:pt x="60960" y="580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1283303" y="6307646"/>
            <a:ext cx="123634" cy="99155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1451134" y="6310630"/>
            <a:ext cx="299084" cy="96170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1797463" y="6335077"/>
            <a:ext cx="140493" cy="71723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1991391" y="6307646"/>
            <a:ext cx="1397698" cy="99155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3445573" y="6307646"/>
            <a:ext cx="746188" cy="99155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562355" y="1082181"/>
            <a:ext cx="5495544" cy="2915236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ransition spd="med">
    <p:wipe dir="d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987254" y="10412540"/>
            <a:ext cx="27940" cy="73659"/>
          </a:xfrm>
          <a:custGeom>
            <a:avLst/>
            <a:gdLst/>
            <a:ahLst/>
            <a:cxnLst/>
            <a:rect l="l" t="t" r="r" b="b"/>
            <a:pathLst>
              <a:path w="27940" h="73659">
                <a:moveTo>
                  <a:pt x="0" y="27432"/>
                </a:moveTo>
                <a:lnTo>
                  <a:pt x="0" y="18288"/>
                </a:lnTo>
                <a:lnTo>
                  <a:pt x="6096" y="16764"/>
                </a:lnTo>
                <a:lnTo>
                  <a:pt x="19812" y="3048"/>
                </a:lnTo>
                <a:lnTo>
                  <a:pt x="21431" y="0"/>
                </a:lnTo>
                <a:lnTo>
                  <a:pt x="27527" y="0"/>
                </a:lnTo>
                <a:lnTo>
                  <a:pt x="27527" y="16764"/>
                </a:lnTo>
                <a:lnTo>
                  <a:pt x="18288" y="16764"/>
                </a:lnTo>
                <a:lnTo>
                  <a:pt x="16764" y="18288"/>
                </a:lnTo>
                <a:lnTo>
                  <a:pt x="13716" y="19812"/>
                </a:lnTo>
                <a:lnTo>
                  <a:pt x="9144" y="22860"/>
                </a:lnTo>
                <a:lnTo>
                  <a:pt x="0" y="27432"/>
                </a:lnTo>
                <a:close/>
              </a:path>
              <a:path w="27940" h="73659">
                <a:moveTo>
                  <a:pt x="27527" y="73247"/>
                </a:moveTo>
                <a:lnTo>
                  <a:pt x="18288" y="73247"/>
                </a:lnTo>
                <a:lnTo>
                  <a:pt x="18288" y="16764"/>
                </a:lnTo>
                <a:lnTo>
                  <a:pt x="27527" y="16764"/>
                </a:lnTo>
                <a:lnTo>
                  <a:pt x="27527" y="7324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037641" y="10411015"/>
            <a:ext cx="189261" cy="762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69213" y="530828"/>
            <a:ext cx="52069" cy="85725"/>
          </a:xfrm>
          <a:custGeom>
            <a:avLst/>
            <a:gdLst/>
            <a:ahLst/>
            <a:cxnLst/>
            <a:rect l="l" t="t" r="r" b="b"/>
            <a:pathLst>
              <a:path w="52070" h="85725">
                <a:moveTo>
                  <a:pt x="51816" y="10668"/>
                </a:moveTo>
                <a:lnTo>
                  <a:pt x="0" y="10668"/>
                </a:lnTo>
                <a:lnTo>
                  <a:pt x="0" y="0"/>
                </a:lnTo>
                <a:lnTo>
                  <a:pt x="51816" y="0"/>
                </a:lnTo>
                <a:lnTo>
                  <a:pt x="51816" y="10668"/>
                </a:lnTo>
                <a:close/>
              </a:path>
              <a:path w="52070" h="85725">
                <a:moveTo>
                  <a:pt x="32004" y="76200"/>
                </a:moveTo>
                <a:lnTo>
                  <a:pt x="19812" y="76200"/>
                </a:lnTo>
                <a:lnTo>
                  <a:pt x="19812" y="10668"/>
                </a:lnTo>
                <a:lnTo>
                  <a:pt x="32004" y="10668"/>
                </a:lnTo>
                <a:lnTo>
                  <a:pt x="32004" y="76200"/>
                </a:lnTo>
                <a:close/>
              </a:path>
              <a:path w="52070" h="85725">
                <a:moveTo>
                  <a:pt x="51816" y="85439"/>
                </a:moveTo>
                <a:lnTo>
                  <a:pt x="0" y="85439"/>
                </a:lnTo>
                <a:lnTo>
                  <a:pt x="0" y="76200"/>
                </a:lnTo>
                <a:lnTo>
                  <a:pt x="51816" y="76200"/>
                </a:lnTo>
                <a:lnTo>
                  <a:pt x="51816" y="8543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42461" y="550641"/>
            <a:ext cx="52069" cy="66039"/>
          </a:xfrm>
          <a:custGeom>
            <a:avLst/>
            <a:gdLst/>
            <a:ahLst/>
            <a:cxnLst/>
            <a:rect l="l" t="t" r="r" b="b"/>
            <a:pathLst>
              <a:path w="52070" h="66040">
                <a:moveTo>
                  <a:pt x="10668" y="65627"/>
                </a:moveTo>
                <a:lnTo>
                  <a:pt x="0" y="65627"/>
                </a:lnTo>
                <a:lnTo>
                  <a:pt x="0" y="0"/>
                </a:lnTo>
                <a:lnTo>
                  <a:pt x="10668" y="0"/>
                </a:lnTo>
                <a:lnTo>
                  <a:pt x="10668" y="10668"/>
                </a:lnTo>
                <a:lnTo>
                  <a:pt x="22860" y="10668"/>
                </a:lnTo>
                <a:lnTo>
                  <a:pt x="21336" y="12287"/>
                </a:lnTo>
                <a:lnTo>
                  <a:pt x="19812" y="12287"/>
                </a:lnTo>
                <a:lnTo>
                  <a:pt x="16764" y="15335"/>
                </a:lnTo>
                <a:lnTo>
                  <a:pt x="15240" y="18383"/>
                </a:lnTo>
                <a:lnTo>
                  <a:pt x="10668" y="22955"/>
                </a:lnTo>
                <a:lnTo>
                  <a:pt x="10668" y="65627"/>
                </a:lnTo>
                <a:close/>
              </a:path>
              <a:path w="52070" h="66040">
                <a:moveTo>
                  <a:pt x="24384" y="10668"/>
                </a:moveTo>
                <a:lnTo>
                  <a:pt x="10668" y="10668"/>
                </a:lnTo>
                <a:lnTo>
                  <a:pt x="12192" y="9144"/>
                </a:lnTo>
                <a:lnTo>
                  <a:pt x="13716" y="6096"/>
                </a:lnTo>
                <a:lnTo>
                  <a:pt x="16764" y="6096"/>
                </a:lnTo>
                <a:lnTo>
                  <a:pt x="21336" y="1524"/>
                </a:lnTo>
                <a:lnTo>
                  <a:pt x="22860" y="1524"/>
                </a:lnTo>
                <a:lnTo>
                  <a:pt x="24384" y="0"/>
                </a:lnTo>
                <a:lnTo>
                  <a:pt x="38100" y="0"/>
                </a:lnTo>
                <a:lnTo>
                  <a:pt x="44196" y="1524"/>
                </a:lnTo>
                <a:lnTo>
                  <a:pt x="47244" y="4572"/>
                </a:lnTo>
                <a:lnTo>
                  <a:pt x="50292" y="9144"/>
                </a:lnTo>
                <a:lnTo>
                  <a:pt x="25908" y="9144"/>
                </a:lnTo>
                <a:lnTo>
                  <a:pt x="24384" y="10668"/>
                </a:lnTo>
                <a:close/>
              </a:path>
              <a:path w="52070" h="66040">
                <a:moveTo>
                  <a:pt x="51816" y="65627"/>
                </a:moveTo>
                <a:lnTo>
                  <a:pt x="41148" y="65627"/>
                </a:lnTo>
                <a:lnTo>
                  <a:pt x="41148" y="18383"/>
                </a:lnTo>
                <a:lnTo>
                  <a:pt x="38100" y="12287"/>
                </a:lnTo>
                <a:lnTo>
                  <a:pt x="36576" y="10668"/>
                </a:lnTo>
                <a:lnTo>
                  <a:pt x="33528" y="9144"/>
                </a:lnTo>
                <a:lnTo>
                  <a:pt x="50292" y="9144"/>
                </a:lnTo>
                <a:lnTo>
                  <a:pt x="51816" y="15335"/>
                </a:lnTo>
                <a:lnTo>
                  <a:pt x="51816" y="6562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01147" y="521781"/>
            <a:ext cx="32384" cy="8889"/>
          </a:xfrm>
          <a:custGeom>
            <a:avLst/>
            <a:gdLst/>
            <a:ahLst/>
            <a:cxnLst/>
            <a:rect l="l" t="t" r="r" b="b"/>
            <a:pathLst>
              <a:path w="32384" h="8890">
                <a:moveTo>
                  <a:pt x="0" y="0"/>
                </a:moveTo>
                <a:lnTo>
                  <a:pt x="32004" y="0"/>
                </a:lnTo>
                <a:lnTo>
                  <a:pt x="32004" y="8890"/>
                </a:lnTo>
                <a:lnTo>
                  <a:pt x="0" y="889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06481" y="530671"/>
            <a:ext cx="0" cy="104138"/>
          </a:xfrm>
          <a:custGeom>
            <a:avLst/>
            <a:gdLst/>
            <a:ahLst/>
            <a:cxnLst/>
            <a:rect l="l" t="t" r="r" b="b"/>
            <a:pathLst>
              <a:path h="104140">
                <a:moveTo>
                  <a:pt x="0" y="0"/>
                </a:moveTo>
                <a:lnTo>
                  <a:pt x="0" y="104139"/>
                </a:lnTo>
              </a:path>
            </a:pathLst>
          </a:custGeom>
          <a:ln w="1066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01147" y="634810"/>
            <a:ext cx="32384" cy="8889"/>
          </a:xfrm>
          <a:custGeom>
            <a:avLst/>
            <a:gdLst/>
            <a:ahLst/>
            <a:cxnLst/>
            <a:rect l="l" t="t" r="r" b="b"/>
            <a:pathLst>
              <a:path w="32384" h="8890">
                <a:moveTo>
                  <a:pt x="0" y="0"/>
                </a:moveTo>
                <a:lnTo>
                  <a:pt x="32004" y="0"/>
                </a:lnTo>
                <a:lnTo>
                  <a:pt x="32004" y="8890"/>
                </a:lnTo>
                <a:lnTo>
                  <a:pt x="0" y="889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60679" y="530828"/>
            <a:ext cx="129635" cy="869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17841" y="521781"/>
            <a:ext cx="32384" cy="8889"/>
          </a:xfrm>
          <a:custGeom>
            <a:avLst/>
            <a:gdLst/>
            <a:ahLst/>
            <a:cxnLst/>
            <a:rect l="l" t="t" r="r" b="b"/>
            <a:pathLst>
              <a:path w="32384" h="8890">
                <a:moveTo>
                  <a:pt x="0" y="0"/>
                </a:moveTo>
                <a:lnTo>
                  <a:pt x="32004" y="0"/>
                </a:lnTo>
                <a:lnTo>
                  <a:pt x="32004" y="8890"/>
                </a:lnTo>
                <a:lnTo>
                  <a:pt x="0" y="889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044511" y="530671"/>
            <a:ext cx="0" cy="104138"/>
          </a:xfrm>
          <a:custGeom>
            <a:avLst/>
            <a:gdLst/>
            <a:ahLst/>
            <a:cxnLst/>
            <a:rect l="l" t="t" r="r" b="b"/>
            <a:pathLst>
              <a:path h="104140">
                <a:moveTo>
                  <a:pt x="0" y="0"/>
                </a:moveTo>
                <a:lnTo>
                  <a:pt x="0" y="104139"/>
                </a:lnTo>
              </a:path>
            </a:pathLst>
          </a:custGeom>
          <a:ln w="1066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017841" y="634810"/>
            <a:ext cx="32384" cy="8889"/>
          </a:xfrm>
          <a:custGeom>
            <a:avLst/>
            <a:gdLst/>
            <a:ahLst/>
            <a:cxnLst/>
            <a:rect l="l" t="t" r="r" b="b"/>
            <a:pathLst>
              <a:path w="32384" h="8890">
                <a:moveTo>
                  <a:pt x="0" y="0"/>
                </a:moveTo>
                <a:lnTo>
                  <a:pt x="32004" y="0"/>
                </a:lnTo>
                <a:lnTo>
                  <a:pt x="32004" y="8890"/>
                </a:lnTo>
                <a:lnTo>
                  <a:pt x="0" y="889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098708" y="550640"/>
            <a:ext cx="20320" cy="67310"/>
          </a:xfrm>
          <a:custGeom>
            <a:avLst/>
            <a:gdLst/>
            <a:ahLst/>
            <a:cxnLst/>
            <a:rect l="l" t="t" r="r" b="b"/>
            <a:pathLst>
              <a:path w="20319" h="67309">
                <a:moveTo>
                  <a:pt x="19812" y="13811"/>
                </a:moveTo>
                <a:lnTo>
                  <a:pt x="0" y="13811"/>
                </a:lnTo>
                <a:lnTo>
                  <a:pt x="0" y="6096"/>
                </a:lnTo>
                <a:lnTo>
                  <a:pt x="1524" y="4572"/>
                </a:lnTo>
                <a:lnTo>
                  <a:pt x="1524" y="3048"/>
                </a:lnTo>
                <a:lnTo>
                  <a:pt x="3048" y="1524"/>
                </a:lnTo>
                <a:lnTo>
                  <a:pt x="4572" y="1524"/>
                </a:lnTo>
                <a:lnTo>
                  <a:pt x="4572" y="0"/>
                </a:lnTo>
                <a:lnTo>
                  <a:pt x="15240" y="0"/>
                </a:lnTo>
                <a:lnTo>
                  <a:pt x="18288" y="3048"/>
                </a:lnTo>
                <a:lnTo>
                  <a:pt x="18288" y="4572"/>
                </a:lnTo>
                <a:lnTo>
                  <a:pt x="19812" y="6096"/>
                </a:lnTo>
                <a:lnTo>
                  <a:pt x="19812" y="13811"/>
                </a:lnTo>
                <a:close/>
              </a:path>
              <a:path w="20319" h="67309">
                <a:moveTo>
                  <a:pt x="15240" y="18383"/>
                </a:moveTo>
                <a:lnTo>
                  <a:pt x="4572" y="18383"/>
                </a:lnTo>
                <a:lnTo>
                  <a:pt x="4572" y="16859"/>
                </a:lnTo>
                <a:lnTo>
                  <a:pt x="3048" y="16859"/>
                </a:lnTo>
                <a:lnTo>
                  <a:pt x="1524" y="15335"/>
                </a:lnTo>
                <a:lnTo>
                  <a:pt x="1524" y="13811"/>
                </a:lnTo>
                <a:lnTo>
                  <a:pt x="18288" y="13811"/>
                </a:lnTo>
                <a:lnTo>
                  <a:pt x="18288" y="15335"/>
                </a:lnTo>
                <a:lnTo>
                  <a:pt x="15240" y="18383"/>
                </a:lnTo>
                <a:close/>
              </a:path>
              <a:path w="20319" h="67309">
                <a:moveTo>
                  <a:pt x="10668" y="19907"/>
                </a:moveTo>
                <a:lnTo>
                  <a:pt x="9144" y="19907"/>
                </a:lnTo>
                <a:lnTo>
                  <a:pt x="7620" y="18383"/>
                </a:lnTo>
                <a:lnTo>
                  <a:pt x="12192" y="18383"/>
                </a:lnTo>
                <a:lnTo>
                  <a:pt x="10668" y="19907"/>
                </a:lnTo>
                <a:close/>
              </a:path>
              <a:path w="20319" h="67309">
                <a:moveTo>
                  <a:pt x="16764" y="50387"/>
                </a:moveTo>
                <a:lnTo>
                  <a:pt x="3048" y="50387"/>
                </a:lnTo>
                <a:lnTo>
                  <a:pt x="6096" y="47339"/>
                </a:lnTo>
                <a:lnTo>
                  <a:pt x="13716" y="47339"/>
                </a:lnTo>
                <a:lnTo>
                  <a:pt x="15240" y="48863"/>
                </a:lnTo>
                <a:lnTo>
                  <a:pt x="16764" y="48863"/>
                </a:lnTo>
                <a:lnTo>
                  <a:pt x="16764" y="50387"/>
                </a:lnTo>
                <a:close/>
              </a:path>
              <a:path w="20319" h="67309">
                <a:moveTo>
                  <a:pt x="16764" y="65627"/>
                </a:moveTo>
                <a:lnTo>
                  <a:pt x="4572" y="65627"/>
                </a:lnTo>
                <a:lnTo>
                  <a:pt x="0" y="61055"/>
                </a:lnTo>
                <a:lnTo>
                  <a:pt x="0" y="53435"/>
                </a:lnTo>
                <a:lnTo>
                  <a:pt x="1524" y="51911"/>
                </a:lnTo>
                <a:lnTo>
                  <a:pt x="1524" y="50387"/>
                </a:lnTo>
                <a:lnTo>
                  <a:pt x="18288" y="50387"/>
                </a:lnTo>
                <a:lnTo>
                  <a:pt x="18288" y="51911"/>
                </a:lnTo>
                <a:lnTo>
                  <a:pt x="19812" y="53435"/>
                </a:lnTo>
                <a:lnTo>
                  <a:pt x="19812" y="61055"/>
                </a:lnTo>
                <a:lnTo>
                  <a:pt x="16764" y="64103"/>
                </a:lnTo>
                <a:lnTo>
                  <a:pt x="16764" y="65627"/>
                </a:lnTo>
                <a:close/>
              </a:path>
              <a:path w="20319" h="67309">
                <a:moveTo>
                  <a:pt x="12192" y="67151"/>
                </a:moveTo>
                <a:lnTo>
                  <a:pt x="7620" y="67151"/>
                </a:lnTo>
                <a:lnTo>
                  <a:pt x="6096" y="65627"/>
                </a:lnTo>
                <a:lnTo>
                  <a:pt x="13716" y="65627"/>
                </a:lnTo>
                <a:lnTo>
                  <a:pt x="12192" y="671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04344" y="702464"/>
            <a:ext cx="6573783" cy="77334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61594" y="8608029"/>
            <a:ext cx="67564" cy="9610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43128" y="8606409"/>
            <a:ext cx="1419986" cy="9915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072641" y="8606408"/>
            <a:ext cx="2004726" cy="12515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07821" y="1531619"/>
            <a:ext cx="5410297" cy="404248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ransition spd="med">
    <p:wipe dir="d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987254" y="10412540"/>
            <a:ext cx="27940" cy="73659"/>
          </a:xfrm>
          <a:custGeom>
            <a:avLst/>
            <a:gdLst/>
            <a:ahLst/>
            <a:cxnLst/>
            <a:rect l="l" t="t" r="r" b="b"/>
            <a:pathLst>
              <a:path w="27940" h="73659">
                <a:moveTo>
                  <a:pt x="0" y="27432"/>
                </a:moveTo>
                <a:lnTo>
                  <a:pt x="0" y="18288"/>
                </a:lnTo>
                <a:lnTo>
                  <a:pt x="6096" y="16764"/>
                </a:lnTo>
                <a:lnTo>
                  <a:pt x="19812" y="3048"/>
                </a:lnTo>
                <a:lnTo>
                  <a:pt x="21431" y="0"/>
                </a:lnTo>
                <a:lnTo>
                  <a:pt x="27527" y="0"/>
                </a:lnTo>
                <a:lnTo>
                  <a:pt x="27527" y="16764"/>
                </a:lnTo>
                <a:lnTo>
                  <a:pt x="18288" y="16764"/>
                </a:lnTo>
                <a:lnTo>
                  <a:pt x="16764" y="18288"/>
                </a:lnTo>
                <a:lnTo>
                  <a:pt x="13716" y="19812"/>
                </a:lnTo>
                <a:lnTo>
                  <a:pt x="9144" y="22860"/>
                </a:lnTo>
                <a:lnTo>
                  <a:pt x="0" y="27432"/>
                </a:lnTo>
                <a:close/>
              </a:path>
              <a:path w="27940" h="73659">
                <a:moveTo>
                  <a:pt x="27527" y="73247"/>
                </a:moveTo>
                <a:lnTo>
                  <a:pt x="18288" y="73247"/>
                </a:lnTo>
                <a:lnTo>
                  <a:pt x="18288" y="16764"/>
                </a:lnTo>
                <a:lnTo>
                  <a:pt x="27527" y="16764"/>
                </a:lnTo>
                <a:lnTo>
                  <a:pt x="27527" y="7324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037641" y="10411015"/>
            <a:ext cx="189261" cy="762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69213" y="530828"/>
            <a:ext cx="52069" cy="85725"/>
          </a:xfrm>
          <a:custGeom>
            <a:avLst/>
            <a:gdLst/>
            <a:ahLst/>
            <a:cxnLst/>
            <a:rect l="l" t="t" r="r" b="b"/>
            <a:pathLst>
              <a:path w="52070" h="85725">
                <a:moveTo>
                  <a:pt x="51816" y="10668"/>
                </a:moveTo>
                <a:lnTo>
                  <a:pt x="0" y="10668"/>
                </a:lnTo>
                <a:lnTo>
                  <a:pt x="0" y="0"/>
                </a:lnTo>
                <a:lnTo>
                  <a:pt x="51816" y="0"/>
                </a:lnTo>
                <a:lnTo>
                  <a:pt x="51816" y="10668"/>
                </a:lnTo>
                <a:close/>
              </a:path>
              <a:path w="52070" h="85725">
                <a:moveTo>
                  <a:pt x="32004" y="76200"/>
                </a:moveTo>
                <a:lnTo>
                  <a:pt x="19812" y="76200"/>
                </a:lnTo>
                <a:lnTo>
                  <a:pt x="19812" y="10668"/>
                </a:lnTo>
                <a:lnTo>
                  <a:pt x="32004" y="10668"/>
                </a:lnTo>
                <a:lnTo>
                  <a:pt x="32004" y="76200"/>
                </a:lnTo>
                <a:close/>
              </a:path>
              <a:path w="52070" h="85725">
                <a:moveTo>
                  <a:pt x="51816" y="85439"/>
                </a:moveTo>
                <a:lnTo>
                  <a:pt x="0" y="85439"/>
                </a:lnTo>
                <a:lnTo>
                  <a:pt x="0" y="76200"/>
                </a:lnTo>
                <a:lnTo>
                  <a:pt x="51816" y="76200"/>
                </a:lnTo>
                <a:lnTo>
                  <a:pt x="51816" y="8543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42461" y="550641"/>
            <a:ext cx="52069" cy="66039"/>
          </a:xfrm>
          <a:custGeom>
            <a:avLst/>
            <a:gdLst/>
            <a:ahLst/>
            <a:cxnLst/>
            <a:rect l="l" t="t" r="r" b="b"/>
            <a:pathLst>
              <a:path w="52070" h="66040">
                <a:moveTo>
                  <a:pt x="10668" y="65627"/>
                </a:moveTo>
                <a:lnTo>
                  <a:pt x="0" y="65627"/>
                </a:lnTo>
                <a:lnTo>
                  <a:pt x="0" y="0"/>
                </a:lnTo>
                <a:lnTo>
                  <a:pt x="10668" y="0"/>
                </a:lnTo>
                <a:lnTo>
                  <a:pt x="10668" y="10668"/>
                </a:lnTo>
                <a:lnTo>
                  <a:pt x="22860" y="10668"/>
                </a:lnTo>
                <a:lnTo>
                  <a:pt x="21336" y="12287"/>
                </a:lnTo>
                <a:lnTo>
                  <a:pt x="19812" y="12287"/>
                </a:lnTo>
                <a:lnTo>
                  <a:pt x="16764" y="15335"/>
                </a:lnTo>
                <a:lnTo>
                  <a:pt x="15240" y="18383"/>
                </a:lnTo>
                <a:lnTo>
                  <a:pt x="10668" y="22955"/>
                </a:lnTo>
                <a:lnTo>
                  <a:pt x="10668" y="65627"/>
                </a:lnTo>
                <a:close/>
              </a:path>
              <a:path w="52070" h="66040">
                <a:moveTo>
                  <a:pt x="24384" y="10668"/>
                </a:moveTo>
                <a:lnTo>
                  <a:pt x="10668" y="10668"/>
                </a:lnTo>
                <a:lnTo>
                  <a:pt x="12192" y="9144"/>
                </a:lnTo>
                <a:lnTo>
                  <a:pt x="13716" y="6096"/>
                </a:lnTo>
                <a:lnTo>
                  <a:pt x="16764" y="6096"/>
                </a:lnTo>
                <a:lnTo>
                  <a:pt x="21336" y="1524"/>
                </a:lnTo>
                <a:lnTo>
                  <a:pt x="22860" y="1524"/>
                </a:lnTo>
                <a:lnTo>
                  <a:pt x="24384" y="0"/>
                </a:lnTo>
                <a:lnTo>
                  <a:pt x="38100" y="0"/>
                </a:lnTo>
                <a:lnTo>
                  <a:pt x="44196" y="1524"/>
                </a:lnTo>
                <a:lnTo>
                  <a:pt x="47244" y="4572"/>
                </a:lnTo>
                <a:lnTo>
                  <a:pt x="50292" y="9144"/>
                </a:lnTo>
                <a:lnTo>
                  <a:pt x="25908" y="9144"/>
                </a:lnTo>
                <a:lnTo>
                  <a:pt x="24384" y="10668"/>
                </a:lnTo>
                <a:close/>
              </a:path>
              <a:path w="52070" h="66040">
                <a:moveTo>
                  <a:pt x="51816" y="65627"/>
                </a:moveTo>
                <a:lnTo>
                  <a:pt x="41148" y="65627"/>
                </a:lnTo>
                <a:lnTo>
                  <a:pt x="41148" y="18383"/>
                </a:lnTo>
                <a:lnTo>
                  <a:pt x="38100" y="12287"/>
                </a:lnTo>
                <a:lnTo>
                  <a:pt x="36576" y="10668"/>
                </a:lnTo>
                <a:lnTo>
                  <a:pt x="33528" y="9144"/>
                </a:lnTo>
                <a:lnTo>
                  <a:pt x="50292" y="9144"/>
                </a:lnTo>
                <a:lnTo>
                  <a:pt x="51816" y="15335"/>
                </a:lnTo>
                <a:lnTo>
                  <a:pt x="51816" y="6562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01147" y="521781"/>
            <a:ext cx="32384" cy="8889"/>
          </a:xfrm>
          <a:custGeom>
            <a:avLst/>
            <a:gdLst/>
            <a:ahLst/>
            <a:cxnLst/>
            <a:rect l="l" t="t" r="r" b="b"/>
            <a:pathLst>
              <a:path w="32384" h="8890">
                <a:moveTo>
                  <a:pt x="0" y="0"/>
                </a:moveTo>
                <a:lnTo>
                  <a:pt x="32004" y="0"/>
                </a:lnTo>
                <a:lnTo>
                  <a:pt x="32004" y="8890"/>
                </a:lnTo>
                <a:lnTo>
                  <a:pt x="0" y="889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06481" y="530671"/>
            <a:ext cx="0" cy="104138"/>
          </a:xfrm>
          <a:custGeom>
            <a:avLst/>
            <a:gdLst/>
            <a:ahLst/>
            <a:cxnLst/>
            <a:rect l="l" t="t" r="r" b="b"/>
            <a:pathLst>
              <a:path h="104140">
                <a:moveTo>
                  <a:pt x="0" y="0"/>
                </a:moveTo>
                <a:lnTo>
                  <a:pt x="0" y="104139"/>
                </a:lnTo>
              </a:path>
            </a:pathLst>
          </a:custGeom>
          <a:ln w="1066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01147" y="634810"/>
            <a:ext cx="32384" cy="8889"/>
          </a:xfrm>
          <a:custGeom>
            <a:avLst/>
            <a:gdLst/>
            <a:ahLst/>
            <a:cxnLst/>
            <a:rect l="l" t="t" r="r" b="b"/>
            <a:pathLst>
              <a:path w="32384" h="8890">
                <a:moveTo>
                  <a:pt x="0" y="0"/>
                </a:moveTo>
                <a:lnTo>
                  <a:pt x="32004" y="0"/>
                </a:lnTo>
                <a:lnTo>
                  <a:pt x="32004" y="8890"/>
                </a:lnTo>
                <a:lnTo>
                  <a:pt x="0" y="889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60679" y="530828"/>
            <a:ext cx="129635" cy="869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17841" y="521781"/>
            <a:ext cx="32384" cy="8889"/>
          </a:xfrm>
          <a:custGeom>
            <a:avLst/>
            <a:gdLst/>
            <a:ahLst/>
            <a:cxnLst/>
            <a:rect l="l" t="t" r="r" b="b"/>
            <a:pathLst>
              <a:path w="32384" h="8890">
                <a:moveTo>
                  <a:pt x="0" y="0"/>
                </a:moveTo>
                <a:lnTo>
                  <a:pt x="32004" y="0"/>
                </a:lnTo>
                <a:lnTo>
                  <a:pt x="32004" y="8890"/>
                </a:lnTo>
                <a:lnTo>
                  <a:pt x="0" y="889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044511" y="530671"/>
            <a:ext cx="0" cy="104138"/>
          </a:xfrm>
          <a:custGeom>
            <a:avLst/>
            <a:gdLst/>
            <a:ahLst/>
            <a:cxnLst/>
            <a:rect l="l" t="t" r="r" b="b"/>
            <a:pathLst>
              <a:path h="104140">
                <a:moveTo>
                  <a:pt x="0" y="0"/>
                </a:moveTo>
                <a:lnTo>
                  <a:pt x="0" y="104139"/>
                </a:lnTo>
              </a:path>
            </a:pathLst>
          </a:custGeom>
          <a:ln w="1066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017841" y="634810"/>
            <a:ext cx="32384" cy="8889"/>
          </a:xfrm>
          <a:custGeom>
            <a:avLst/>
            <a:gdLst/>
            <a:ahLst/>
            <a:cxnLst/>
            <a:rect l="l" t="t" r="r" b="b"/>
            <a:pathLst>
              <a:path w="32384" h="8890">
                <a:moveTo>
                  <a:pt x="0" y="0"/>
                </a:moveTo>
                <a:lnTo>
                  <a:pt x="32004" y="0"/>
                </a:lnTo>
                <a:lnTo>
                  <a:pt x="32004" y="8890"/>
                </a:lnTo>
                <a:lnTo>
                  <a:pt x="0" y="889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098708" y="550640"/>
            <a:ext cx="20320" cy="67310"/>
          </a:xfrm>
          <a:custGeom>
            <a:avLst/>
            <a:gdLst/>
            <a:ahLst/>
            <a:cxnLst/>
            <a:rect l="l" t="t" r="r" b="b"/>
            <a:pathLst>
              <a:path w="20319" h="67309">
                <a:moveTo>
                  <a:pt x="19812" y="13811"/>
                </a:moveTo>
                <a:lnTo>
                  <a:pt x="0" y="13811"/>
                </a:lnTo>
                <a:lnTo>
                  <a:pt x="0" y="6096"/>
                </a:lnTo>
                <a:lnTo>
                  <a:pt x="1524" y="4572"/>
                </a:lnTo>
                <a:lnTo>
                  <a:pt x="1524" y="3048"/>
                </a:lnTo>
                <a:lnTo>
                  <a:pt x="3048" y="1524"/>
                </a:lnTo>
                <a:lnTo>
                  <a:pt x="4572" y="1524"/>
                </a:lnTo>
                <a:lnTo>
                  <a:pt x="4572" y="0"/>
                </a:lnTo>
                <a:lnTo>
                  <a:pt x="15240" y="0"/>
                </a:lnTo>
                <a:lnTo>
                  <a:pt x="18288" y="3048"/>
                </a:lnTo>
                <a:lnTo>
                  <a:pt x="18288" y="4572"/>
                </a:lnTo>
                <a:lnTo>
                  <a:pt x="19812" y="6096"/>
                </a:lnTo>
                <a:lnTo>
                  <a:pt x="19812" y="13811"/>
                </a:lnTo>
                <a:close/>
              </a:path>
              <a:path w="20319" h="67309">
                <a:moveTo>
                  <a:pt x="15240" y="18383"/>
                </a:moveTo>
                <a:lnTo>
                  <a:pt x="4572" y="18383"/>
                </a:lnTo>
                <a:lnTo>
                  <a:pt x="4572" y="16859"/>
                </a:lnTo>
                <a:lnTo>
                  <a:pt x="3048" y="16859"/>
                </a:lnTo>
                <a:lnTo>
                  <a:pt x="1524" y="15335"/>
                </a:lnTo>
                <a:lnTo>
                  <a:pt x="1524" y="13811"/>
                </a:lnTo>
                <a:lnTo>
                  <a:pt x="18288" y="13811"/>
                </a:lnTo>
                <a:lnTo>
                  <a:pt x="18288" y="15335"/>
                </a:lnTo>
                <a:lnTo>
                  <a:pt x="15240" y="18383"/>
                </a:lnTo>
                <a:close/>
              </a:path>
              <a:path w="20319" h="67309">
                <a:moveTo>
                  <a:pt x="10668" y="19907"/>
                </a:moveTo>
                <a:lnTo>
                  <a:pt x="9144" y="19907"/>
                </a:lnTo>
                <a:lnTo>
                  <a:pt x="7620" y="18383"/>
                </a:lnTo>
                <a:lnTo>
                  <a:pt x="12192" y="18383"/>
                </a:lnTo>
                <a:lnTo>
                  <a:pt x="10668" y="19907"/>
                </a:lnTo>
                <a:close/>
              </a:path>
              <a:path w="20319" h="67309">
                <a:moveTo>
                  <a:pt x="16764" y="50387"/>
                </a:moveTo>
                <a:lnTo>
                  <a:pt x="3048" y="50387"/>
                </a:lnTo>
                <a:lnTo>
                  <a:pt x="6096" y="47339"/>
                </a:lnTo>
                <a:lnTo>
                  <a:pt x="13716" y="47339"/>
                </a:lnTo>
                <a:lnTo>
                  <a:pt x="15240" y="48863"/>
                </a:lnTo>
                <a:lnTo>
                  <a:pt x="16764" y="48863"/>
                </a:lnTo>
                <a:lnTo>
                  <a:pt x="16764" y="50387"/>
                </a:lnTo>
                <a:close/>
              </a:path>
              <a:path w="20319" h="67309">
                <a:moveTo>
                  <a:pt x="16764" y="65627"/>
                </a:moveTo>
                <a:lnTo>
                  <a:pt x="4572" y="65627"/>
                </a:lnTo>
                <a:lnTo>
                  <a:pt x="0" y="61055"/>
                </a:lnTo>
                <a:lnTo>
                  <a:pt x="0" y="53435"/>
                </a:lnTo>
                <a:lnTo>
                  <a:pt x="1524" y="51911"/>
                </a:lnTo>
                <a:lnTo>
                  <a:pt x="1524" y="50387"/>
                </a:lnTo>
                <a:lnTo>
                  <a:pt x="18288" y="50387"/>
                </a:lnTo>
                <a:lnTo>
                  <a:pt x="18288" y="51911"/>
                </a:lnTo>
                <a:lnTo>
                  <a:pt x="19812" y="53435"/>
                </a:lnTo>
                <a:lnTo>
                  <a:pt x="19812" y="61055"/>
                </a:lnTo>
                <a:lnTo>
                  <a:pt x="16764" y="64103"/>
                </a:lnTo>
                <a:lnTo>
                  <a:pt x="16764" y="65627"/>
                </a:lnTo>
                <a:close/>
              </a:path>
              <a:path w="20319" h="67309">
                <a:moveTo>
                  <a:pt x="12192" y="67151"/>
                </a:moveTo>
                <a:lnTo>
                  <a:pt x="7620" y="67151"/>
                </a:lnTo>
                <a:lnTo>
                  <a:pt x="6096" y="65627"/>
                </a:lnTo>
                <a:lnTo>
                  <a:pt x="13716" y="65627"/>
                </a:lnTo>
                <a:lnTo>
                  <a:pt x="12192" y="671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04344" y="702463"/>
            <a:ext cx="6573783" cy="44844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63118" y="9112854"/>
            <a:ext cx="99822" cy="9820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17232" y="9114979"/>
            <a:ext cx="18415" cy="35560"/>
          </a:xfrm>
          <a:custGeom>
            <a:avLst/>
            <a:gdLst/>
            <a:ahLst/>
            <a:cxnLst/>
            <a:rect l="l" t="t" r="r" b="b"/>
            <a:pathLst>
              <a:path w="18415" h="35559">
                <a:moveTo>
                  <a:pt x="0" y="0"/>
                </a:moveTo>
                <a:lnTo>
                  <a:pt x="18288" y="0"/>
                </a:lnTo>
                <a:lnTo>
                  <a:pt x="18288" y="35559"/>
                </a:lnTo>
                <a:lnTo>
                  <a:pt x="0" y="3555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17233" y="9150540"/>
            <a:ext cx="76835" cy="17780"/>
          </a:xfrm>
          <a:custGeom>
            <a:avLst/>
            <a:gdLst/>
            <a:ahLst/>
            <a:cxnLst/>
            <a:rect l="l" t="t" r="r" b="b"/>
            <a:pathLst>
              <a:path w="76834" h="17779">
                <a:moveTo>
                  <a:pt x="0" y="0"/>
                </a:moveTo>
                <a:lnTo>
                  <a:pt x="76295" y="0"/>
                </a:lnTo>
                <a:lnTo>
                  <a:pt x="76295" y="17780"/>
                </a:lnTo>
                <a:lnTo>
                  <a:pt x="0" y="1778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17232" y="9168319"/>
            <a:ext cx="18415" cy="40641"/>
          </a:xfrm>
          <a:custGeom>
            <a:avLst/>
            <a:gdLst/>
            <a:ahLst/>
            <a:cxnLst/>
            <a:rect l="l" t="t" r="r" b="b"/>
            <a:pathLst>
              <a:path w="18415" h="40640">
                <a:moveTo>
                  <a:pt x="0" y="0"/>
                </a:moveTo>
                <a:lnTo>
                  <a:pt x="18288" y="0"/>
                </a:lnTo>
                <a:lnTo>
                  <a:pt x="18288" y="40640"/>
                </a:lnTo>
                <a:lnTo>
                  <a:pt x="0" y="4064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73620" y="9114377"/>
            <a:ext cx="20320" cy="36830"/>
          </a:xfrm>
          <a:custGeom>
            <a:avLst/>
            <a:gdLst/>
            <a:ahLst/>
            <a:cxnLst/>
            <a:rect l="l" t="t" r="r" b="b"/>
            <a:pathLst>
              <a:path w="20320" h="36829">
                <a:moveTo>
                  <a:pt x="19907" y="36671"/>
                </a:moveTo>
                <a:lnTo>
                  <a:pt x="0" y="36671"/>
                </a:lnTo>
                <a:lnTo>
                  <a:pt x="0" y="0"/>
                </a:lnTo>
                <a:lnTo>
                  <a:pt x="19907" y="0"/>
                </a:lnTo>
                <a:lnTo>
                  <a:pt x="19907" y="3667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73620" y="9167814"/>
            <a:ext cx="20320" cy="41275"/>
          </a:xfrm>
          <a:custGeom>
            <a:avLst/>
            <a:gdLst/>
            <a:ahLst/>
            <a:cxnLst/>
            <a:rect l="l" t="t" r="r" b="b"/>
            <a:pathLst>
              <a:path w="20320" h="41275">
                <a:moveTo>
                  <a:pt x="19907" y="41148"/>
                </a:moveTo>
                <a:lnTo>
                  <a:pt x="0" y="41148"/>
                </a:lnTo>
                <a:lnTo>
                  <a:pt x="0" y="0"/>
                </a:lnTo>
                <a:lnTo>
                  <a:pt x="19907" y="0"/>
                </a:lnTo>
                <a:lnTo>
                  <a:pt x="19907" y="411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07243" y="9138761"/>
            <a:ext cx="66040" cy="71756"/>
          </a:xfrm>
          <a:custGeom>
            <a:avLst/>
            <a:gdLst/>
            <a:ahLst/>
            <a:cxnLst/>
            <a:rect l="l" t="t" r="r" b="b"/>
            <a:pathLst>
              <a:path w="66040" h="71754">
                <a:moveTo>
                  <a:pt x="41148" y="71723"/>
                </a:moveTo>
                <a:lnTo>
                  <a:pt x="33528" y="71723"/>
                </a:lnTo>
                <a:lnTo>
                  <a:pt x="25193" y="71127"/>
                </a:lnTo>
                <a:lnTo>
                  <a:pt x="0" y="36671"/>
                </a:lnTo>
                <a:lnTo>
                  <a:pt x="571" y="28313"/>
                </a:lnTo>
                <a:lnTo>
                  <a:pt x="22860" y="0"/>
                </a:lnTo>
                <a:lnTo>
                  <a:pt x="32004" y="0"/>
                </a:lnTo>
                <a:lnTo>
                  <a:pt x="58739" y="13811"/>
                </a:lnTo>
                <a:lnTo>
                  <a:pt x="28956" y="13811"/>
                </a:lnTo>
                <a:lnTo>
                  <a:pt x="25908" y="15335"/>
                </a:lnTo>
                <a:lnTo>
                  <a:pt x="22860" y="18383"/>
                </a:lnTo>
                <a:lnTo>
                  <a:pt x="19812" y="24479"/>
                </a:lnTo>
                <a:lnTo>
                  <a:pt x="19812" y="30575"/>
                </a:lnTo>
                <a:lnTo>
                  <a:pt x="64856" y="30575"/>
                </a:lnTo>
                <a:lnTo>
                  <a:pt x="65055" y="31551"/>
                </a:lnTo>
                <a:lnTo>
                  <a:pt x="65627" y="41243"/>
                </a:lnTo>
                <a:lnTo>
                  <a:pt x="19812" y="41243"/>
                </a:lnTo>
                <a:lnTo>
                  <a:pt x="19812" y="47339"/>
                </a:lnTo>
                <a:lnTo>
                  <a:pt x="22860" y="53435"/>
                </a:lnTo>
                <a:lnTo>
                  <a:pt x="25908" y="56483"/>
                </a:lnTo>
                <a:lnTo>
                  <a:pt x="30480" y="58007"/>
                </a:lnTo>
                <a:lnTo>
                  <a:pt x="61055" y="58007"/>
                </a:lnTo>
                <a:lnTo>
                  <a:pt x="58007" y="64103"/>
                </a:lnTo>
                <a:lnTo>
                  <a:pt x="53435" y="67151"/>
                </a:lnTo>
                <a:lnTo>
                  <a:pt x="47244" y="70199"/>
                </a:lnTo>
                <a:lnTo>
                  <a:pt x="41148" y="71723"/>
                </a:lnTo>
                <a:close/>
              </a:path>
              <a:path w="66040" h="71754">
                <a:moveTo>
                  <a:pt x="64856" y="30575"/>
                </a:moveTo>
                <a:lnTo>
                  <a:pt x="47244" y="30575"/>
                </a:lnTo>
                <a:lnTo>
                  <a:pt x="47244" y="24479"/>
                </a:lnTo>
                <a:lnTo>
                  <a:pt x="45720" y="21431"/>
                </a:lnTo>
                <a:lnTo>
                  <a:pt x="39624" y="15335"/>
                </a:lnTo>
                <a:lnTo>
                  <a:pt x="36576" y="13811"/>
                </a:lnTo>
                <a:lnTo>
                  <a:pt x="58739" y="13811"/>
                </a:lnTo>
                <a:lnTo>
                  <a:pt x="60483" y="16168"/>
                </a:lnTo>
                <a:lnTo>
                  <a:pt x="63341" y="23145"/>
                </a:lnTo>
                <a:lnTo>
                  <a:pt x="64856" y="30575"/>
                </a:lnTo>
                <a:close/>
              </a:path>
              <a:path w="66040" h="71754">
                <a:moveTo>
                  <a:pt x="61055" y="58007"/>
                </a:moveTo>
                <a:lnTo>
                  <a:pt x="39624" y="58007"/>
                </a:lnTo>
                <a:lnTo>
                  <a:pt x="42672" y="54959"/>
                </a:lnTo>
                <a:lnTo>
                  <a:pt x="45720" y="48863"/>
                </a:lnTo>
                <a:lnTo>
                  <a:pt x="64103" y="51911"/>
                </a:lnTo>
                <a:lnTo>
                  <a:pt x="61055" y="580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82014" y="9138761"/>
            <a:ext cx="66040" cy="71756"/>
          </a:xfrm>
          <a:custGeom>
            <a:avLst/>
            <a:gdLst/>
            <a:ahLst/>
            <a:cxnLst/>
            <a:rect l="l" t="t" r="r" b="b"/>
            <a:pathLst>
              <a:path w="66040" h="71754">
                <a:moveTo>
                  <a:pt x="18288" y="22955"/>
                </a:moveTo>
                <a:lnTo>
                  <a:pt x="1524" y="19907"/>
                </a:lnTo>
                <a:lnTo>
                  <a:pt x="4572" y="12287"/>
                </a:lnTo>
                <a:lnTo>
                  <a:pt x="7620" y="7715"/>
                </a:lnTo>
                <a:lnTo>
                  <a:pt x="16764" y="1619"/>
                </a:lnTo>
                <a:lnTo>
                  <a:pt x="22860" y="0"/>
                </a:lnTo>
                <a:lnTo>
                  <a:pt x="45720" y="0"/>
                </a:lnTo>
                <a:lnTo>
                  <a:pt x="50292" y="3143"/>
                </a:lnTo>
                <a:lnTo>
                  <a:pt x="54959" y="4667"/>
                </a:lnTo>
                <a:lnTo>
                  <a:pt x="58007" y="7715"/>
                </a:lnTo>
                <a:lnTo>
                  <a:pt x="61055" y="13811"/>
                </a:lnTo>
                <a:lnTo>
                  <a:pt x="24384" y="13811"/>
                </a:lnTo>
                <a:lnTo>
                  <a:pt x="21336" y="16859"/>
                </a:lnTo>
                <a:lnTo>
                  <a:pt x="18288" y="22955"/>
                </a:lnTo>
                <a:close/>
              </a:path>
              <a:path w="66040" h="71754">
                <a:moveTo>
                  <a:pt x="30480" y="71723"/>
                </a:moveTo>
                <a:lnTo>
                  <a:pt x="16764" y="71723"/>
                </a:lnTo>
                <a:lnTo>
                  <a:pt x="10668" y="70199"/>
                </a:lnTo>
                <a:lnTo>
                  <a:pt x="3048" y="62579"/>
                </a:lnTo>
                <a:lnTo>
                  <a:pt x="0" y="58007"/>
                </a:lnTo>
                <a:lnTo>
                  <a:pt x="0" y="47339"/>
                </a:lnTo>
                <a:lnTo>
                  <a:pt x="4572" y="38195"/>
                </a:lnTo>
                <a:lnTo>
                  <a:pt x="7620" y="35147"/>
                </a:lnTo>
                <a:lnTo>
                  <a:pt x="13716" y="32099"/>
                </a:lnTo>
                <a:lnTo>
                  <a:pt x="19812" y="30575"/>
                </a:lnTo>
                <a:lnTo>
                  <a:pt x="25908" y="30575"/>
                </a:lnTo>
                <a:lnTo>
                  <a:pt x="33528" y="29051"/>
                </a:lnTo>
                <a:lnTo>
                  <a:pt x="39624" y="27527"/>
                </a:lnTo>
                <a:lnTo>
                  <a:pt x="42672" y="26003"/>
                </a:lnTo>
                <a:lnTo>
                  <a:pt x="42672" y="16859"/>
                </a:lnTo>
                <a:lnTo>
                  <a:pt x="41148" y="16859"/>
                </a:lnTo>
                <a:lnTo>
                  <a:pt x="39624" y="15335"/>
                </a:lnTo>
                <a:lnTo>
                  <a:pt x="35052" y="13811"/>
                </a:lnTo>
                <a:lnTo>
                  <a:pt x="61055" y="13811"/>
                </a:lnTo>
                <a:lnTo>
                  <a:pt x="61055" y="36671"/>
                </a:lnTo>
                <a:lnTo>
                  <a:pt x="42672" y="36671"/>
                </a:lnTo>
                <a:lnTo>
                  <a:pt x="41148" y="38195"/>
                </a:lnTo>
                <a:lnTo>
                  <a:pt x="36576" y="39719"/>
                </a:lnTo>
                <a:lnTo>
                  <a:pt x="32004" y="39719"/>
                </a:lnTo>
                <a:lnTo>
                  <a:pt x="27432" y="41243"/>
                </a:lnTo>
                <a:lnTo>
                  <a:pt x="24384" y="42767"/>
                </a:lnTo>
                <a:lnTo>
                  <a:pt x="22860" y="42767"/>
                </a:lnTo>
                <a:lnTo>
                  <a:pt x="19812" y="44291"/>
                </a:lnTo>
                <a:lnTo>
                  <a:pt x="18288" y="47339"/>
                </a:lnTo>
                <a:lnTo>
                  <a:pt x="18288" y="51911"/>
                </a:lnTo>
                <a:lnTo>
                  <a:pt x="19812" y="54959"/>
                </a:lnTo>
                <a:lnTo>
                  <a:pt x="22860" y="58007"/>
                </a:lnTo>
                <a:lnTo>
                  <a:pt x="25908" y="59531"/>
                </a:lnTo>
                <a:lnTo>
                  <a:pt x="61817" y="59531"/>
                </a:lnTo>
                <a:lnTo>
                  <a:pt x="62579" y="61055"/>
                </a:lnTo>
                <a:lnTo>
                  <a:pt x="62579" y="62579"/>
                </a:lnTo>
                <a:lnTo>
                  <a:pt x="44196" y="62579"/>
                </a:lnTo>
                <a:lnTo>
                  <a:pt x="38100" y="68675"/>
                </a:lnTo>
                <a:lnTo>
                  <a:pt x="35052" y="70199"/>
                </a:lnTo>
                <a:lnTo>
                  <a:pt x="30480" y="71723"/>
                </a:lnTo>
                <a:close/>
              </a:path>
              <a:path w="66040" h="71754">
                <a:moveTo>
                  <a:pt x="61817" y="59531"/>
                </a:moveTo>
                <a:lnTo>
                  <a:pt x="32004" y="59531"/>
                </a:lnTo>
                <a:lnTo>
                  <a:pt x="41148" y="54959"/>
                </a:lnTo>
                <a:lnTo>
                  <a:pt x="42672" y="51911"/>
                </a:lnTo>
                <a:lnTo>
                  <a:pt x="42672" y="36671"/>
                </a:lnTo>
                <a:lnTo>
                  <a:pt x="61055" y="36671"/>
                </a:lnTo>
                <a:lnTo>
                  <a:pt x="61055" y="58007"/>
                </a:lnTo>
                <a:lnTo>
                  <a:pt x="61817" y="59531"/>
                </a:lnTo>
                <a:close/>
              </a:path>
              <a:path w="66040" h="71754">
                <a:moveTo>
                  <a:pt x="65627" y="70199"/>
                </a:moveTo>
                <a:lnTo>
                  <a:pt x="47244" y="70199"/>
                </a:lnTo>
                <a:lnTo>
                  <a:pt x="47244" y="68675"/>
                </a:lnTo>
                <a:lnTo>
                  <a:pt x="45720" y="67151"/>
                </a:lnTo>
                <a:lnTo>
                  <a:pt x="45720" y="64103"/>
                </a:lnTo>
                <a:lnTo>
                  <a:pt x="44196" y="64103"/>
                </a:lnTo>
                <a:lnTo>
                  <a:pt x="44196" y="62579"/>
                </a:lnTo>
                <a:lnTo>
                  <a:pt x="62579" y="62579"/>
                </a:lnTo>
                <a:lnTo>
                  <a:pt x="62579" y="64103"/>
                </a:lnTo>
                <a:lnTo>
                  <a:pt x="65627" y="701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53739" y="9115901"/>
            <a:ext cx="41275" cy="94614"/>
          </a:xfrm>
          <a:custGeom>
            <a:avLst/>
            <a:gdLst/>
            <a:ahLst/>
            <a:cxnLst/>
            <a:rect l="l" t="t" r="r" b="b"/>
            <a:pathLst>
              <a:path w="41275" h="94615">
                <a:moveTo>
                  <a:pt x="27432" y="24479"/>
                </a:moveTo>
                <a:lnTo>
                  <a:pt x="9144" y="24479"/>
                </a:lnTo>
                <a:lnTo>
                  <a:pt x="9144" y="10668"/>
                </a:lnTo>
                <a:lnTo>
                  <a:pt x="27432" y="0"/>
                </a:lnTo>
                <a:lnTo>
                  <a:pt x="27432" y="24479"/>
                </a:lnTo>
                <a:close/>
              </a:path>
              <a:path w="41275" h="94615">
                <a:moveTo>
                  <a:pt x="39624" y="38195"/>
                </a:moveTo>
                <a:lnTo>
                  <a:pt x="0" y="38195"/>
                </a:lnTo>
                <a:lnTo>
                  <a:pt x="0" y="24479"/>
                </a:lnTo>
                <a:lnTo>
                  <a:pt x="39624" y="24479"/>
                </a:lnTo>
                <a:lnTo>
                  <a:pt x="39624" y="38195"/>
                </a:lnTo>
                <a:close/>
              </a:path>
              <a:path w="41275" h="94615">
                <a:moveTo>
                  <a:pt x="36576" y="94583"/>
                </a:moveTo>
                <a:lnTo>
                  <a:pt x="19812" y="94583"/>
                </a:lnTo>
                <a:lnTo>
                  <a:pt x="18288" y="93059"/>
                </a:lnTo>
                <a:lnTo>
                  <a:pt x="15240" y="91535"/>
                </a:lnTo>
                <a:lnTo>
                  <a:pt x="13716" y="91535"/>
                </a:lnTo>
                <a:lnTo>
                  <a:pt x="12192" y="88487"/>
                </a:lnTo>
                <a:lnTo>
                  <a:pt x="9144" y="85439"/>
                </a:lnTo>
                <a:lnTo>
                  <a:pt x="9144" y="38195"/>
                </a:lnTo>
                <a:lnTo>
                  <a:pt x="27432" y="38195"/>
                </a:lnTo>
                <a:lnTo>
                  <a:pt x="27432" y="77819"/>
                </a:lnTo>
                <a:lnTo>
                  <a:pt x="28956" y="79343"/>
                </a:lnTo>
                <a:lnTo>
                  <a:pt x="39793" y="79343"/>
                </a:lnTo>
                <a:lnTo>
                  <a:pt x="41148" y="91535"/>
                </a:lnTo>
                <a:lnTo>
                  <a:pt x="36576" y="94583"/>
                </a:lnTo>
                <a:close/>
              </a:path>
              <a:path w="41275" h="94615">
                <a:moveTo>
                  <a:pt x="39793" y="79343"/>
                </a:moveTo>
                <a:lnTo>
                  <a:pt x="36576" y="79343"/>
                </a:lnTo>
                <a:lnTo>
                  <a:pt x="39624" y="77819"/>
                </a:lnTo>
                <a:lnTo>
                  <a:pt x="39793" y="7934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005555" y="9114378"/>
            <a:ext cx="93345" cy="94614"/>
          </a:xfrm>
          <a:custGeom>
            <a:avLst/>
            <a:gdLst/>
            <a:ahLst/>
            <a:cxnLst/>
            <a:rect l="l" t="t" r="r" b="b"/>
            <a:pathLst>
              <a:path w="93344" h="94615">
                <a:moveTo>
                  <a:pt x="18383" y="94583"/>
                </a:moveTo>
                <a:lnTo>
                  <a:pt x="0" y="94583"/>
                </a:lnTo>
                <a:lnTo>
                  <a:pt x="0" y="0"/>
                </a:lnTo>
                <a:lnTo>
                  <a:pt x="29051" y="0"/>
                </a:lnTo>
                <a:lnTo>
                  <a:pt x="34232" y="19812"/>
                </a:lnTo>
                <a:lnTo>
                  <a:pt x="18383" y="19812"/>
                </a:lnTo>
                <a:lnTo>
                  <a:pt x="18383" y="94583"/>
                </a:lnTo>
                <a:close/>
              </a:path>
              <a:path w="93344" h="94615">
                <a:moveTo>
                  <a:pt x="63035" y="64103"/>
                </a:moveTo>
                <a:lnTo>
                  <a:pt x="45815" y="64103"/>
                </a:lnTo>
                <a:lnTo>
                  <a:pt x="64103" y="0"/>
                </a:lnTo>
                <a:lnTo>
                  <a:pt x="93154" y="0"/>
                </a:lnTo>
                <a:lnTo>
                  <a:pt x="93154" y="19812"/>
                </a:lnTo>
                <a:lnTo>
                  <a:pt x="74771" y="19812"/>
                </a:lnTo>
                <a:lnTo>
                  <a:pt x="63035" y="64103"/>
                </a:lnTo>
                <a:close/>
              </a:path>
              <a:path w="93344" h="94615">
                <a:moveTo>
                  <a:pt x="54959" y="94583"/>
                </a:moveTo>
                <a:lnTo>
                  <a:pt x="36671" y="94583"/>
                </a:lnTo>
                <a:lnTo>
                  <a:pt x="18383" y="19812"/>
                </a:lnTo>
                <a:lnTo>
                  <a:pt x="34232" y="19812"/>
                </a:lnTo>
                <a:lnTo>
                  <a:pt x="45815" y="64103"/>
                </a:lnTo>
                <a:lnTo>
                  <a:pt x="63035" y="64103"/>
                </a:lnTo>
                <a:lnTo>
                  <a:pt x="54959" y="94583"/>
                </a:lnTo>
                <a:close/>
              </a:path>
              <a:path w="93344" h="94615">
                <a:moveTo>
                  <a:pt x="93154" y="94583"/>
                </a:moveTo>
                <a:lnTo>
                  <a:pt x="74771" y="94583"/>
                </a:lnTo>
                <a:lnTo>
                  <a:pt x="74771" y="19812"/>
                </a:lnTo>
                <a:lnTo>
                  <a:pt x="93154" y="19812"/>
                </a:lnTo>
                <a:lnTo>
                  <a:pt x="93154" y="945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112424" y="9138761"/>
            <a:ext cx="66040" cy="71756"/>
          </a:xfrm>
          <a:custGeom>
            <a:avLst/>
            <a:gdLst/>
            <a:ahLst/>
            <a:cxnLst/>
            <a:rect l="l" t="t" r="r" b="b"/>
            <a:pathLst>
              <a:path w="66040" h="71754">
                <a:moveTo>
                  <a:pt x="18288" y="22955"/>
                </a:moveTo>
                <a:lnTo>
                  <a:pt x="1524" y="19907"/>
                </a:lnTo>
                <a:lnTo>
                  <a:pt x="3048" y="12287"/>
                </a:lnTo>
                <a:lnTo>
                  <a:pt x="7620" y="7715"/>
                </a:lnTo>
                <a:lnTo>
                  <a:pt x="16764" y="1619"/>
                </a:lnTo>
                <a:lnTo>
                  <a:pt x="22860" y="0"/>
                </a:lnTo>
                <a:lnTo>
                  <a:pt x="45720" y="0"/>
                </a:lnTo>
                <a:lnTo>
                  <a:pt x="50387" y="3143"/>
                </a:lnTo>
                <a:lnTo>
                  <a:pt x="53435" y="4667"/>
                </a:lnTo>
                <a:lnTo>
                  <a:pt x="56483" y="7715"/>
                </a:lnTo>
                <a:lnTo>
                  <a:pt x="59531" y="13811"/>
                </a:lnTo>
                <a:lnTo>
                  <a:pt x="24384" y="13811"/>
                </a:lnTo>
                <a:lnTo>
                  <a:pt x="21336" y="16859"/>
                </a:lnTo>
                <a:lnTo>
                  <a:pt x="18288" y="22955"/>
                </a:lnTo>
                <a:close/>
              </a:path>
              <a:path w="66040" h="71754">
                <a:moveTo>
                  <a:pt x="30480" y="71723"/>
                </a:moveTo>
                <a:lnTo>
                  <a:pt x="15240" y="71723"/>
                </a:lnTo>
                <a:lnTo>
                  <a:pt x="10668" y="70199"/>
                </a:lnTo>
                <a:lnTo>
                  <a:pt x="6096" y="65627"/>
                </a:lnTo>
                <a:lnTo>
                  <a:pt x="1524" y="62579"/>
                </a:lnTo>
                <a:lnTo>
                  <a:pt x="0" y="58007"/>
                </a:lnTo>
                <a:lnTo>
                  <a:pt x="0" y="47339"/>
                </a:lnTo>
                <a:lnTo>
                  <a:pt x="4572" y="38195"/>
                </a:lnTo>
                <a:lnTo>
                  <a:pt x="7620" y="35147"/>
                </a:lnTo>
                <a:lnTo>
                  <a:pt x="13716" y="32099"/>
                </a:lnTo>
                <a:lnTo>
                  <a:pt x="18288" y="30575"/>
                </a:lnTo>
                <a:lnTo>
                  <a:pt x="24384" y="30575"/>
                </a:lnTo>
                <a:lnTo>
                  <a:pt x="33528" y="29051"/>
                </a:lnTo>
                <a:lnTo>
                  <a:pt x="39624" y="27527"/>
                </a:lnTo>
                <a:lnTo>
                  <a:pt x="42672" y="26003"/>
                </a:lnTo>
                <a:lnTo>
                  <a:pt x="42672" y="16859"/>
                </a:lnTo>
                <a:lnTo>
                  <a:pt x="39624" y="16859"/>
                </a:lnTo>
                <a:lnTo>
                  <a:pt x="38100" y="15335"/>
                </a:lnTo>
                <a:lnTo>
                  <a:pt x="35052" y="13811"/>
                </a:lnTo>
                <a:lnTo>
                  <a:pt x="59531" y="13811"/>
                </a:lnTo>
                <a:lnTo>
                  <a:pt x="61055" y="18383"/>
                </a:lnTo>
                <a:lnTo>
                  <a:pt x="61055" y="36671"/>
                </a:lnTo>
                <a:lnTo>
                  <a:pt x="42672" y="36671"/>
                </a:lnTo>
                <a:lnTo>
                  <a:pt x="41148" y="38195"/>
                </a:lnTo>
                <a:lnTo>
                  <a:pt x="36576" y="39719"/>
                </a:lnTo>
                <a:lnTo>
                  <a:pt x="32004" y="39719"/>
                </a:lnTo>
                <a:lnTo>
                  <a:pt x="22860" y="42767"/>
                </a:lnTo>
                <a:lnTo>
                  <a:pt x="21336" y="42767"/>
                </a:lnTo>
                <a:lnTo>
                  <a:pt x="19812" y="44291"/>
                </a:lnTo>
                <a:lnTo>
                  <a:pt x="18288" y="47339"/>
                </a:lnTo>
                <a:lnTo>
                  <a:pt x="18288" y="51911"/>
                </a:lnTo>
                <a:lnTo>
                  <a:pt x="19812" y="54959"/>
                </a:lnTo>
                <a:lnTo>
                  <a:pt x="22860" y="58007"/>
                </a:lnTo>
                <a:lnTo>
                  <a:pt x="25908" y="59531"/>
                </a:lnTo>
                <a:lnTo>
                  <a:pt x="61055" y="59531"/>
                </a:lnTo>
                <a:lnTo>
                  <a:pt x="61055" y="61055"/>
                </a:lnTo>
                <a:lnTo>
                  <a:pt x="61817" y="62579"/>
                </a:lnTo>
                <a:lnTo>
                  <a:pt x="44196" y="62579"/>
                </a:lnTo>
                <a:lnTo>
                  <a:pt x="38100" y="68675"/>
                </a:lnTo>
                <a:lnTo>
                  <a:pt x="35052" y="70199"/>
                </a:lnTo>
                <a:lnTo>
                  <a:pt x="30480" y="71723"/>
                </a:lnTo>
                <a:close/>
              </a:path>
              <a:path w="66040" h="71754">
                <a:moveTo>
                  <a:pt x="61055" y="59531"/>
                </a:moveTo>
                <a:lnTo>
                  <a:pt x="32004" y="59531"/>
                </a:lnTo>
                <a:lnTo>
                  <a:pt x="38100" y="56483"/>
                </a:lnTo>
                <a:lnTo>
                  <a:pt x="39624" y="54959"/>
                </a:lnTo>
                <a:lnTo>
                  <a:pt x="41148" y="51911"/>
                </a:lnTo>
                <a:lnTo>
                  <a:pt x="42672" y="50387"/>
                </a:lnTo>
                <a:lnTo>
                  <a:pt x="42672" y="36671"/>
                </a:lnTo>
                <a:lnTo>
                  <a:pt x="61055" y="36671"/>
                </a:lnTo>
                <a:lnTo>
                  <a:pt x="61055" y="59531"/>
                </a:lnTo>
                <a:close/>
              </a:path>
              <a:path w="66040" h="71754">
                <a:moveTo>
                  <a:pt x="65627" y="70199"/>
                </a:moveTo>
                <a:lnTo>
                  <a:pt x="47339" y="70199"/>
                </a:lnTo>
                <a:lnTo>
                  <a:pt x="45720" y="68675"/>
                </a:lnTo>
                <a:lnTo>
                  <a:pt x="45720" y="65627"/>
                </a:lnTo>
                <a:lnTo>
                  <a:pt x="44196" y="64103"/>
                </a:lnTo>
                <a:lnTo>
                  <a:pt x="44196" y="62579"/>
                </a:lnTo>
                <a:lnTo>
                  <a:pt x="61817" y="62579"/>
                </a:lnTo>
                <a:lnTo>
                  <a:pt x="62579" y="64103"/>
                </a:lnTo>
                <a:lnTo>
                  <a:pt x="62579" y="67151"/>
                </a:lnTo>
                <a:lnTo>
                  <a:pt x="65627" y="701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190245" y="9138759"/>
            <a:ext cx="69215" cy="97791"/>
          </a:xfrm>
          <a:custGeom>
            <a:avLst/>
            <a:gdLst/>
            <a:ahLst/>
            <a:cxnLst/>
            <a:rect l="l" t="t" r="r" b="b"/>
            <a:pathLst>
              <a:path w="69215" h="97790">
                <a:moveTo>
                  <a:pt x="61912" y="12287"/>
                </a:moveTo>
                <a:lnTo>
                  <a:pt x="18288" y="12287"/>
                </a:lnTo>
                <a:lnTo>
                  <a:pt x="19812" y="7715"/>
                </a:lnTo>
                <a:lnTo>
                  <a:pt x="22860" y="4667"/>
                </a:lnTo>
                <a:lnTo>
                  <a:pt x="27432" y="3143"/>
                </a:lnTo>
                <a:lnTo>
                  <a:pt x="30480" y="1619"/>
                </a:lnTo>
                <a:lnTo>
                  <a:pt x="35052" y="0"/>
                </a:lnTo>
                <a:lnTo>
                  <a:pt x="47339" y="0"/>
                </a:lnTo>
                <a:lnTo>
                  <a:pt x="54959" y="3143"/>
                </a:lnTo>
                <a:lnTo>
                  <a:pt x="59531" y="9239"/>
                </a:lnTo>
                <a:lnTo>
                  <a:pt x="61912" y="12287"/>
                </a:lnTo>
                <a:close/>
              </a:path>
              <a:path w="69215" h="97790">
                <a:moveTo>
                  <a:pt x="18288" y="97631"/>
                </a:moveTo>
                <a:lnTo>
                  <a:pt x="0" y="97631"/>
                </a:lnTo>
                <a:lnTo>
                  <a:pt x="0" y="1619"/>
                </a:lnTo>
                <a:lnTo>
                  <a:pt x="18288" y="1619"/>
                </a:lnTo>
                <a:lnTo>
                  <a:pt x="18288" y="12287"/>
                </a:lnTo>
                <a:lnTo>
                  <a:pt x="61912" y="12287"/>
                </a:lnTo>
                <a:lnTo>
                  <a:pt x="63103" y="13811"/>
                </a:lnTo>
                <a:lnTo>
                  <a:pt x="30480" y="13811"/>
                </a:lnTo>
                <a:lnTo>
                  <a:pt x="25908" y="15335"/>
                </a:lnTo>
                <a:lnTo>
                  <a:pt x="22860" y="19907"/>
                </a:lnTo>
                <a:lnTo>
                  <a:pt x="19812" y="22955"/>
                </a:lnTo>
                <a:lnTo>
                  <a:pt x="18311" y="27455"/>
                </a:lnTo>
                <a:lnTo>
                  <a:pt x="18288" y="42767"/>
                </a:lnTo>
                <a:lnTo>
                  <a:pt x="19812" y="48863"/>
                </a:lnTo>
                <a:lnTo>
                  <a:pt x="22860" y="51911"/>
                </a:lnTo>
                <a:lnTo>
                  <a:pt x="25908" y="56483"/>
                </a:lnTo>
                <a:lnTo>
                  <a:pt x="30480" y="58007"/>
                </a:lnTo>
                <a:lnTo>
                  <a:pt x="63087" y="58007"/>
                </a:lnTo>
                <a:lnTo>
                  <a:pt x="59531" y="62579"/>
                </a:lnTo>
                <a:lnTo>
                  <a:pt x="18288" y="62579"/>
                </a:lnTo>
                <a:lnTo>
                  <a:pt x="18288" y="97631"/>
                </a:lnTo>
                <a:close/>
              </a:path>
              <a:path w="69215" h="97790">
                <a:moveTo>
                  <a:pt x="63087" y="58007"/>
                </a:moveTo>
                <a:lnTo>
                  <a:pt x="39624" y="58007"/>
                </a:lnTo>
                <a:lnTo>
                  <a:pt x="42672" y="56483"/>
                </a:lnTo>
                <a:lnTo>
                  <a:pt x="45815" y="51911"/>
                </a:lnTo>
                <a:lnTo>
                  <a:pt x="48863" y="48863"/>
                </a:lnTo>
                <a:lnTo>
                  <a:pt x="48863" y="22955"/>
                </a:lnTo>
                <a:lnTo>
                  <a:pt x="45815" y="19907"/>
                </a:lnTo>
                <a:lnTo>
                  <a:pt x="42672" y="15335"/>
                </a:lnTo>
                <a:lnTo>
                  <a:pt x="38100" y="13811"/>
                </a:lnTo>
                <a:lnTo>
                  <a:pt x="63103" y="13811"/>
                </a:lnTo>
                <a:lnTo>
                  <a:pt x="63531" y="14358"/>
                </a:lnTo>
                <a:lnTo>
                  <a:pt x="66389" y="20478"/>
                </a:lnTo>
                <a:lnTo>
                  <a:pt x="68109" y="27527"/>
                </a:lnTo>
                <a:lnTo>
                  <a:pt x="68675" y="35147"/>
                </a:lnTo>
                <a:lnTo>
                  <a:pt x="68103" y="43719"/>
                </a:lnTo>
                <a:lnTo>
                  <a:pt x="66389" y="51149"/>
                </a:lnTo>
                <a:lnTo>
                  <a:pt x="63531" y="57435"/>
                </a:lnTo>
                <a:lnTo>
                  <a:pt x="63087" y="58007"/>
                </a:lnTo>
                <a:close/>
              </a:path>
              <a:path w="69215" h="97790">
                <a:moveTo>
                  <a:pt x="47339" y="71723"/>
                </a:moveTo>
                <a:lnTo>
                  <a:pt x="32004" y="71723"/>
                </a:lnTo>
                <a:lnTo>
                  <a:pt x="25908" y="68675"/>
                </a:lnTo>
                <a:lnTo>
                  <a:pt x="22860" y="65627"/>
                </a:lnTo>
                <a:lnTo>
                  <a:pt x="18288" y="62579"/>
                </a:lnTo>
                <a:lnTo>
                  <a:pt x="59531" y="62579"/>
                </a:lnTo>
                <a:lnTo>
                  <a:pt x="53435" y="68675"/>
                </a:lnTo>
                <a:lnTo>
                  <a:pt x="47339" y="7172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275683" y="9140284"/>
            <a:ext cx="18415" cy="69216"/>
          </a:xfrm>
          <a:custGeom>
            <a:avLst/>
            <a:gdLst/>
            <a:ahLst/>
            <a:cxnLst/>
            <a:rect l="l" t="t" r="r" b="b"/>
            <a:pathLst>
              <a:path w="18415" h="69215">
                <a:moveTo>
                  <a:pt x="18288" y="18383"/>
                </a:moveTo>
                <a:lnTo>
                  <a:pt x="0" y="18383"/>
                </a:lnTo>
                <a:lnTo>
                  <a:pt x="0" y="0"/>
                </a:lnTo>
                <a:lnTo>
                  <a:pt x="18288" y="0"/>
                </a:lnTo>
                <a:lnTo>
                  <a:pt x="18288" y="18383"/>
                </a:lnTo>
                <a:close/>
              </a:path>
              <a:path w="18415" h="69215">
                <a:moveTo>
                  <a:pt x="18288" y="68675"/>
                </a:moveTo>
                <a:lnTo>
                  <a:pt x="0" y="68675"/>
                </a:lnTo>
                <a:lnTo>
                  <a:pt x="0" y="50387"/>
                </a:lnTo>
                <a:lnTo>
                  <a:pt x="18288" y="50387"/>
                </a:lnTo>
                <a:lnTo>
                  <a:pt x="18288" y="6867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344263" y="9113521"/>
            <a:ext cx="99718" cy="9601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449325" y="9113520"/>
            <a:ext cx="1349216" cy="9696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63118" y="1244728"/>
            <a:ext cx="205930" cy="8848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801147" y="1237203"/>
            <a:ext cx="32384" cy="8889"/>
          </a:xfrm>
          <a:custGeom>
            <a:avLst/>
            <a:gdLst/>
            <a:ahLst/>
            <a:cxnLst/>
            <a:rect l="l" t="t" r="r" b="b"/>
            <a:pathLst>
              <a:path w="32384" h="8890">
                <a:moveTo>
                  <a:pt x="0" y="0"/>
                </a:moveTo>
                <a:lnTo>
                  <a:pt x="32004" y="0"/>
                </a:lnTo>
                <a:lnTo>
                  <a:pt x="32004" y="8890"/>
                </a:lnTo>
                <a:lnTo>
                  <a:pt x="0" y="889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806481" y="1246094"/>
            <a:ext cx="0" cy="104138"/>
          </a:xfrm>
          <a:custGeom>
            <a:avLst/>
            <a:gdLst/>
            <a:ahLst/>
            <a:cxnLst/>
            <a:rect l="l" t="t" r="r" b="b"/>
            <a:pathLst>
              <a:path h="104140">
                <a:moveTo>
                  <a:pt x="0" y="0"/>
                </a:moveTo>
                <a:lnTo>
                  <a:pt x="0" y="104139"/>
                </a:lnTo>
              </a:path>
            </a:pathLst>
          </a:custGeom>
          <a:ln w="1066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801147" y="1350234"/>
            <a:ext cx="32384" cy="8889"/>
          </a:xfrm>
          <a:custGeom>
            <a:avLst/>
            <a:gdLst/>
            <a:ahLst/>
            <a:cxnLst/>
            <a:rect l="l" t="t" r="r" b="b"/>
            <a:pathLst>
              <a:path w="32384" h="8890">
                <a:moveTo>
                  <a:pt x="0" y="0"/>
                </a:moveTo>
                <a:lnTo>
                  <a:pt x="32004" y="0"/>
                </a:lnTo>
                <a:lnTo>
                  <a:pt x="32004" y="8890"/>
                </a:lnTo>
                <a:lnTo>
                  <a:pt x="0" y="889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860679" y="1244728"/>
            <a:ext cx="129635" cy="8848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017841" y="1237203"/>
            <a:ext cx="32384" cy="8889"/>
          </a:xfrm>
          <a:custGeom>
            <a:avLst/>
            <a:gdLst/>
            <a:ahLst/>
            <a:cxnLst/>
            <a:rect l="l" t="t" r="r" b="b"/>
            <a:pathLst>
              <a:path w="32384" h="8890">
                <a:moveTo>
                  <a:pt x="0" y="0"/>
                </a:moveTo>
                <a:lnTo>
                  <a:pt x="32004" y="0"/>
                </a:lnTo>
                <a:lnTo>
                  <a:pt x="32004" y="8890"/>
                </a:lnTo>
                <a:lnTo>
                  <a:pt x="0" y="889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044511" y="1246094"/>
            <a:ext cx="0" cy="104138"/>
          </a:xfrm>
          <a:custGeom>
            <a:avLst/>
            <a:gdLst/>
            <a:ahLst/>
            <a:cxnLst/>
            <a:rect l="l" t="t" r="r" b="b"/>
            <a:pathLst>
              <a:path h="104140">
                <a:moveTo>
                  <a:pt x="0" y="0"/>
                </a:moveTo>
                <a:lnTo>
                  <a:pt x="0" y="104139"/>
                </a:lnTo>
              </a:path>
            </a:pathLst>
          </a:custGeom>
          <a:ln w="1066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017841" y="1350234"/>
            <a:ext cx="32384" cy="8889"/>
          </a:xfrm>
          <a:custGeom>
            <a:avLst/>
            <a:gdLst/>
            <a:ahLst/>
            <a:cxnLst/>
            <a:rect l="l" t="t" r="r" b="b"/>
            <a:pathLst>
              <a:path w="32384" h="8890">
                <a:moveTo>
                  <a:pt x="0" y="0"/>
                </a:moveTo>
                <a:lnTo>
                  <a:pt x="32004" y="0"/>
                </a:lnTo>
                <a:lnTo>
                  <a:pt x="32004" y="8890"/>
                </a:lnTo>
                <a:lnTo>
                  <a:pt x="0" y="889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098708" y="1264539"/>
            <a:ext cx="20320" cy="69216"/>
          </a:xfrm>
          <a:custGeom>
            <a:avLst/>
            <a:gdLst/>
            <a:ahLst/>
            <a:cxnLst/>
            <a:rect l="l" t="t" r="r" b="b"/>
            <a:pathLst>
              <a:path w="20319" h="69215">
                <a:moveTo>
                  <a:pt x="12192" y="1524"/>
                </a:moveTo>
                <a:lnTo>
                  <a:pt x="7620" y="1524"/>
                </a:lnTo>
                <a:lnTo>
                  <a:pt x="9144" y="0"/>
                </a:lnTo>
                <a:lnTo>
                  <a:pt x="10668" y="0"/>
                </a:lnTo>
                <a:lnTo>
                  <a:pt x="12192" y="1524"/>
                </a:lnTo>
                <a:close/>
              </a:path>
              <a:path w="20319" h="69215">
                <a:moveTo>
                  <a:pt x="18288" y="6096"/>
                </a:moveTo>
                <a:lnTo>
                  <a:pt x="1524" y="6096"/>
                </a:lnTo>
                <a:lnTo>
                  <a:pt x="1524" y="4572"/>
                </a:lnTo>
                <a:lnTo>
                  <a:pt x="3048" y="3048"/>
                </a:lnTo>
                <a:lnTo>
                  <a:pt x="4572" y="3048"/>
                </a:lnTo>
                <a:lnTo>
                  <a:pt x="4572" y="1524"/>
                </a:lnTo>
                <a:lnTo>
                  <a:pt x="15240" y="1524"/>
                </a:lnTo>
                <a:lnTo>
                  <a:pt x="18288" y="4572"/>
                </a:lnTo>
                <a:lnTo>
                  <a:pt x="18288" y="6096"/>
                </a:lnTo>
                <a:close/>
              </a:path>
              <a:path w="20319" h="69215">
                <a:moveTo>
                  <a:pt x="19812" y="15335"/>
                </a:moveTo>
                <a:lnTo>
                  <a:pt x="0" y="15335"/>
                </a:lnTo>
                <a:lnTo>
                  <a:pt x="0" y="6096"/>
                </a:lnTo>
                <a:lnTo>
                  <a:pt x="19812" y="6096"/>
                </a:lnTo>
                <a:lnTo>
                  <a:pt x="19812" y="15335"/>
                </a:lnTo>
                <a:close/>
              </a:path>
              <a:path w="20319" h="69215">
                <a:moveTo>
                  <a:pt x="15240" y="19907"/>
                </a:moveTo>
                <a:lnTo>
                  <a:pt x="4572" y="19907"/>
                </a:lnTo>
                <a:lnTo>
                  <a:pt x="4572" y="18383"/>
                </a:lnTo>
                <a:lnTo>
                  <a:pt x="3048" y="18383"/>
                </a:lnTo>
                <a:lnTo>
                  <a:pt x="1524" y="16859"/>
                </a:lnTo>
                <a:lnTo>
                  <a:pt x="1524" y="15335"/>
                </a:lnTo>
                <a:lnTo>
                  <a:pt x="18288" y="15335"/>
                </a:lnTo>
                <a:lnTo>
                  <a:pt x="18288" y="16859"/>
                </a:lnTo>
                <a:lnTo>
                  <a:pt x="15240" y="19907"/>
                </a:lnTo>
                <a:close/>
              </a:path>
              <a:path w="20319" h="69215">
                <a:moveTo>
                  <a:pt x="10668" y="21431"/>
                </a:moveTo>
                <a:lnTo>
                  <a:pt x="9144" y="21431"/>
                </a:lnTo>
                <a:lnTo>
                  <a:pt x="7620" y="19907"/>
                </a:lnTo>
                <a:lnTo>
                  <a:pt x="12192" y="19907"/>
                </a:lnTo>
                <a:lnTo>
                  <a:pt x="10668" y="21431"/>
                </a:lnTo>
                <a:close/>
              </a:path>
              <a:path w="20319" h="69215">
                <a:moveTo>
                  <a:pt x="16764" y="51911"/>
                </a:moveTo>
                <a:lnTo>
                  <a:pt x="3048" y="51911"/>
                </a:lnTo>
                <a:lnTo>
                  <a:pt x="6096" y="48863"/>
                </a:lnTo>
                <a:lnTo>
                  <a:pt x="13716" y="48863"/>
                </a:lnTo>
                <a:lnTo>
                  <a:pt x="15240" y="50387"/>
                </a:lnTo>
                <a:lnTo>
                  <a:pt x="16764" y="50387"/>
                </a:lnTo>
                <a:lnTo>
                  <a:pt x="16764" y="51911"/>
                </a:lnTo>
                <a:close/>
              </a:path>
              <a:path w="20319" h="69215">
                <a:moveTo>
                  <a:pt x="16764" y="67151"/>
                </a:moveTo>
                <a:lnTo>
                  <a:pt x="4572" y="67151"/>
                </a:lnTo>
                <a:lnTo>
                  <a:pt x="0" y="62579"/>
                </a:lnTo>
                <a:lnTo>
                  <a:pt x="0" y="54959"/>
                </a:lnTo>
                <a:lnTo>
                  <a:pt x="1524" y="53435"/>
                </a:lnTo>
                <a:lnTo>
                  <a:pt x="1524" y="51911"/>
                </a:lnTo>
                <a:lnTo>
                  <a:pt x="18288" y="51911"/>
                </a:lnTo>
                <a:lnTo>
                  <a:pt x="18288" y="53435"/>
                </a:lnTo>
                <a:lnTo>
                  <a:pt x="19812" y="54959"/>
                </a:lnTo>
                <a:lnTo>
                  <a:pt x="19812" y="62579"/>
                </a:lnTo>
                <a:lnTo>
                  <a:pt x="16764" y="65627"/>
                </a:lnTo>
                <a:lnTo>
                  <a:pt x="16764" y="67151"/>
                </a:lnTo>
                <a:close/>
              </a:path>
              <a:path w="20319" h="69215">
                <a:moveTo>
                  <a:pt x="12192" y="68675"/>
                </a:moveTo>
                <a:lnTo>
                  <a:pt x="7620" y="68675"/>
                </a:lnTo>
                <a:lnTo>
                  <a:pt x="6096" y="67151"/>
                </a:lnTo>
                <a:lnTo>
                  <a:pt x="13716" y="67151"/>
                </a:lnTo>
                <a:lnTo>
                  <a:pt x="12192" y="6867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504444" y="8578596"/>
            <a:ext cx="202692" cy="20116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5903976" y="8578596"/>
            <a:ext cx="201168" cy="20116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705613" y="8578596"/>
            <a:ext cx="5200015" cy="201296"/>
          </a:xfrm>
          <a:custGeom>
            <a:avLst/>
            <a:gdLst/>
            <a:ahLst/>
            <a:cxnLst/>
            <a:rect l="l" t="t" r="r" b="b"/>
            <a:pathLst>
              <a:path w="5200015" h="201295">
                <a:moveTo>
                  <a:pt x="0" y="0"/>
                </a:moveTo>
                <a:lnTo>
                  <a:pt x="5199888" y="0"/>
                </a:lnTo>
                <a:lnTo>
                  <a:pt x="5199888" y="201168"/>
                </a:lnTo>
                <a:lnTo>
                  <a:pt x="0" y="201168"/>
                </a:lnTo>
                <a:lnTo>
                  <a:pt x="0" y="0"/>
                </a:lnTo>
                <a:close/>
              </a:path>
            </a:pathLst>
          </a:custGeom>
          <a:solidFill>
            <a:srgbClr val="F0F0F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705612" y="8598407"/>
            <a:ext cx="1307592" cy="163067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562356" y="1607820"/>
            <a:ext cx="5542788" cy="664768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ransition spd="med">
    <p:wipe dir="d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987254" y="10412540"/>
            <a:ext cx="27940" cy="73659"/>
          </a:xfrm>
          <a:custGeom>
            <a:avLst/>
            <a:gdLst/>
            <a:ahLst/>
            <a:cxnLst/>
            <a:rect l="l" t="t" r="r" b="b"/>
            <a:pathLst>
              <a:path w="27940" h="73659">
                <a:moveTo>
                  <a:pt x="0" y="27432"/>
                </a:moveTo>
                <a:lnTo>
                  <a:pt x="0" y="18288"/>
                </a:lnTo>
                <a:lnTo>
                  <a:pt x="6096" y="16764"/>
                </a:lnTo>
                <a:lnTo>
                  <a:pt x="19812" y="3048"/>
                </a:lnTo>
                <a:lnTo>
                  <a:pt x="21431" y="0"/>
                </a:lnTo>
                <a:lnTo>
                  <a:pt x="27527" y="0"/>
                </a:lnTo>
                <a:lnTo>
                  <a:pt x="27527" y="16764"/>
                </a:lnTo>
                <a:lnTo>
                  <a:pt x="18288" y="16764"/>
                </a:lnTo>
                <a:lnTo>
                  <a:pt x="16764" y="18288"/>
                </a:lnTo>
                <a:lnTo>
                  <a:pt x="13716" y="19812"/>
                </a:lnTo>
                <a:lnTo>
                  <a:pt x="9144" y="22860"/>
                </a:lnTo>
                <a:lnTo>
                  <a:pt x="0" y="27432"/>
                </a:lnTo>
                <a:close/>
              </a:path>
              <a:path w="27940" h="73659">
                <a:moveTo>
                  <a:pt x="27527" y="73247"/>
                </a:moveTo>
                <a:lnTo>
                  <a:pt x="18288" y="73247"/>
                </a:lnTo>
                <a:lnTo>
                  <a:pt x="18288" y="16764"/>
                </a:lnTo>
                <a:lnTo>
                  <a:pt x="27527" y="16764"/>
                </a:lnTo>
                <a:lnTo>
                  <a:pt x="27527" y="7324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037641" y="10411015"/>
            <a:ext cx="189261" cy="762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69213" y="530828"/>
            <a:ext cx="52069" cy="85725"/>
          </a:xfrm>
          <a:custGeom>
            <a:avLst/>
            <a:gdLst/>
            <a:ahLst/>
            <a:cxnLst/>
            <a:rect l="l" t="t" r="r" b="b"/>
            <a:pathLst>
              <a:path w="52070" h="85725">
                <a:moveTo>
                  <a:pt x="51816" y="10668"/>
                </a:moveTo>
                <a:lnTo>
                  <a:pt x="0" y="10668"/>
                </a:lnTo>
                <a:lnTo>
                  <a:pt x="0" y="0"/>
                </a:lnTo>
                <a:lnTo>
                  <a:pt x="51816" y="0"/>
                </a:lnTo>
                <a:lnTo>
                  <a:pt x="51816" y="10668"/>
                </a:lnTo>
                <a:close/>
              </a:path>
              <a:path w="52070" h="85725">
                <a:moveTo>
                  <a:pt x="32004" y="76200"/>
                </a:moveTo>
                <a:lnTo>
                  <a:pt x="19812" y="76200"/>
                </a:lnTo>
                <a:lnTo>
                  <a:pt x="19812" y="10668"/>
                </a:lnTo>
                <a:lnTo>
                  <a:pt x="32004" y="10668"/>
                </a:lnTo>
                <a:lnTo>
                  <a:pt x="32004" y="76200"/>
                </a:lnTo>
                <a:close/>
              </a:path>
              <a:path w="52070" h="85725">
                <a:moveTo>
                  <a:pt x="51816" y="85439"/>
                </a:moveTo>
                <a:lnTo>
                  <a:pt x="0" y="85439"/>
                </a:lnTo>
                <a:lnTo>
                  <a:pt x="0" y="76200"/>
                </a:lnTo>
                <a:lnTo>
                  <a:pt x="51816" y="76200"/>
                </a:lnTo>
                <a:lnTo>
                  <a:pt x="51816" y="8543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42461" y="550641"/>
            <a:ext cx="52069" cy="66039"/>
          </a:xfrm>
          <a:custGeom>
            <a:avLst/>
            <a:gdLst/>
            <a:ahLst/>
            <a:cxnLst/>
            <a:rect l="l" t="t" r="r" b="b"/>
            <a:pathLst>
              <a:path w="52070" h="66040">
                <a:moveTo>
                  <a:pt x="10668" y="65627"/>
                </a:moveTo>
                <a:lnTo>
                  <a:pt x="0" y="65627"/>
                </a:lnTo>
                <a:lnTo>
                  <a:pt x="0" y="0"/>
                </a:lnTo>
                <a:lnTo>
                  <a:pt x="10668" y="0"/>
                </a:lnTo>
                <a:lnTo>
                  <a:pt x="10668" y="10668"/>
                </a:lnTo>
                <a:lnTo>
                  <a:pt x="22860" y="10668"/>
                </a:lnTo>
                <a:lnTo>
                  <a:pt x="21336" y="12287"/>
                </a:lnTo>
                <a:lnTo>
                  <a:pt x="19812" y="12287"/>
                </a:lnTo>
                <a:lnTo>
                  <a:pt x="16764" y="15335"/>
                </a:lnTo>
                <a:lnTo>
                  <a:pt x="15240" y="18383"/>
                </a:lnTo>
                <a:lnTo>
                  <a:pt x="10668" y="22955"/>
                </a:lnTo>
                <a:lnTo>
                  <a:pt x="10668" y="65627"/>
                </a:lnTo>
                <a:close/>
              </a:path>
              <a:path w="52070" h="66040">
                <a:moveTo>
                  <a:pt x="24384" y="10668"/>
                </a:moveTo>
                <a:lnTo>
                  <a:pt x="10668" y="10668"/>
                </a:lnTo>
                <a:lnTo>
                  <a:pt x="12192" y="9144"/>
                </a:lnTo>
                <a:lnTo>
                  <a:pt x="13716" y="6096"/>
                </a:lnTo>
                <a:lnTo>
                  <a:pt x="16764" y="6096"/>
                </a:lnTo>
                <a:lnTo>
                  <a:pt x="21336" y="1524"/>
                </a:lnTo>
                <a:lnTo>
                  <a:pt x="22860" y="1524"/>
                </a:lnTo>
                <a:lnTo>
                  <a:pt x="24384" y="0"/>
                </a:lnTo>
                <a:lnTo>
                  <a:pt x="38100" y="0"/>
                </a:lnTo>
                <a:lnTo>
                  <a:pt x="44196" y="1524"/>
                </a:lnTo>
                <a:lnTo>
                  <a:pt x="47244" y="4572"/>
                </a:lnTo>
                <a:lnTo>
                  <a:pt x="50292" y="9144"/>
                </a:lnTo>
                <a:lnTo>
                  <a:pt x="25908" y="9144"/>
                </a:lnTo>
                <a:lnTo>
                  <a:pt x="24384" y="10668"/>
                </a:lnTo>
                <a:close/>
              </a:path>
              <a:path w="52070" h="66040">
                <a:moveTo>
                  <a:pt x="51816" y="65627"/>
                </a:moveTo>
                <a:lnTo>
                  <a:pt x="41148" y="65627"/>
                </a:lnTo>
                <a:lnTo>
                  <a:pt x="41148" y="18383"/>
                </a:lnTo>
                <a:lnTo>
                  <a:pt x="38100" y="12287"/>
                </a:lnTo>
                <a:lnTo>
                  <a:pt x="36576" y="10668"/>
                </a:lnTo>
                <a:lnTo>
                  <a:pt x="33528" y="9144"/>
                </a:lnTo>
                <a:lnTo>
                  <a:pt x="50292" y="9144"/>
                </a:lnTo>
                <a:lnTo>
                  <a:pt x="51816" y="15335"/>
                </a:lnTo>
                <a:lnTo>
                  <a:pt x="51816" y="6562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01147" y="521781"/>
            <a:ext cx="32384" cy="8889"/>
          </a:xfrm>
          <a:custGeom>
            <a:avLst/>
            <a:gdLst/>
            <a:ahLst/>
            <a:cxnLst/>
            <a:rect l="l" t="t" r="r" b="b"/>
            <a:pathLst>
              <a:path w="32384" h="8890">
                <a:moveTo>
                  <a:pt x="0" y="0"/>
                </a:moveTo>
                <a:lnTo>
                  <a:pt x="32004" y="0"/>
                </a:lnTo>
                <a:lnTo>
                  <a:pt x="32004" y="8890"/>
                </a:lnTo>
                <a:lnTo>
                  <a:pt x="0" y="889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06481" y="530671"/>
            <a:ext cx="0" cy="104138"/>
          </a:xfrm>
          <a:custGeom>
            <a:avLst/>
            <a:gdLst/>
            <a:ahLst/>
            <a:cxnLst/>
            <a:rect l="l" t="t" r="r" b="b"/>
            <a:pathLst>
              <a:path h="104140">
                <a:moveTo>
                  <a:pt x="0" y="0"/>
                </a:moveTo>
                <a:lnTo>
                  <a:pt x="0" y="104139"/>
                </a:lnTo>
              </a:path>
            </a:pathLst>
          </a:custGeom>
          <a:ln w="1066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01147" y="634810"/>
            <a:ext cx="32384" cy="8889"/>
          </a:xfrm>
          <a:custGeom>
            <a:avLst/>
            <a:gdLst/>
            <a:ahLst/>
            <a:cxnLst/>
            <a:rect l="l" t="t" r="r" b="b"/>
            <a:pathLst>
              <a:path w="32384" h="8890">
                <a:moveTo>
                  <a:pt x="0" y="0"/>
                </a:moveTo>
                <a:lnTo>
                  <a:pt x="32004" y="0"/>
                </a:lnTo>
                <a:lnTo>
                  <a:pt x="32004" y="8890"/>
                </a:lnTo>
                <a:lnTo>
                  <a:pt x="0" y="889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60678" y="530828"/>
            <a:ext cx="134207" cy="869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17841" y="521781"/>
            <a:ext cx="32384" cy="8889"/>
          </a:xfrm>
          <a:custGeom>
            <a:avLst/>
            <a:gdLst/>
            <a:ahLst/>
            <a:cxnLst/>
            <a:rect l="l" t="t" r="r" b="b"/>
            <a:pathLst>
              <a:path w="32384" h="8890">
                <a:moveTo>
                  <a:pt x="0" y="0"/>
                </a:moveTo>
                <a:lnTo>
                  <a:pt x="32004" y="0"/>
                </a:lnTo>
                <a:lnTo>
                  <a:pt x="32004" y="8890"/>
                </a:lnTo>
                <a:lnTo>
                  <a:pt x="0" y="889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044511" y="530671"/>
            <a:ext cx="0" cy="104138"/>
          </a:xfrm>
          <a:custGeom>
            <a:avLst/>
            <a:gdLst/>
            <a:ahLst/>
            <a:cxnLst/>
            <a:rect l="l" t="t" r="r" b="b"/>
            <a:pathLst>
              <a:path h="104140">
                <a:moveTo>
                  <a:pt x="0" y="0"/>
                </a:moveTo>
                <a:lnTo>
                  <a:pt x="0" y="104139"/>
                </a:lnTo>
              </a:path>
            </a:pathLst>
          </a:custGeom>
          <a:ln w="1066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017841" y="634810"/>
            <a:ext cx="32384" cy="8889"/>
          </a:xfrm>
          <a:custGeom>
            <a:avLst/>
            <a:gdLst/>
            <a:ahLst/>
            <a:cxnLst/>
            <a:rect l="l" t="t" r="r" b="b"/>
            <a:pathLst>
              <a:path w="32384" h="8890">
                <a:moveTo>
                  <a:pt x="0" y="0"/>
                </a:moveTo>
                <a:lnTo>
                  <a:pt x="32004" y="0"/>
                </a:lnTo>
                <a:lnTo>
                  <a:pt x="32004" y="8890"/>
                </a:lnTo>
                <a:lnTo>
                  <a:pt x="0" y="889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098708" y="550640"/>
            <a:ext cx="20320" cy="67310"/>
          </a:xfrm>
          <a:custGeom>
            <a:avLst/>
            <a:gdLst/>
            <a:ahLst/>
            <a:cxnLst/>
            <a:rect l="l" t="t" r="r" b="b"/>
            <a:pathLst>
              <a:path w="20319" h="67309">
                <a:moveTo>
                  <a:pt x="19812" y="13811"/>
                </a:moveTo>
                <a:lnTo>
                  <a:pt x="0" y="13811"/>
                </a:lnTo>
                <a:lnTo>
                  <a:pt x="0" y="6096"/>
                </a:lnTo>
                <a:lnTo>
                  <a:pt x="1524" y="4572"/>
                </a:lnTo>
                <a:lnTo>
                  <a:pt x="1524" y="3048"/>
                </a:lnTo>
                <a:lnTo>
                  <a:pt x="3048" y="1524"/>
                </a:lnTo>
                <a:lnTo>
                  <a:pt x="4572" y="1524"/>
                </a:lnTo>
                <a:lnTo>
                  <a:pt x="4572" y="0"/>
                </a:lnTo>
                <a:lnTo>
                  <a:pt x="15240" y="0"/>
                </a:lnTo>
                <a:lnTo>
                  <a:pt x="18288" y="3048"/>
                </a:lnTo>
                <a:lnTo>
                  <a:pt x="18288" y="4572"/>
                </a:lnTo>
                <a:lnTo>
                  <a:pt x="19812" y="6096"/>
                </a:lnTo>
                <a:lnTo>
                  <a:pt x="19812" y="13811"/>
                </a:lnTo>
                <a:close/>
              </a:path>
              <a:path w="20319" h="67309">
                <a:moveTo>
                  <a:pt x="15240" y="18383"/>
                </a:moveTo>
                <a:lnTo>
                  <a:pt x="4572" y="18383"/>
                </a:lnTo>
                <a:lnTo>
                  <a:pt x="4572" y="16859"/>
                </a:lnTo>
                <a:lnTo>
                  <a:pt x="3048" y="16859"/>
                </a:lnTo>
                <a:lnTo>
                  <a:pt x="1524" y="15335"/>
                </a:lnTo>
                <a:lnTo>
                  <a:pt x="1524" y="13811"/>
                </a:lnTo>
                <a:lnTo>
                  <a:pt x="18288" y="13811"/>
                </a:lnTo>
                <a:lnTo>
                  <a:pt x="18288" y="15335"/>
                </a:lnTo>
                <a:lnTo>
                  <a:pt x="15240" y="18383"/>
                </a:lnTo>
                <a:close/>
              </a:path>
              <a:path w="20319" h="67309">
                <a:moveTo>
                  <a:pt x="10668" y="19907"/>
                </a:moveTo>
                <a:lnTo>
                  <a:pt x="9144" y="19907"/>
                </a:lnTo>
                <a:lnTo>
                  <a:pt x="7620" y="18383"/>
                </a:lnTo>
                <a:lnTo>
                  <a:pt x="12192" y="18383"/>
                </a:lnTo>
                <a:lnTo>
                  <a:pt x="10668" y="19907"/>
                </a:lnTo>
                <a:close/>
              </a:path>
              <a:path w="20319" h="67309">
                <a:moveTo>
                  <a:pt x="16764" y="50387"/>
                </a:moveTo>
                <a:lnTo>
                  <a:pt x="3048" y="50387"/>
                </a:lnTo>
                <a:lnTo>
                  <a:pt x="6096" y="47339"/>
                </a:lnTo>
                <a:lnTo>
                  <a:pt x="13716" y="47339"/>
                </a:lnTo>
                <a:lnTo>
                  <a:pt x="15240" y="48863"/>
                </a:lnTo>
                <a:lnTo>
                  <a:pt x="16764" y="48863"/>
                </a:lnTo>
                <a:lnTo>
                  <a:pt x="16764" y="50387"/>
                </a:lnTo>
                <a:close/>
              </a:path>
              <a:path w="20319" h="67309">
                <a:moveTo>
                  <a:pt x="16764" y="65627"/>
                </a:moveTo>
                <a:lnTo>
                  <a:pt x="4572" y="65627"/>
                </a:lnTo>
                <a:lnTo>
                  <a:pt x="0" y="61055"/>
                </a:lnTo>
                <a:lnTo>
                  <a:pt x="0" y="53435"/>
                </a:lnTo>
                <a:lnTo>
                  <a:pt x="1524" y="51911"/>
                </a:lnTo>
                <a:lnTo>
                  <a:pt x="1524" y="50387"/>
                </a:lnTo>
                <a:lnTo>
                  <a:pt x="18288" y="50387"/>
                </a:lnTo>
                <a:lnTo>
                  <a:pt x="18288" y="51911"/>
                </a:lnTo>
                <a:lnTo>
                  <a:pt x="19812" y="53435"/>
                </a:lnTo>
                <a:lnTo>
                  <a:pt x="19812" y="61055"/>
                </a:lnTo>
                <a:lnTo>
                  <a:pt x="16764" y="64103"/>
                </a:lnTo>
                <a:lnTo>
                  <a:pt x="16764" y="65627"/>
                </a:lnTo>
                <a:close/>
              </a:path>
              <a:path w="20319" h="67309">
                <a:moveTo>
                  <a:pt x="12192" y="67151"/>
                </a:moveTo>
                <a:lnTo>
                  <a:pt x="7620" y="67151"/>
                </a:lnTo>
                <a:lnTo>
                  <a:pt x="6096" y="65627"/>
                </a:lnTo>
                <a:lnTo>
                  <a:pt x="13716" y="65627"/>
                </a:lnTo>
                <a:lnTo>
                  <a:pt x="12192" y="671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04344" y="702464"/>
            <a:ext cx="6573783" cy="93507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78358" y="6062472"/>
            <a:ext cx="0" cy="96520"/>
          </a:xfrm>
          <a:custGeom>
            <a:avLst/>
            <a:gdLst/>
            <a:ahLst/>
            <a:cxnLst/>
            <a:rect l="l" t="t" r="r" b="b"/>
            <a:pathLst>
              <a:path h="96520">
                <a:moveTo>
                  <a:pt x="0" y="0"/>
                </a:moveTo>
                <a:lnTo>
                  <a:pt x="0" y="96012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05790" y="6086476"/>
            <a:ext cx="62865" cy="71756"/>
          </a:xfrm>
          <a:custGeom>
            <a:avLst/>
            <a:gdLst/>
            <a:ahLst/>
            <a:cxnLst/>
            <a:rect l="l" t="t" r="r" b="b"/>
            <a:pathLst>
              <a:path w="62865" h="71754">
                <a:moveTo>
                  <a:pt x="61055" y="12192"/>
                </a:moveTo>
                <a:lnTo>
                  <a:pt x="16764" y="12192"/>
                </a:lnTo>
                <a:lnTo>
                  <a:pt x="21636" y="7072"/>
                </a:lnTo>
                <a:lnTo>
                  <a:pt x="27098" y="3238"/>
                </a:lnTo>
                <a:lnTo>
                  <a:pt x="33132" y="833"/>
                </a:lnTo>
                <a:lnTo>
                  <a:pt x="39719" y="0"/>
                </a:lnTo>
                <a:lnTo>
                  <a:pt x="42767" y="0"/>
                </a:lnTo>
                <a:lnTo>
                  <a:pt x="47339" y="1524"/>
                </a:lnTo>
                <a:lnTo>
                  <a:pt x="56483" y="6096"/>
                </a:lnTo>
                <a:lnTo>
                  <a:pt x="58007" y="7620"/>
                </a:lnTo>
                <a:lnTo>
                  <a:pt x="59531" y="10668"/>
                </a:lnTo>
                <a:lnTo>
                  <a:pt x="61055" y="12192"/>
                </a:lnTo>
                <a:close/>
              </a:path>
              <a:path w="62865" h="71754">
                <a:moveTo>
                  <a:pt x="18288" y="71628"/>
                </a:moveTo>
                <a:lnTo>
                  <a:pt x="0" y="71628"/>
                </a:lnTo>
                <a:lnTo>
                  <a:pt x="0" y="1524"/>
                </a:lnTo>
                <a:lnTo>
                  <a:pt x="16764" y="1524"/>
                </a:lnTo>
                <a:lnTo>
                  <a:pt x="16764" y="12192"/>
                </a:lnTo>
                <a:lnTo>
                  <a:pt x="61055" y="12192"/>
                </a:lnTo>
                <a:lnTo>
                  <a:pt x="61055" y="13716"/>
                </a:lnTo>
                <a:lnTo>
                  <a:pt x="28956" y="13716"/>
                </a:lnTo>
                <a:lnTo>
                  <a:pt x="27432" y="15240"/>
                </a:lnTo>
                <a:lnTo>
                  <a:pt x="21336" y="18288"/>
                </a:lnTo>
                <a:lnTo>
                  <a:pt x="18288" y="24384"/>
                </a:lnTo>
                <a:lnTo>
                  <a:pt x="18288" y="71628"/>
                </a:lnTo>
                <a:close/>
              </a:path>
              <a:path w="62865" h="71754">
                <a:moveTo>
                  <a:pt x="62579" y="71628"/>
                </a:moveTo>
                <a:lnTo>
                  <a:pt x="44291" y="71628"/>
                </a:lnTo>
                <a:lnTo>
                  <a:pt x="44291" y="22860"/>
                </a:lnTo>
                <a:lnTo>
                  <a:pt x="42767" y="21336"/>
                </a:lnTo>
                <a:lnTo>
                  <a:pt x="42767" y="18288"/>
                </a:lnTo>
                <a:lnTo>
                  <a:pt x="41243" y="16764"/>
                </a:lnTo>
                <a:lnTo>
                  <a:pt x="39719" y="16764"/>
                </a:lnTo>
                <a:lnTo>
                  <a:pt x="36671" y="15240"/>
                </a:lnTo>
                <a:lnTo>
                  <a:pt x="35147" y="13716"/>
                </a:lnTo>
                <a:lnTo>
                  <a:pt x="61055" y="13716"/>
                </a:lnTo>
                <a:lnTo>
                  <a:pt x="61055" y="15240"/>
                </a:lnTo>
                <a:lnTo>
                  <a:pt x="62579" y="18288"/>
                </a:lnTo>
                <a:lnTo>
                  <a:pt x="62579" y="716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80562" y="6086475"/>
            <a:ext cx="64135" cy="73659"/>
          </a:xfrm>
          <a:custGeom>
            <a:avLst/>
            <a:gdLst/>
            <a:ahLst/>
            <a:cxnLst/>
            <a:rect l="l" t="t" r="r" b="b"/>
            <a:pathLst>
              <a:path w="64134" h="73660">
                <a:moveTo>
                  <a:pt x="62071" y="59436"/>
                </a:moveTo>
                <a:lnTo>
                  <a:pt x="38195" y="59436"/>
                </a:lnTo>
                <a:lnTo>
                  <a:pt x="44291" y="56388"/>
                </a:lnTo>
                <a:lnTo>
                  <a:pt x="45815" y="54864"/>
                </a:lnTo>
                <a:lnTo>
                  <a:pt x="45815" y="48768"/>
                </a:lnTo>
                <a:lnTo>
                  <a:pt x="44291" y="48768"/>
                </a:lnTo>
                <a:lnTo>
                  <a:pt x="44291" y="47244"/>
                </a:lnTo>
                <a:lnTo>
                  <a:pt x="41243" y="47244"/>
                </a:lnTo>
                <a:lnTo>
                  <a:pt x="38195" y="45720"/>
                </a:lnTo>
                <a:lnTo>
                  <a:pt x="28496" y="43434"/>
                </a:lnTo>
                <a:lnTo>
                  <a:pt x="20395" y="41148"/>
                </a:lnTo>
                <a:lnTo>
                  <a:pt x="14312" y="38862"/>
                </a:lnTo>
                <a:lnTo>
                  <a:pt x="10668" y="36576"/>
                </a:lnTo>
                <a:lnTo>
                  <a:pt x="4572" y="33528"/>
                </a:lnTo>
                <a:lnTo>
                  <a:pt x="1524" y="27432"/>
                </a:lnTo>
                <a:lnTo>
                  <a:pt x="1524" y="15240"/>
                </a:lnTo>
                <a:lnTo>
                  <a:pt x="4572" y="10668"/>
                </a:lnTo>
                <a:lnTo>
                  <a:pt x="9144" y="6096"/>
                </a:lnTo>
                <a:lnTo>
                  <a:pt x="13716" y="3048"/>
                </a:lnTo>
                <a:lnTo>
                  <a:pt x="21336" y="0"/>
                </a:lnTo>
                <a:lnTo>
                  <a:pt x="41243" y="0"/>
                </a:lnTo>
                <a:lnTo>
                  <a:pt x="47339" y="1524"/>
                </a:lnTo>
                <a:lnTo>
                  <a:pt x="56483" y="7620"/>
                </a:lnTo>
                <a:lnTo>
                  <a:pt x="59531" y="12192"/>
                </a:lnTo>
                <a:lnTo>
                  <a:pt x="60293" y="13716"/>
                </a:lnTo>
                <a:lnTo>
                  <a:pt x="22860" y="13716"/>
                </a:lnTo>
                <a:lnTo>
                  <a:pt x="19812" y="16764"/>
                </a:lnTo>
                <a:lnTo>
                  <a:pt x="19812" y="21336"/>
                </a:lnTo>
                <a:lnTo>
                  <a:pt x="22860" y="24384"/>
                </a:lnTo>
                <a:lnTo>
                  <a:pt x="28956" y="25908"/>
                </a:lnTo>
                <a:lnTo>
                  <a:pt x="38195" y="27432"/>
                </a:lnTo>
                <a:lnTo>
                  <a:pt x="47339" y="30480"/>
                </a:lnTo>
                <a:lnTo>
                  <a:pt x="54959" y="32004"/>
                </a:lnTo>
                <a:lnTo>
                  <a:pt x="62579" y="39624"/>
                </a:lnTo>
                <a:lnTo>
                  <a:pt x="64103" y="44196"/>
                </a:lnTo>
                <a:lnTo>
                  <a:pt x="64103" y="56388"/>
                </a:lnTo>
                <a:lnTo>
                  <a:pt x="62071" y="59436"/>
                </a:lnTo>
                <a:close/>
              </a:path>
              <a:path w="64134" h="73660">
                <a:moveTo>
                  <a:pt x="44291" y="21336"/>
                </a:moveTo>
                <a:lnTo>
                  <a:pt x="44291" y="19812"/>
                </a:lnTo>
                <a:lnTo>
                  <a:pt x="42767" y="16764"/>
                </a:lnTo>
                <a:lnTo>
                  <a:pt x="41243" y="15240"/>
                </a:lnTo>
                <a:lnTo>
                  <a:pt x="38195" y="13716"/>
                </a:lnTo>
                <a:lnTo>
                  <a:pt x="60293" y="13716"/>
                </a:lnTo>
                <a:lnTo>
                  <a:pt x="62579" y="18288"/>
                </a:lnTo>
                <a:lnTo>
                  <a:pt x="44291" y="21336"/>
                </a:lnTo>
                <a:close/>
              </a:path>
              <a:path w="64134" h="73660">
                <a:moveTo>
                  <a:pt x="42767" y="73152"/>
                </a:moveTo>
                <a:lnTo>
                  <a:pt x="22860" y="73152"/>
                </a:lnTo>
                <a:lnTo>
                  <a:pt x="15240" y="70104"/>
                </a:lnTo>
                <a:lnTo>
                  <a:pt x="10668" y="67056"/>
                </a:lnTo>
                <a:lnTo>
                  <a:pt x="4572" y="62484"/>
                </a:lnTo>
                <a:lnTo>
                  <a:pt x="1524" y="57912"/>
                </a:lnTo>
                <a:lnTo>
                  <a:pt x="0" y="51816"/>
                </a:lnTo>
                <a:lnTo>
                  <a:pt x="18288" y="48768"/>
                </a:lnTo>
                <a:lnTo>
                  <a:pt x="18288" y="51816"/>
                </a:lnTo>
                <a:lnTo>
                  <a:pt x="19812" y="54864"/>
                </a:lnTo>
                <a:lnTo>
                  <a:pt x="28956" y="59436"/>
                </a:lnTo>
                <a:lnTo>
                  <a:pt x="62071" y="59436"/>
                </a:lnTo>
                <a:lnTo>
                  <a:pt x="61055" y="60960"/>
                </a:lnTo>
                <a:lnTo>
                  <a:pt x="51911" y="70104"/>
                </a:lnTo>
                <a:lnTo>
                  <a:pt x="42767" y="731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61428" y="6087998"/>
            <a:ext cx="18415" cy="70485"/>
          </a:xfrm>
          <a:custGeom>
            <a:avLst/>
            <a:gdLst/>
            <a:ahLst/>
            <a:cxnLst/>
            <a:rect l="l" t="t" r="r" b="b"/>
            <a:pathLst>
              <a:path w="18415" h="70485">
                <a:moveTo>
                  <a:pt x="18288" y="70199"/>
                </a:moveTo>
                <a:lnTo>
                  <a:pt x="0" y="70199"/>
                </a:lnTo>
                <a:lnTo>
                  <a:pt x="0" y="0"/>
                </a:lnTo>
                <a:lnTo>
                  <a:pt x="18288" y="0"/>
                </a:lnTo>
                <a:lnTo>
                  <a:pt x="18288" y="701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93528" y="6086476"/>
            <a:ext cx="69215" cy="99694"/>
          </a:xfrm>
          <a:custGeom>
            <a:avLst/>
            <a:gdLst/>
            <a:ahLst/>
            <a:cxnLst/>
            <a:rect l="l" t="t" r="r" b="b"/>
            <a:pathLst>
              <a:path w="69215" h="99695">
                <a:moveTo>
                  <a:pt x="36576" y="71628"/>
                </a:moveTo>
                <a:lnTo>
                  <a:pt x="28956" y="71628"/>
                </a:lnTo>
                <a:lnTo>
                  <a:pt x="22383" y="70794"/>
                </a:lnTo>
                <a:lnTo>
                  <a:pt x="0" y="45720"/>
                </a:lnTo>
                <a:lnTo>
                  <a:pt x="101" y="35052"/>
                </a:lnTo>
                <a:lnTo>
                  <a:pt x="571" y="28003"/>
                </a:lnTo>
                <a:lnTo>
                  <a:pt x="2286" y="20574"/>
                </a:lnTo>
                <a:lnTo>
                  <a:pt x="5143" y="14287"/>
                </a:lnTo>
                <a:lnTo>
                  <a:pt x="9144" y="9144"/>
                </a:lnTo>
                <a:lnTo>
                  <a:pt x="13716" y="3048"/>
                </a:lnTo>
                <a:lnTo>
                  <a:pt x="21336" y="0"/>
                </a:lnTo>
                <a:lnTo>
                  <a:pt x="38100" y="0"/>
                </a:lnTo>
                <a:lnTo>
                  <a:pt x="45720" y="4572"/>
                </a:lnTo>
                <a:lnTo>
                  <a:pt x="50292" y="12192"/>
                </a:lnTo>
                <a:lnTo>
                  <a:pt x="68675" y="12192"/>
                </a:lnTo>
                <a:lnTo>
                  <a:pt x="68675" y="13716"/>
                </a:lnTo>
                <a:lnTo>
                  <a:pt x="30480" y="13716"/>
                </a:lnTo>
                <a:lnTo>
                  <a:pt x="25908" y="15240"/>
                </a:lnTo>
                <a:lnTo>
                  <a:pt x="22860" y="19812"/>
                </a:lnTo>
                <a:lnTo>
                  <a:pt x="19812" y="22860"/>
                </a:lnTo>
                <a:lnTo>
                  <a:pt x="19812" y="47244"/>
                </a:lnTo>
                <a:lnTo>
                  <a:pt x="22860" y="51816"/>
                </a:lnTo>
                <a:lnTo>
                  <a:pt x="25908" y="54864"/>
                </a:lnTo>
                <a:lnTo>
                  <a:pt x="30480" y="56388"/>
                </a:lnTo>
                <a:lnTo>
                  <a:pt x="68675" y="56388"/>
                </a:lnTo>
                <a:lnTo>
                  <a:pt x="68675" y="59436"/>
                </a:lnTo>
                <a:lnTo>
                  <a:pt x="50292" y="59436"/>
                </a:lnTo>
                <a:lnTo>
                  <a:pt x="44196" y="67056"/>
                </a:lnTo>
                <a:lnTo>
                  <a:pt x="36576" y="71628"/>
                </a:lnTo>
                <a:close/>
              </a:path>
              <a:path w="69215" h="99695">
                <a:moveTo>
                  <a:pt x="68675" y="12192"/>
                </a:moveTo>
                <a:lnTo>
                  <a:pt x="50292" y="12192"/>
                </a:lnTo>
                <a:lnTo>
                  <a:pt x="50292" y="1524"/>
                </a:lnTo>
                <a:lnTo>
                  <a:pt x="68675" y="1524"/>
                </a:lnTo>
                <a:lnTo>
                  <a:pt x="68675" y="12192"/>
                </a:lnTo>
                <a:close/>
              </a:path>
              <a:path w="69215" h="99695">
                <a:moveTo>
                  <a:pt x="68675" y="56388"/>
                </a:moveTo>
                <a:lnTo>
                  <a:pt x="38100" y="56388"/>
                </a:lnTo>
                <a:lnTo>
                  <a:pt x="42672" y="54864"/>
                </a:lnTo>
                <a:lnTo>
                  <a:pt x="45720" y="50292"/>
                </a:lnTo>
                <a:lnTo>
                  <a:pt x="48768" y="47244"/>
                </a:lnTo>
                <a:lnTo>
                  <a:pt x="50292" y="42672"/>
                </a:lnTo>
                <a:lnTo>
                  <a:pt x="50292" y="28956"/>
                </a:lnTo>
                <a:lnTo>
                  <a:pt x="48768" y="22860"/>
                </a:lnTo>
                <a:lnTo>
                  <a:pt x="42672" y="16764"/>
                </a:lnTo>
                <a:lnTo>
                  <a:pt x="38100" y="13716"/>
                </a:lnTo>
                <a:lnTo>
                  <a:pt x="68675" y="13716"/>
                </a:lnTo>
                <a:lnTo>
                  <a:pt x="68675" y="56388"/>
                </a:lnTo>
                <a:close/>
              </a:path>
              <a:path w="69215" h="99695">
                <a:moveTo>
                  <a:pt x="64516" y="85344"/>
                </a:moveTo>
                <a:lnTo>
                  <a:pt x="39624" y="85344"/>
                </a:lnTo>
                <a:lnTo>
                  <a:pt x="45720" y="82296"/>
                </a:lnTo>
                <a:lnTo>
                  <a:pt x="47244" y="82296"/>
                </a:lnTo>
                <a:lnTo>
                  <a:pt x="47244" y="80772"/>
                </a:lnTo>
                <a:lnTo>
                  <a:pt x="48768" y="77724"/>
                </a:lnTo>
                <a:lnTo>
                  <a:pt x="48768" y="76200"/>
                </a:lnTo>
                <a:lnTo>
                  <a:pt x="50292" y="74676"/>
                </a:lnTo>
                <a:lnTo>
                  <a:pt x="50292" y="59436"/>
                </a:lnTo>
                <a:lnTo>
                  <a:pt x="68675" y="59436"/>
                </a:lnTo>
                <a:lnTo>
                  <a:pt x="68675" y="71628"/>
                </a:lnTo>
                <a:lnTo>
                  <a:pt x="67151" y="77724"/>
                </a:lnTo>
                <a:lnTo>
                  <a:pt x="65532" y="82296"/>
                </a:lnTo>
                <a:lnTo>
                  <a:pt x="64516" y="85344"/>
                </a:lnTo>
                <a:close/>
              </a:path>
              <a:path w="69215" h="99695">
                <a:moveTo>
                  <a:pt x="45720" y="99155"/>
                </a:moveTo>
                <a:lnTo>
                  <a:pt x="22860" y="99155"/>
                </a:lnTo>
                <a:lnTo>
                  <a:pt x="15240" y="97631"/>
                </a:lnTo>
                <a:lnTo>
                  <a:pt x="10668" y="93059"/>
                </a:lnTo>
                <a:lnTo>
                  <a:pt x="4572" y="88392"/>
                </a:lnTo>
                <a:lnTo>
                  <a:pt x="3048" y="83820"/>
                </a:lnTo>
                <a:lnTo>
                  <a:pt x="3048" y="76200"/>
                </a:lnTo>
                <a:lnTo>
                  <a:pt x="24384" y="77724"/>
                </a:lnTo>
                <a:lnTo>
                  <a:pt x="24384" y="82296"/>
                </a:lnTo>
                <a:lnTo>
                  <a:pt x="25908" y="83820"/>
                </a:lnTo>
                <a:lnTo>
                  <a:pt x="27432" y="83820"/>
                </a:lnTo>
                <a:lnTo>
                  <a:pt x="30480" y="85344"/>
                </a:lnTo>
                <a:lnTo>
                  <a:pt x="64516" y="85344"/>
                </a:lnTo>
                <a:lnTo>
                  <a:pt x="64008" y="86868"/>
                </a:lnTo>
                <a:lnTo>
                  <a:pt x="62484" y="89916"/>
                </a:lnTo>
                <a:lnTo>
                  <a:pt x="59436" y="91440"/>
                </a:lnTo>
                <a:lnTo>
                  <a:pt x="57912" y="94583"/>
                </a:lnTo>
                <a:lnTo>
                  <a:pt x="54864" y="96107"/>
                </a:lnTo>
                <a:lnTo>
                  <a:pt x="45720" y="991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78967" y="6061995"/>
            <a:ext cx="64135" cy="96520"/>
          </a:xfrm>
          <a:custGeom>
            <a:avLst/>
            <a:gdLst/>
            <a:ahLst/>
            <a:cxnLst/>
            <a:rect l="l" t="t" r="r" b="b"/>
            <a:pathLst>
              <a:path w="64134" h="96520">
                <a:moveTo>
                  <a:pt x="18288" y="96107"/>
                </a:moveTo>
                <a:lnTo>
                  <a:pt x="0" y="96107"/>
                </a:lnTo>
                <a:lnTo>
                  <a:pt x="0" y="0"/>
                </a:lnTo>
                <a:lnTo>
                  <a:pt x="18288" y="0"/>
                </a:lnTo>
                <a:lnTo>
                  <a:pt x="18288" y="35052"/>
                </a:lnTo>
                <a:lnTo>
                  <a:pt x="61055" y="35052"/>
                </a:lnTo>
                <a:lnTo>
                  <a:pt x="62579" y="38100"/>
                </a:lnTo>
                <a:lnTo>
                  <a:pt x="62579" y="39624"/>
                </a:lnTo>
                <a:lnTo>
                  <a:pt x="27432" y="39624"/>
                </a:lnTo>
                <a:lnTo>
                  <a:pt x="25908" y="41148"/>
                </a:lnTo>
                <a:lnTo>
                  <a:pt x="22860" y="42672"/>
                </a:lnTo>
                <a:lnTo>
                  <a:pt x="21336" y="44196"/>
                </a:lnTo>
                <a:lnTo>
                  <a:pt x="19812" y="47244"/>
                </a:lnTo>
                <a:lnTo>
                  <a:pt x="19812" y="50292"/>
                </a:lnTo>
                <a:lnTo>
                  <a:pt x="18288" y="54959"/>
                </a:lnTo>
                <a:lnTo>
                  <a:pt x="18288" y="96107"/>
                </a:lnTo>
                <a:close/>
              </a:path>
              <a:path w="64134" h="96520">
                <a:moveTo>
                  <a:pt x="61055" y="35052"/>
                </a:moveTo>
                <a:lnTo>
                  <a:pt x="18288" y="35052"/>
                </a:lnTo>
                <a:lnTo>
                  <a:pt x="24384" y="28956"/>
                </a:lnTo>
                <a:lnTo>
                  <a:pt x="32004" y="24384"/>
                </a:lnTo>
                <a:lnTo>
                  <a:pt x="44196" y="24384"/>
                </a:lnTo>
                <a:lnTo>
                  <a:pt x="47244" y="25908"/>
                </a:lnTo>
                <a:lnTo>
                  <a:pt x="51816" y="27432"/>
                </a:lnTo>
                <a:lnTo>
                  <a:pt x="54864" y="28956"/>
                </a:lnTo>
                <a:lnTo>
                  <a:pt x="58007" y="30480"/>
                </a:lnTo>
                <a:lnTo>
                  <a:pt x="59531" y="33528"/>
                </a:lnTo>
                <a:lnTo>
                  <a:pt x="61055" y="35052"/>
                </a:lnTo>
                <a:close/>
              </a:path>
              <a:path w="64134" h="96520">
                <a:moveTo>
                  <a:pt x="64103" y="96107"/>
                </a:moveTo>
                <a:lnTo>
                  <a:pt x="45720" y="96107"/>
                </a:lnTo>
                <a:lnTo>
                  <a:pt x="45720" y="51816"/>
                </a:lnTo>
                <a:lnTo>
                  <a:pt x="44196" y="47244"/>
                </a:lnTo>
                <a:lnTo>
                  <a:pt x="44196" y="45720"/>
                </a:lnTo>
                <a:lnTo>
                  <a:pt x="42672" y="42672"/>
                </a:lnTo>
                <a:lnTo>
                  <a:pt x="42672" y="41148"/>
                </a:lnTo>
                <a:lnTo>
                  <a:pt x="39624" y="41148"/>
                </a:lnTo>
                <a:lnTo>
                  <a:pt x="38100" y="39624"/>
                </a:lnTo>
                <a:lnTo>
                  <a:pt x="62579" y="39624"/>
                </a:lnTo>
                <a:lnTo>
                  <a:pt x="62579" y="44196"/>
                </a:lnTo>
                <a:lnTo>
                  <a:pt x="64103" y="48768"/>
                </a:lnTo>
                <a:lnTo>
                  <a:pt x="64103" y="961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953739" y="6063520"/>
            <a:ext cx="41275" cy="96520"/>
          </a:xfrm>
          <a:custGeom>
            <a:avLst/>
            <a:gdLst/>
            <a:ahLst/>
            <a:cxnLst/>
            <a:rect l="l" t="t" r="r" b="b"/>
            <a:pathLst>
              <a:path w="41275" h="96520">
                <a:moveTo>
                  <a:pt x="25908" y="24479"/>
                </a:moveTo>
                <a:lnTo>
                  <a:pt x="7620" y="24479"/>
                </a:lnTo>
                <a:lnTo>
                  <a:pt x="7620" y="10763"/>
                </a:lnTo>
                <a:lnTo>
                  <a:pt x="25908" y="0"/>
                </a:lnTo>
                <a:lnTo>
                  <a:pt x="25908" y="24479"/>
                </a:lnTo>
                <a:close/>
              </a:path>
              <a:path w="41275" h="96520">
                <a:moveTo>
                  <a:pt x="39624" y="39719"/>
                </a:moveTo>
                <a:lnTo>
                  <a:pt x="0" y="39719"/>
                </a:lnTo>
                <a:lnTo>
                  <a:pt x="0" y="24479"/>
                </a:lnTo>
                <a:lnTo>
                  <a:pt x="39624" y="24479"/>
                </a:lnTo>
                <a:lnTo>
                  <a:pt x="39624" y="39719"/>
                </a:lnTo>
                <a:close/>
              </a:path>
              <a:path w="41275" h="96520">
                <a:moveTo>
                  <a:pt x="32004" y="96107"/>
                </a:moveTo>
                <a:lnTo>
                  <a:pt x="22860" y="96107"/>
                </a:lnTo>
                <a:lnTo>
                  <a:pt x="19812" y="94583"/>
                </a:lnTo>
                <a:lnTo>
                  <a:pt x="16764" y="94583"/>
                </a:lnTo>
                <a:lnTo>
                  <a:pt x="13716" y="93059"/>
                </a:lnTo>
                <a:lnTo>
                  <a:pt x="10668" y="90011"/>
                </a:lnTo>
                <a:lnTo>
                  <a:pt x="10668" y="88487"/>
                </a:lnTo>
                <a:lnTo>
                  <a:pt x="9144" y="85439"/>
                </a:lnTo>
                <a:lnTo>
                  <a:pt x="9144" y="82391"/>
                </a:lnTo>
                <a:lnTo>
                  <a:pt x="7620" y="80867"/>
                </a:lnTo>
                <a:lnTo>
                  <a:pt x="7620" y="39719"/>
                </a:lnTo>
                <a:lnTo>
                  <a:pt x="25908" y="39719"/>
                </a:lnTo>
                <a:lnTo>
                  <a:pt x="25908" y="76295"/>
                </a:lnTo>
                <a:lnTo>
                  <a:pt x="27432" y="77819"/>
                </a:lnTo>
                <a:lnTo>
                  <a:pt x="27432" y="79343"/>
                </a:lnTo>
                <a:lnTo>
                  <a:pt x="28956" y="79343"/>
                </a:lnTo>
                <a:lnTo>
                  <a:pt x="30480" y="80867"/>
                </a:lnTo>
                <a:lnTo>
                  <a:pt x="38438" y="80867"/>
                </a:lnTo>
                <a:lnTo>
                  <a:pt x="41148" y="93059"/>
                </a:lnTo>
                <a:lnTo>
                  <a:pt x="32004" y="96107"/>
                </a:lnTo>
                <a:close/>
              </a:path>
              <a:path w="41275" h="96520">
                <a:moveTo>
                  <a:pt x="38438" y="80867"/>
                </a:moveTo>
                <a:lnTo>
                  <a:pt x="33528" y="80867"/>
                </a:lnTo>
                <a:lnTo>
                  <a:pt x="35052" y="79343"/>
                </a:lnTo>
                <a:lnTo>
                  <a:pt x="38100" y="79343"/>
                </a:lnTo>
                <a:lnTo>
                  <a:pt x="38438" y="8086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999459" y="6086475"/>
            <a:ext cx="64135" cy="73659"/>
          </a:xfrm>
          <a:custGeom>
            <a:avLst/>
            <a:gdLst/>
            <a:ahLst/>
            <a:cxnLst/>
            <a:rect l="l" t="t" r="r" b="b"/>
            <a:pathLst>
              <a:path w="64134" h="73660">
                <a:moveTo>
                  <a:pt x="61976" y="59436"/>
                </a:moveTo>
                <a:lnTo>
                  <a:pt x="38100" y="59436"/>
                </a:lnTo>
                <a:lnTo>
                  <a:pt x="41148" y="57912"/>
                </a:lnTo>
                <a:lnTo>
                  <a:pt x="42672" y="56388"/>
                </a:lnTo>
                <a:lnTo>
                  <a:pt x="45720" y="54864"/>
                </a:lnTo>
                <a:lnTo>
                  <a:pt x="45720" y="48768"/>
                </a:lnTo>
                <a:lnTo>
                  <a:pt x="44196" y="48768"/>
                </a:lnTo>
                <a:lnTo>
                  <a:pt x="44196" y="47244"/>
                </a:lnTo>
                <a:lnTo>
                  <a:pt x="41148" y="47244"/>
                </a:lnTo>
                <a:lnTo>
                  <a:pt x="38100" y="45720"/>
                </a:lnTo>
                <a:lnTo>
                  <a:pt x="28455" y="43434"/>
                </a:lnTo>
                <a:lnTo>
                  <a:pt x="20383" y="41148"/>
                </a:lnTo>
                <a:lnTo>
                  <a:pt x="14311" y="38862"/>
                </a:lnTo>
                <a:lnTo>
                  <a:pt x="10668" y="36576"/>
                </a:lnTo>
                <a:lnTo>
                  <a:pt x="4572" y="33528"/>
                </a:lnTo>
                <a:lnTo>
                  <a:pt x="1524" y="27432"/>
                </a:lnTo>
                <a:lnTo>
                  <a:pt x="1524" y="15240"/>
                </a:lnTo>
                <a:lnTo>
                  <a:pt x="4572" y="10668"/>
                </a:lnTo>
                <a:lnTo>
                  <a:pt x="9144" y="6096"/>
                </a:lnTo>
                <a:lnTo>
                  <a:pt x="13716" y="3048"/>
                </a:lnTo>
                <a:lnTo>
                  <a:pt x="21336" y="0"/>
                </a:lnTo>
                <a:lnTo>
                  <a:pt x="41148" y="0"/>
                </a:lnTo>
                <a:lnTo>
                  <a:pt x="47244" y="1524"/>
                </a:lnTo>
                <a:lnTo>
                  <a:pt x="56388" y="7620"/>
                </a:lnTo>
                <a:lnTo>
                  <a:pt x="59436" y="12192"/>
                </a:lnTo>
                <a:lnTo>
                  <a:pt x="60198" y="13716"/>
                </a:lnTo>
                <a:lnTo>
                  <a:pt x="22860" y="13716"/>
                </a:lnTo>
                <a:lnTo>
                  <a:pt x="19812" y="16764"/>
                </a:lnTo>
                <a:lnTo>
                  <a:pt x="19812" y="21336"/>
                </a:lnTo>
                <a:lnTo>
                  <a:pt x="22860" y="24384"/>
                </a:lnTo>
                <a:lnTo>
                  <a:pt x="28956" y="25908"/>
                </a:lnTo>
                <a:lnTo>
                  <a:pt x="38100" y="27432"/>
                </a:lnTo>
                <a:lnTo>
                  <a:pt x="47244" y="30480"/>
                </a:lnTo>
                <a:lnTo>
                  <a:pt x="54864" y="32004"/>
                </a:lnTo>
                <a:lnTo>
                  <a:pt x="62484" y="39624"/>
                </a:lnTo>
                <a:lnTo>
                  <a:pt x="64008" y="44196"/>
                </a:lnTo>
                <a:lnTo>
                  <a:pt x="64008" y="56388"/>
                </a:lnTo>
                <a:lnTo>
                  <a:pt x="61976" y="59436"/>
                </a:lnTo>
                <a:close/>
              </a:path>
              <a:path w="64134" h="73660">
                <a:moveTo>
                  <a:pt x="44196" y="21336"/>
                </a:moveTo>
                <a:lnTo>
                  <a:pt x="44196" y="19812"/>
                </a:lnTo>
                <a:lnTo>
                  <a:pt x="42672" y="16764"/>
                </a:lnTo>
                <a:lnTo>
                  <a:pt x="39624" y="15240"/>
                </a:lnTo>
                <a:lnTo>
                  <a:pt x="38100" y="13716"/>
                </a:lnTo>
                <a:lnTo>
                  <a:pt x="60198" y="13716"/>
                </a:lnTo>
                <a:lnTo>
                  <a:pt x="62484" y="18288"/>
                </a:lnTo>
                <a:lnTo>
                  <a:pt x="44196" y="21336"/>
                </a:lnTo>
                <a:close/>
              </a:path>
              <a:path w="64134" h="73660">
                <a:moveTo>
                  <a:pt x="32004" y="73152"/>
                </a:moveTo>
                <a:lnTo>
                  <a:pt x="22860" y="73152"/>
                </a:lnTo>
                <a:lnTo>
                  <a:pt x="15240" y="70104"/>
                </a:lnTo>
                <a:lnTo>
                  <a:pt x="10668" y="67056"/>
                </a:lnTo>
                <a:lnTo>
                  <a:pt x="4572" y="62484"/>
                </a:lnTo>
                <a:lnTo>
                  <a:pt x="1524" y="57912"/>
                </a:lnTo>
                <a:lnTo>
                  <a:pt x="0" y="51816"/>
                </a:lnTo>
                <a:lnTo>
                  <a:pt x="18288" y="48768"/>
                </a:lnTo>
                <a:lnTo>
                  <a:pt x="18288" y="51816"/>
                </a:lnTo>
                <a:lnTo>
                  <a:pt x="19812" y="54864"/>
                </a:lnTo>
                <a:lnTo>
                  <a:pt x="22860" y="56388"/>
                </a:lnTo>
                <a:lnTo>
                  <a:pt x="24384" y="57912"/>
                </a:lnTo>
                <a:lnTo>
                  <a:pt x="28956" y="59436"/>
                </a:lnTo>
                <a:lnTo>
                  <a:pt x="61976" y="59436"/>
                </a:lnTo>
                <a:lnTo>
                  <a:pt x="60960" y="60960"/>
                </a:lnTo>
                <a:lnTo>
                  <a:pt x="56388" y="65532"/>
                </a:lnTo>
                <a:lnTo>
                  <a:pt x="51506" y="68651"/>
                </a:lnTo>
                <a:lnTo>
                  <a:pt x="45910" y="71056"/>
                </a:lnTo>
                <a:lnTo>
                  <a:pt x="39457" y="72604"/>
                </a:lnTo>
                <a:lnTo>
                  <a:pt x="32004" y="731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081849" y="6087998"/>
            <a:ext cx="13970" cy="70485"/>
          </a:xfrm>
          <a:custGeom>
            <a:avLst/>
            <a:gdLst/>
            <a:ahLst/>
            <a:cxnLst/>
            <a:rect l="l" t="t" r="r" b="b"/>
            <a:pathLst>
              <a:path w="13969" h="70485">
                <a:moveTo>
                  <a:pt x="13811" y="13716"/>
                </a:moveTo>
                <a:lnTo>
                  <a:pt x="0" y="13716"/>
                </a:lnTo>
                <a:lnTo>
                  <a:pt x="0" y="0"/>
                </a:lnTo>
                <a:lnTo>
                  <a:pt x="13811" y="0"/>
                </a:lnTo>
                <a:lnTo>
                  <a:pt x="13811" y="13716"/>
                </a:lnTo>
                <a:close/>
              </a:path>
              <a:path w="13969" h="70485">
                <a:moveTo>
                  <a:pt x="13811" y="70104"/>
                </a:moveTo>
                <a:lnTo>
                  <a:pt x="0" y="70104"/>
                </a:lnTo>
                <a:lnTo>
                  <a:pt x="0" y="56388"/>
                </a:lnTo>
                <a:lnTo>
                  <a:pt x="13811" y="56388"/>
                </a:lnTo>
                <a:lnTo>
                  <a:pt x="13811" y="701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163574" y="6062472"/>
            <a:ext cx="0" cy="96520"/>
          </a:xfrm>
          <a:custGeom>
            <a:avLst/>
            <a:gdLst/>
            <a:ahLst/>
            <a:cxnLst/>
            <a:rect l="l" t="t" r="r" b="b"/>
            <a:pathLst>
              <a:path h="96520">
                <a:moveTo>
                  <a:pt x="0" y="0"/>
                </a:moveTo>
                <a:lnTo>
                  <a:pt x="0" y="96012"/>
                </a:lnTo>
              </a:path>
            </a:pathLst>
          </a:custGeom>
          <a:ln w="1371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184148" y="6063520"/>
            <a:ext cx="33655" cy="94614"/>
          </a:xfrm>
          <a:custGeom>
            <a:avLst/>
            <a:gdLst/>
            <a:ahLst/>
            <a:cxnLst/>
            <a:rect l="l" t="t" r="r" b="b"/>
            <a:pathLst>
              <a:path w="33655" h="94614">
                <a:moveTo>
                  <a:pt x="19812" y="24479"/>
                </a:moveTo>
                <a:lnTo>
                  <a:pt x="7620" y="24479"/>
                </a:lnTo>
                <a:lnTo>
                  <a:pt x="7620" y="7620"/>
                </a:lnTo>
                <a:lnTo>
                  <a:pt x="19812" y="0"/>
                </a:lnTo>
                <a:lnTo>
                  <a:pt x="19812" y="24479"/>
                </a:lnTo>
                <a:close/>
              </a:path>
              <a:path w="33655" h="94614">
                <a:moveTo>
                  <a:pt x="32004" y="33623"/>
                </a:moveTo>
                <a:lnTo>
                  <a:pt x="0" y="33623"/>
                </a:lnTo>
                <a:lnTo>
                  <a:pt x="0" y="24479"/>
                </a:lnTo>
                <a:lnTo>
                  <a:pt x="32004" y="24479"/>
                </a:lnTo>
                <a:lnTo>
                  <a:pt x="32004" y="33623"/>
                </a:lnTo>
                <a:close/>
              </a:path>
              <a:path w="33655" h="94614">
                <a:moveTo>
                  <a:pt x="33528" y="94583"/>
                </a:moveTo>
                <a:lnTo>
                  <a:pt x="16764" y="94583"/>
                </a:lnTo>
                <a:lnTo>
                  <a:pt x="15240" y="93059"/>
                </a:lnTo>
                <a:lnTo>
                  <a:pt x="12192" y="91535"/>
                </a:lnTo>
                <a:lnTo>
                  <a:pt x="10668" y="90011"/>
                </a:lnTo>
                <a:lnTo>
                  <a:pt x="9144" y="86963"/>
                </a:lnTo>
                <a:lnTo>
                  <a:pt x="9144" y="85439"/>
                </a:lnTo>
                <a:lnTo>
                  <a:pt x="7620" y="80867"/>
                </a:lnTo>
                <a:lnTo>
                  <a:pt x="7620" y="33623"/>
                </a:lnTo>
                <a:lnTo>
                  <a:pt x="19812" y="33623"/>
                </a:lnTo>
                <a:lnTo>
                  <a:pt x="19812" y="79343"/>
                </a:lnTo>
                <a:lnTo>
                  <a:pt x="21336" y="80867"/>
                </a:lnTo>
                <a:lnTo>
                  <a:pt x="21336" y="82391"/>
                </a:lnTo>
                <a:lnTo>
                  <a:pt x="22860" y="82391"/>
                </a:lnTo>
                <a:lnTo>
                  <a:pt x="22860" y="83915"/>
                </a:lnTo>
                <a:lnTo>
                  <a:pt x="32004" y="83915"/>
                </a:lnTo>
                <a:lnTo>
                  <a:pt x="33528" y="945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265015" y="6060472"/>
            <a:ext cx="933831" cy="9915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252282" y="6060471"/>
            <a:ext cx="3418141" cy="12392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678424" y="6172201"/>
            <a:ext cx="76200" cy="12700"/>
          </a:xfrm>
          <a:custGeom>
            <a:avLst/>
            <a:gdLst/>
            <a:ahLst/>
            <a:cxnLst/>
            <a:rect l="l" t="t" r="r" b="b"/>
            <a:pathLst>
              <a:path w="76200" h="12700">
                <a:moveTo>
                  <a:pt x="0" y="0"/>
                </a:moveTo>
                <a:lnTo>
                  <a:pt x="76200" y="0"/>
                </a:lnTo>
                <a:lnTo>
                  <a:pt x="76200" y="12192"/>
                </a:lnTo>
                <a:lnTo>
                  <a:pt x="0" y="12192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758911" y="6086475"/>
            <a:ext cx="64135" cy="73659"/>
          </a:xfrm>
          <a:custGeom>
            <a:avLst/>
            <a:gdLst/>
            <a:ahLst/>
            <a:cxnLst/>
            <a:rect l="l" t="t" r="r" b="b"/>
            <a:pathLst>
              <a:path w="64135" h="73660">
                <a:moveTo>
                  <a:pt x="18288" y="22860"/>
                </a:moveTo>
                <a:lnTo>
                  <a:pt x="1524" y="19812"/>
                </a:lnTo>
                <a:lnTo>
                  <a:pt x="3048" y="13716"/>
                </a:lnTo>
                <a:lnTo>
                  <a:pt x="6096" y="7620"/>
                </a:lnTo>
                <a:lnTo>
                  <a:pt x="15240" y="1524"/>
                </a:lnTo>
                <a:lnTo>
                  <a:pt x="22860" y="0"/>
                </a:lnTo>
                <a:lnTo>
                  <a:pt x="39719" y="0"/>
                </a:lnTo>
                <a:lnTo>
                  <a:pt x="59531" y="13716"/>
                </a:lnTo>
                <a:lnTo>
                  <a:pt x="27432" y="13716"/>
                </a:lnTo>
                <a:lnTo>
                  <a:pt x="24384" y="15240"/>
                </a:lnTo>
                <a:lnTo>
                  <a:pt x="22860" y="16764"/>
                </a:lnTo>
                <a:lnTo>
                  <a:pt x="21336" y="16764"/>
                </a:lnTo>
                <a:lnTo>
                  <a:pt x="18288" y="22860"/>
                </a:lnTo>
                <a:close/>
              </a:path>
              <a:path w="64135" h="73660">
                <a:moveTo>
                  <a:pt x="25908" y="73152"/>
                </a:moveTo>
                <a:lnTo>
                  <a:pt x="15240" y="73152"/>
                </a:lnTo>
                <a:lnTo>
                  <a:pt x="9144" y="70104"/>
                </a:lnTo>
                <a:lnTo>
                  <a:pt x="1524" y="62484"/>
                </a:lnTo>
                <a:lnTo>
                  <a:pt x="0" y="57912"/>
                </a:lnTo>
                <a:lnTo>
                  <a:pt x="0" y="44196"/>
                </a:lnTo>
                <a:lnTo>
                  <a:pt x="3048" y="41148"/>
                </a:lnTo>
                <a:lnTo>
                  <a:pt x="4572" y="38100"/>
                </a:lnTo>
                <a:lnTo>
                  <a:pt x="13716" y="33528"/>
                </a:lnTo>
                <a:lnTo>
                  <a:pt x="18288" y="32004"/>
                </a:lnTo>
                <a:lnTo>
                  <a:pt x="24384" y="30480"/>
                </a:lnTo>
                <a:lnTo>
                  <a:pt x="33528" y="28956"/>
                </a:lnTo>
                <a:lnTo>
                  <a:pt x="39719" y="27432"/>
                </a:lnTo>
                <a:lnTo>
                  <a:pt x="42767" y="25908"/>
                </a:lnTo>
                <a:lnTo>
                  <a:pt x="42767" y="19812"/>
                </a:lnTo>
                <a:lnTo>
                  <a:pt x="38195" y="15240"/>
                </a:lnTo>
                <a:lnTo>
                  <a:pt x="35147" y="13716"/>
                </a:lnTo>
                <a:lnTo>
                  <a:pt x="59531" y="13716"/>
                </a:lnTo>
                <a:lnTo>
                  <a:pt x="61055" y="18288"/>
                </a:lnTo>
                <a:lnTo>
                  <a:pt x="61055" y="38100"/>
                </a:lnTo>
                <a:lnTo>
                  <a:pt x="39719" y="38100"/>
                </a:lnTo>
                <a:lnTo>
                  <a:pt x="36671" y="39624"/>
                </a:lnTo>
                <a:lnTo>
                  <a:pt x="32004" y="41148"/>
                </a:lnTo>
                <a:lnTo>
                  <a:pt x="25908" y="41148"/>
                </a:lnTo>
                <a:lnTo>
                  <a:pt x="22860" y="42672"/>
                </a:lnTo>
                <a:lnTo>
                  <a:pt x="18288" y="47244"/>
                </a:lnTo>
                <a:lnTo>
                  <a:pt x="18288" y="54864"/>
                </a:lnTo>
                <a:lnTo>
                  <a:pt x="21336" y="56388"/>
                </a:lnTo>
                <a:lnTo>
                  <a:pt x="22860" y="59436"/>
                </a:lnTo>
                <a:lnTo>
                  <a:pt x="61055" y="59436"/>
                </a:lnTo>
                <a:lnTo>
                  <a:pt x="61055" y="62484"/>
                </a:lnTo>
                <a:lnTo>
                  <a:pt x="62579" y="64008"/>
                </a:lnTo>
                <a:lnTo>
                  <a:pt x="44291" y="64008"/>
                </a:lnTo>
                <a:lnTo>
                  <a:pt x="41243" y="67056"/>
                </a:lnTo>
                <a:lnTo>
                  <a:pt x="38195" y="68580"/>
                </a:lnTo>
                <a:lnTo>
                  <a:pt x="33528" y="70104"/>
                </a:lnTo>
                <a:lnTo>
                  <a:pt x="30480" y="71628"/>
                </a:lnTo>
                <a:lnTo>
                  <a:pt x="25908" y="73152"/>
                </a:lnTo>
                <a:close/>
              </a:path>
              <a:path w="64135" h="73660">
                <a:moveTo>
                  <a:pt x="61055" y="59436"/>
                </a:moveTo>
                <a:lnTo>
                  <a:pt x="32004" y="59436"/>
                </a:lnTo>
                <a:lnTo>
                  <a:pt x="35147" y="57912"/>
                </a:lnTo>
                <a:lnTo>
                  <a:pt x="38195" y="56388"/>
                </a:lnTo>
                <a:lnTo>
                  <a:pt x="41243" y="53340"/>
                </a:lnTo>
                <a:lnTo>
                  <a:pt x="41243" y="50292"/>
                </a:lnTo>
                <a:lnTo>
                  <a:pt x="42767" y="48768"/>
                </a:lnTo>
                <a:lnTo>
                  <a:pt x="42767" y="38100"/>
                </a:lnTo>
                <a:lnTo>
                  <a:pt x="61055" y="38100"/>
                </a:lnTo>
                <a:lnTo>
                  <a:pt x="61055" y="59436"/>
                </a:lnTo>
                <a:close/>
              </a:path>
              <a:path w="64135" h="73660">
                <a:moveTo>
                  <a:pt x="64103" y="71628"/>
                </a:moveTo>
                <a:lnTo>
                  <a:pt x="45815" y="71628"/>
                </a:lnTo>
                <a:lnTo>
                  <a:pt x="45815" y="68580"/>
                </a:lnTo>
                <a:lnTo>
                  <a:pt x="44291" y="65532"/>
                </a:lnTo>
                <a:lnTo>
                  <a:pt x="44291" y="64008"/>
                </a:lnTo>
                <a:lnTo>
                  <a:pt x="62579" y="64008"/>
                </a:lnTo>
                <a:lnTo>
                  <a:pt x="62579" y="67056"/>
                </a:lnTo>
                <a:lnTo>
                  <a:pt x="64103" y="716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836729" y="6086476"/>
            <a:ext cx="100965" cy="71756"/>
          </a:xfrm>
          <a:custGeom>
            <a:avLst/>
            <a:gdLst/>
            <a:ahLst/>
            <a:cxnLst/>
            <a:rect l="l" t="t" r="r" b="b"/>
            <a:pathLst>
              <a:path w="100964" h="71754">
                <a:moveTo>
                  <a:pt x="58007" y="10668"/>
                </a:moveTo>
                <a:lnTo>
                  <a:pt x="16764" y="10668"/>
                </a:lnTo>
                <a:lnTo>
                  <a:pt x="22860" y="4572"/>
                </a:lnTo>
                <a:lnTo>
                  <a:pt x="28956" y="0"/>
                </a:lnTo>
                <a:lnTo>
                  <a:pt x="42767" y="0"/>
                </a:lnTo>
                <a:lnTo>
                  <a:pt x="48863" y="3048"/>
                </a:lnTo>
                <a:lnTo>
                  <a:pt x="53435" y="4572"/>
                </a:lnTo>
                <a:lnTo>
                  <a:pt x="54959" y="7620"/>
                </a:lnTo>
                <a:lnTo>
                  <a:pt x="58007" y="10668"/>
                </a:lnTo>
                <a:close/>
              </a:path>
              <a:path w="100964" h="71754">
                <a:moveTo>
                  <a:pt x="98393" y="10668"/>
                </a:moveTo>
                <a:lnTo>
                  <a:pt x="58007" y="10668"/>
                </a:lnTo>
                <a:lnTo>
                  <a:pt x="64103" y="4572"/>
                </a:lnTo>
                <a:lnTo>
                  <a:pt x="70199" y="1524"/>
                </a:lnTo>
                <a:lnTo>
                  <a:pt x="74771" y="0"/>
                </a:lnTo>
                <a:lnTo>
                  <a:pt x="83915" y="0"/>
                </a:lnTo>
                <a:lnTo>
                  <a:pt x="88487" y="1524"/>
                </a:lnTo>
                <a:lnTo>
                  <a:pt x="91535" y="3048"/>
                </a:lnTo>
                <a:lnTo>
                  <a:pt x="97631" y="9144"/>
                </a:lnTo>
                <a:lnTo>
                  <a:pt x="98393" y="10668"/>
                </a:lnTo>
                <a:close/>
              </a:path>
              <a:path w="100964" h="71754">
                <a:moveTo>
                  <a:pt x="18288" y="71628"/>
                </a:moveTo>
                <a:lnTo>
                  <a:pt x="0" y="71628"/>
                </a:lnTo>
                <a:lnTo>
                  <a:pt x="0" y="1524"/>
                </a:lnTo>
                <a:lnTo>
                  <a:pt x="16764" y="1524"/>
                </a:lnTo>
                <a:lnTo>
                  <a:pt x="16764" y="10668"/>
                </a:lnTo>
                <a:lnTo>
                  <a:pt x="98393" y="10668"/>
                </a:lnTo>
                <a:lnTo>
                  <a:pt x="99917" y="13716"/>
                </a:lnTo>
                <a:lnTo>
                  <a:pt x="28956" y="13716"/>
                </a:lnTo>
                <a:lnTo>
                  <a:pt x="25908" y="15240"/>
                </a:lnTo>
                <a:lnTo>
                  <a:pt x="24384" y="16764"/>
                </a:lnTo>
                <a:lnTo>
                  <a:pt x="21336" y="18288"/>
                </a:lnTo>
                <a:lnTo>
                  <a:pt x="19812" y="19812"/>
                </a:lnTo>
                <a:lnTo>
                  <a:pt x="19812" y="22860"/>
                </a:lnTo>
                <a:lnTo>
                  <a:pt x="18288" y="25908"/>
                </a:lnTo>
                <a:lnTo>
                  <a:pt x="18288" y="71628"/>
                </a:lnTo>
                <a:close/>
              </a:path>
              <a:path w="100964" h="71754">
                <a:moveTo>
                  <a:pt x="59531" y="71628"/>
                </a:moveTo>
                <a:lnTo>
                  <a:pt x="41243" y="71628"/>
                </a:lnTo>
                <a:lnTo>
                  <a:pt x="41243" y="21336"/>
                </a:lnTo>
                <a:lnTo>
                  <a:pt x="39719" y="19812"/>
                </a:lnTo>
                <a:lnTo>
                  <a:pt x="39719" y="18288"/>
                </a:lnTo>
                <a:lnTo>
                  <a:pt x="36671" y="15240"/>
                </a:lnTo>
                <a:lnTo>
                  <a:pt x="33623" y="13716"/>
                </a:lnTo>
                <a:lnTo>
                  <a:pt x="70199" y="13716"/>
                </a:lnTo>
                <a:lnTo>
                  <a:pt x="68675" y="15240"/>
                </a:lnTo>
                <a:lnTo>
                  <a:pt x="65627" y="16764"/>
                </a:lnTo>
                <a:lnTo>
                  <a:pt x="62579" y="19812"/>
                </a:lnTo>
                <a:lnTo>
                  <a:pt x="59531" y="25908"/>
                </a:lnTo>
                <a:lnTo>
                  <a:pt x="59531" y="71628"/>
                </a:lnTo>
                <a:close/>
              </a:path>
              <a:path w="100964" h="71754">
                <a:moveTo>
                  <a:pt x="100679" y="71628"/>
                </a:moveTo>
                <a:lnTo>
                  <a:pt x="82391" y="71628"/>
                </a:lnTo>
                <a:lnTo>
                  <a:pt x="82391" y="19812"/>
                </a:lnTo>
                <a:lnTo>
                  <a:pt x="80867" y="18288"/>
                </a:lnTo>
                <a:lnTo>
                  <a:pt x="79343" y="15240"/>
                </a:lnTo>
                <a:lnTo>
                  <a:pt x="76295" y="13716"/>
                </a:lnTo>
                <a:lnTo>
                  <a:pt x="99917" y="13716"/>
                </a:lnTo>
                <a:lnTo>
                  <a:pt x="100679" y="15240"/>
                </a:lnTo>
                <a:lnTo>
                  <a:pt x="100679" y="716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955792" y="6086476"/>
            <a:ext cx="64135" cy="71756"/>
          </a:xfrm>
          <a:custGeom>
            <a:avLst/>
            <a:gdLst/>
            <a:ahLst/>
            <a:cxnLst/>
            <a:rect l="l" t="t" r="r" b="b"/>
            <a:pathLst>
              <a:path w="64135" h="71754">
                <a:moveTo>
                  <a:pt x="62579" y="12192"/>
                </a:moveTo>
                <a:lnTo>
                  <a:pt x="16764" y="12192"/>
                </a:lnTo>
                <a:lnTo>
                  <a:pt x="21621" y="7072"/>
                </a:lnTo>
                <a:lnTo>
                  <a:pt x="27051" y="3238"/>
                </a:lnTo>
                <a:lnTo>
                  <a:pt x="33051" y="833"/>
                </a:lnTo>
                <a:lnTo>
                  <a:pt x="39624" y="0"/>
                </a:lnTo>
                <a:lnTo>
                  <a:pt x="44196" y="0"/>
                </a:lnTo>
                <a:lnTo>
                  <a:pt x="47244" y="1524"/>
                </a:lnTo>
                <a:lnTo>
                  <a:pt x="51816" y="3048"/>
                </a:lnTo>
                <a:lnTo>
                  <a:pt x="57912" y="6096"/>
                </a:lnTo>
                <a:lnTo>
                  <a:pt x="59436" y="7620"/>
                </a:lnTo>
                <a:lnTo>
                  <a:pt x="60960" y="10668"/>
                </a:lnTo>
                <a:lnTo>
                  <a:pt x="62579" y="12192"/>
                </a:lnTo>
                <a:close/>
              </a:path>
              <a:path w="64135" h="71754">
                <a:moveTo>
                  <a:pt x="18288" y="71628"/>
                </a:moveTo>
                <a:lnTo>
                  <a:pt x="0" y="71628"/>
                </a:lnTo>
                <a:lnTo>
                  <a:pt x="0" y="1524"/>
                </a:lnTo>
                <a:lnTo>
                  <a:pt x="16764" y="1524"/>
                </a:lnTo>
                <a:lnTo>
                  <a:pt x="16764" y="12192"/>
                </a:lnTo>
                <a:lnTo>
                  <a:pt x="62579" y="12192"/>
                </a:lnTo>
                <a:lnTo>
                  <a:pt x="62579" y="13716"/>
                </a:lnTo>
                <a:lnTo>
                  <a:pt x="30480" y="13716"/>
                </a:lnTo>
                <a:lnTo>
                  <a:pt x="27432" y="15240"/>
                </a:lnTo>
                <a:lnTo>
                  <a:pt x="25908" y="16764"/>
                </a:lnTo>
                <a:lnTo>
                  <a:pt x="22860" y="18288"/>
                </a:lnTo>
                <a:lnTo>
                  <a:pt x="19812" y="24384"/>
                </a:lnTo>
                <a:lnTo>
                  <a:pt x="19812" y="25908"/>
                </a:lnTo>
                <a:lnTo>
                  <a:pt x="18288" y="32004"/>
                </a:lnTo>
                <a:lnTo>
                  <a:pt x="18288" y="71628"/>
                </a:lnTo>
                <a:close/>
              </a:path>
              <a:path w="64135" h="71754">
                <a:moveTo>
                  <a:pt x="64103" y="71628"/>
                </a:moveTo>
                <a:lnTo>
                  <a:pt x="45720" y="71628"/>
                </a:lnTo>
                <a:lnTo>
                  <a:pt x="45720" y="28956"/>
                </a:lnTo>
                <a:lnTo>
                  <a:pt x="44196" y="22860"/>
                </a:lnTo>
                <a:lnTo>
                  <a:pt x="44196" y="21336"/>
                </a:lnTo>
                <a:lnTo>
                  <a:pt x="42672" y="18288"/>
                </a:lnTo>
                <a:lnTo>
                  <a:pt x="42672" y="16764"/>
                </a:lnTo>
                <a:lnTo>
                  <a:pt x="39624" y="16764"/>
                </a:lnTo>
                <a:lnTo>
                  <a:pt x="36576" y="13716"/>
                </a:lnTo>
                <a:lnTo>
                  <a:pt x="62579" y="13716"/>
                </a:lnTo>
                <a:lnTo>
                  <a:pt x="62579" y="18288"/>
                </a:lnTo>
                <a:lnTo>
                  <a:pt x="64103" y="22860"/>
                </a:lnTo>
                <a:lnTo>
                  <a:pt x="64103" y="716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6030468" y="6063615"/>
            <a:ext cx="41275" cy="96520"/>
          </a:xfrm>
          <a:custGeom>
            <a:avLst/>
            <a:gdLst/>
            <a:ahLst/>
            <a:cxnLst/>
            <a:rect l="l" t="t" r="r" b="b"/>
            <a:pathLst>
              <a:path w="41275" h="96520">
                <a:moveTo>
                  <a:pt x="25908" y="24384"/>
                </a:moveTo>
                <a:lnTo>
                  <a:pt x="7620" y="24384"/>
                </a:lnTo>
                <a:lnTo>
                  <a:pt x="7620" y="10668"/>
                </a:lnTo>
                <a:lnTo>
                  <a:pt x="25908" y="0"/>
                </a:lnTo>
                <a:lnTo>
                  <a:pt x="25908" y="24384"/>
                </a:lnTo>
                <a:close/>
              </a:path>
              <a:path w="41275" h="96520">
                <a:moveTo>
                  <a:pt x="39719" y="39624"/>
                </a:moveTo>
                <a:lnTo>
                  <a:pt x="0" y="39624"/>
                </a:lnTo>
                <a:lnTo>
                  <a:pt x="0" y="24384"/>
                </a:lnTo>
                <a:lnTo>
                  <a:pt x="39719" y="24384"/>
                </a:lnTo>
                <a:lnTo>
                  <a:pt x="39719" y="39624"/>
                </a:lnTo>
                <a:close/>
              </a:path>
              <a:path w="41275" h="96520">
                <a:moveTo>
                  <a:pt x="32004" y="96107"/>
                </a:moveTo>
                <a:lnTo>
                  <a:pt x="22860" y="96107"/>
                </a:lnTo>
                <a:lnTo>
                  <a:pt x="19812" y="94583"/>
                </a:lnTo>
                <a:lnTo>
                  <a:pt x="16764" y="94583"/>
                </a:lnTo>
                <a:lnTo>
                  <a:pt x="15240" y="93059"/>
                </a:lnTo>
                <a:lnTo>
                  <a:pt x="12192" y="91535"/>
                </a:lnTo>
                <a:lnTo>
                  <a:pt x="10668" y="90011"/>
                </a:lnTo>
                <a:lnTo>
                  <a:pt x="10668" y="88487"/>
                </a:lnTo>
                <a:lnTo>
                  <a:pt x="9144" y="85439"/>
                </a:lnTo>
                <a:lnTo>
                  <a:pt x="9144" y="80867"/>
                </a:lnTo>
                <a:lnTo>
                  <a:pt x="7620" y="76295"/>
                </a:lnTo>
                <a:lnTo>
                  <a:pt x="7620" y="39624"/>
                </a:lnTo>
                <a:lnTo>
                  <a:pt x="25908" y="39624"/>
                </a:lnTo>
                <a:lnTo>
                  <a:pt x="25908" y="73247"/>
                </a:lnTo>
                <a:lnTo>
                  <a:pt x="27432" y="76295"/>
                </a:lnTo>
                <a:lnTo>
                  <a:pt x="27432" y="79343"/>
                </a:lnTo>
                <a:lnTo>
                  <a:pt x="28956" y="79343"/>
                </a:lnTo>
                <a:lnTo>
                  <a:pt x="30480" y="80867"/>
                </a:lnTo>
                <a:lnTo>
                  <a:pt x="39888" y="80867"/>
                </a:lnTo>
                <a:lnTo>
                  <a:pt x="41243" y="93059"/>
                </a:lnTo>
                <a:lnTo>
                  <a:pt x="32004" y="96107"/>
                </a:lnTo>
                <a:close/>
              </a:path>
              <a:path w="41275" h="96520">
                <a:moveTo>
                  <a:pt x="39888" y="80867"/>
                </a:moveTo>
                <a:lnTo>
                  <a:pt x="33623" y="80867"/>
                </a:lnTo>
                <a:lnTo>
                  <a:pt x="35147" y="79343"/>
                </a:lnTo>
                <a:lnTo>
                  <a:pt x="39719" y="79343"/>
                </a:lnTo>
                <a:lnTo>
                  <a:pt x="39888" y="8086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6071616" y="6172201"/>
            <a:ext cx="76200" cy="12700"/>
          </a:xfrm>
          <a:custGeom>
            <a:avLst/>
            <a:gdLst/>
            <a:ahLst/>
            <a:cxnLst/>
            <a:rect l="l" t="t" r="r" b="b"/>
            <a:pathLst>
              <a:path w="76200" h="12700">
                <a:moveTo>
                  <a:pt x="0" y="0"/>
                </a:moveTo>
                <a:lnTo>
                  <a:pt x="76200" y="0"/>
                </a:lnTo>
                <a:lnTo>
                  <a:pt x="76200" y="12192"/>
                </a:lnTo>
                <a:lnTo>
                  <a:pt x="0" y="12192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6157150" y="6087998"/>
            <a:ext cx="18415" cy="70485"/>
          </a:xfrm>
          <a:custGeom>
            <a:avLst/>
            <a:gdLst/>
            <a:ahLst/>
            <a:cxnLst/>
            <a:rect l="l" t="t" r="r" b="b"/>
            <a:pathLst>
              <a:path w="18414" h="70485">
                <a:moveTo>
                  <a:pt x="18288" y="70199"/>
                </a:moveTo>
                <a:lnTo>
                  <a:pt x="0" y="70199"/>
                </a:lnTo>
                <a:lnTo>
                  <a:pt x="0" y="0"/>
                </a:lnTo>
                <a:lnTo>
                  <a:pt x="18288" y="0"/>
                </a:lnTo>
                <a:lnTo>
                  <a:pt x="18288" y="701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193821" y="6086476"/>
            <a:ext cx="62865" cy="71756"/>
          </a:xfrm>
          <a:custGeom>
            <a:avLst/>
            <a:gdLst/>
            <a:ahLst/>
            <a:cxnLst/>
            <a:rect l="l" t="t" r="r" b="b"/>
            <a:pathLst>
              <a:path w="62864" h="71754">
                <a:moveTo>
                  <a:pt x="61055" y="12192"/>
                </a:moveTo>
                <a:lnTo>
                  <a:pt x="16764" y="12192"/>
                </a:lnTo>
                <a:lnTo>
                  <a:pt x="21621" y="7072"/>
                </a:lnTo>
                <a:lnTo>
                  <a:pt x="27051" y="3238"/>
                </a:lnTo>
                <a:lnTo>
                  <a:pt x="33051" y="833"/>
                </a:lnTo>
                <a:lnTo>
                  <a:pt x="39624" y="0"/>
                </a:lnTo>
                <a:lnTo>
                  <a:pt x="44196" y="0"/>
                </a:lnTo>
                <a:lnTo>
                  <a:pt x="50292" y="3048"/>
                </a:lnTo>
                <a:lnTo>
                  <a:pt x="53435" y="4572"/>
                </a:lnTo>
                <a:lnTo>
                  <a:pt x="56483" y="6096"/>
                </a:lnTo>
                <a:lnTo>
                  <a:pt x="58007" y="7620"/>
                </a:lnTo>
                <a:lnTo>
                  <a:pt x="59531" y="10668"/>
                </a:lnTo>
                <a:lnTo>
                  <a:pt x="61055" y="12192"/>
                </a:lnTo>
                <a:close/>
              </a:path>
              <a:path w="62864" h="71754">
                <a:moveTo>
                  <a:pt x="18288" y="71628"/>
                </a:moveTo>
                <a:lnTo>
                  <a:pt x="0" y="71628"/>
                </a:lnTo>
                <a:lnTo>
                  <a:pt x="0" y="1524"/>
                </a:lnTo>
                <a:lnTo>
                  <a:pt x="16764" y="1524"/>
                </a:lnTo>
                <a:lnTo>
                  <a:pt x="16764" y="12192"/>
                </a:lnTo>
                <a:lnTo>
                  <a:pt x="61055" y="12192"/>
                </a:lnTo>
                <a:lnTo>
                  <a:pt x="61055" y="13716"/>
                </a:lnTo>
                <a:lnTo>
                  <a:pt x="30480" y="13716"/>
                </a:lnTo>
                <a:lnTo>
                  <a:pt x="21336" y="18288"/>
                </a:lnTo>
                <a:lnTo>
                  <a:pt x="19812" y="21336"/>
                </a:lnTo>
                <a:lnTo>
                  <a:pt x="19812" y="24384"/>
                </a:lnTo>
                <a:lnTo>
                  <a:pt x="18288" y="25908"/>
                </a:lnTo>
                <a:lnTo>
                  <a:pt x="18288" y="71628"/>
                </a:lnTo>
                <a:close/>
              </a:path>
              <a:path w="62864" h="71754">
                <a:moveTo>
                  <a:pt x="62579" y="71628"/>
                </a:moveTo>
                <a:lnTo>
                  <a:pt x="44196" y="71628"/>
                </a:lnTo>
                <a:lnTo>
                  <a:pt x="44196" y="22860"/>
                </a:lnTo>
                <a:lnTo>
                  <a:pt x="42672" y="21336"/>
                </a:lnTo>
                <a:lnTo>
                  <a:pt x="42672" y="18288"/>
                </a:lnTo>
                <a:lnTo>
                  <a:pt x="41148" y="16764"/>
                </a:lnTo>
                <a:lnTo>
                  <a:pt x="39624" y="16764"/>
                </a:lnTo>
                <a:lnTo>
                  <a:pt x="38100" y="15240"/>
                </a:lnTo>
                <a:lnTo>
                  <a:pt x="35052" y="13716"/>
                </a:lnTo>
                <a:lnTo>
                  <a:pt x="61055" y="13716"/>
                </a:lnTo>
                <a:lnTo>
                  <a:pt x="61055" y="15240"/>
                </a:lnTo>
                <a:lnTo>
                  <a:pt x="62579" y="18288"/>
                </a:lnTo>
                <a:lnTo>
                  <a:pt x="62579" y="716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6265546" y="6087998"/>
            <a:ext cx="73660" cy="70485"/>
          </a:xfrm>
          <a:custGeom>
            <a:avLst/>
            <a:gdLst/>
            <a:ahLst/>
            <a:cxnLst/>
            <a:rect l="l" t="t" r="r" b="b"/>
            <a:pathLst>
              <a:path w="73660" h="70485">
                <a:moveTo>
                  <a:pt x="45720" y="70104"/>
                </a:moveTo>
                <a:lnTo>
                  <a:pt x="28956" y="70104"/>
                </a:lnTo>
                <a:lnTo>
                  <a:pt x="0" y="0"/>
                </a:lnTo>
                <a:lnTo>
                  <a:pt x="19812" y="0"/>
                </a:lnTo>
                <a:lnTo>
                  <a:pt x="33528" y="35052"/>
                </a:lnTo>
                <a:lnTo>
                  <a:pt x="36576" y="47244"/>
                </a:lnTo>
                <a:lnTo>
                  <a:pt x="54696" y="47244"/>
                </a:lnTo>
                <a:lnTo>
                  <a:pt x="45720" y="70104"/>
                </a:lnTo>
                <a:close/>
              </a:path>
              <a:path w="73660" h="70485">
                <a:moveTo>
                  <a:pt x="54696" y="47244"/>
                </a:moveTo>
                <a:lnTo>
                  <a:pt x="36576" y="47244"/>
                </a:lnTo>
                <a:lnTo>
                  <a:pt x="38100" y="44196"/>
                </a:lnTo>
                <a:lnTo>
                  <a:pt x="38100" y="41148"/>
                </a:lnTo>
                <a:lnTo>
                  <a:pt x="39624" y="39624"/>
                </a:lnTo>
                <a:lnTo>
                  <a:pt x="39624" y="38100"/>
                </a:lnTo>
                <a:lnTo>
                  <a:pt x="41148" y="35052"/>
                </a:lnTo>
                <a:lnTo>
                  <a:pt x="53435" y="0"/>
                </a:lnTo>
                <a:lnTo>
                  <a:pt x="73247" y="0"/>
                </a:lnTo>
                <a:lnTo>
                  <a:pt x="54696" y="472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6346413" y="6061996"/>
            <a:ext cx="20320" cy="33655"/>
          </a:xfrm>
          <a:custGeom>
            <a:avLst/>
            <a:gdLst/>
            <a:ahLst/>
            <a:cxnLst/>
            <a:rect l="l" t="t" r="r" b="b"/>
            <a:pathLst>
              <a:path w="20320" h="33654">
                <a:moveTo>
                  <a:pt x="16764" y="33623"/>
                </a:moveTo>
                <a:lnTo>
                  <a:pt x="3048" y="33623"/>
                </a:lnTo>
                <a:lnTo>
                  <a:pt x="0" y="16859"/>
                </a:lnTo>
                <a:lnTo>
                  <a:pt x="0" y="0"/>
                </a:lnTo>
                <a:lnTo>
                  <a:pt x="19812" y="0"/>
                </a:lnTo>
                <a:lnTo>
                  <a:pt x="19812" y="16859"/>
                </a:lnTo>
                <a:lnTo>
                  <a:pt x="16764" y="3362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6416611" y="6086474"/>
            <a:ext cx="181546" cy="7315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564641" y="6252971"/>
            <a:ext cx="401288" cy="12325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013269" y="6251161"/>
            <a:ext cx="4287869" cy="12506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561594" y="6795707"/>
            <a:ext cx="101346" cy="9734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717233" y="6795293"/>
            <a:ext cx="70485" cy="17780"/>
          </a:xfrm>
          <a:custGeom>
            <a:avLst/>
            <a:gdLst/>
            <a:ahLst/>
            <a:cxnLst/>
            <a:rect l="l" t="t" r="r" b="b"/>
            <a:pathLst>
              <a:path w="70484" h="17779">
                <a:moveTo>
                  <a:pt x="0" y="0"/>
                </a:moveTo>
                <a:lnTo>
                  <a:pt x="70199" y="0"/>
                </a:lnTo>
                <a:lnTo>
                  <a:pt x="70199" y="17780"/>
                </a:lnTo>
                <a:lnTo>
                  <a:pt x="0" y="1778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717232" y="6813073"/>
            <a:ext cx="18415" cy="20320"/>
          </a:xfrm>
          <a:custGeom>
            <a:avLst/>
            <a:gdLst/>
            <a:ahLst/>
            <a:cxnLst/>
            <a:rect l="l" t="t" r="r" b="b"/>
            <a:pathLst>
              <a:path w="18415" h="20320">
                <a:moveTo>
                  <a:pt x="0" y="0"/>
                </a:moveTo>
                <a:lnTo>
                  <a:pt x="18288" y="0"/>
                </a:lnTo>
                <a:lnTo>
                  <a:pt x="18288" y="20319"/>
                </a:lnTo>
                <a:lnTo>
                  <a:pt x="0" y="2031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717233" y="6833393"/>
            <a:ext cx="67310" cy="15240"/>
          </a:xfrm>
          <a:custGeom>
            <a:avLst/>
            <a:gdLst/>
            <a:ahLst/>
            <a:cxnLst/>
            <a:rect l="l" t="t" r="r" b="b"/>
            <a:pathLst>
              <a:path w="67309" h="15240">
                <a:moveTo>
                  <a:pt x="0" y="0"/>
                </a:moveTo>
                <a:lnTo>
                  <a:pt x="67056" y="0"/>
                </a:lnTo>
                <a:lnTo>
                  <a:pt x="67056" y="15240"/>
                </a:lnTo>
                <a:lnTo>
                  <a:pt x="0" y="1524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717232" y="6848633"/>
            <a:ext cx="18415" cy="26670"/>
          </a:xfrm>
          <a:custGeom>
            <a:avLst/>
            <a:gdLst/>
            <a:ahLst/>
            <a:cxnLst/>
            <a:rect l="l" t="t" r="r" b="b"/>
            <a:pathLst>
              <a:path w="18415" h="26670">
                <a:moveTo>
                  <a:pt x="0" y="0"/>
                </a:moveTo>
                <a:lnTo>
                  <a:pt x="18288" y="0"/>
                </a:lnTo>
                <a:lnTo>
                  <a:pt x="18288" y="26669"/>
                </a:lnTo>
                <a:lnTo>
                  <a:pt x="0" y="2666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717232" y="6875303"/>
            <a:ext cx="71755" cy="16509"/>
          </a:xfrm>
          <a:custGeom>
            <a:avLst/>
            <a:gdLst/>
            <a:ahLst/>
            <a:cxnLst/>
            <a:rect l="l" t="t" r="r" b="b"/>
            <a:pathLst>
              <a:path w="71754" h="16509">
                <a:moveTo>
                  <a:pt x="0" y="0"/>
                </a:moveTo>
                <a:lnTo>
                  <a:pt x="71723" y="0"/>
                </a:lnTo>
                <a:lnTo>
                  <a:pt x="71723" y="16510"/>
                </a:lnTo>
                <a:lnTo>
                  <a:pt x="0" y="165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804196" y="6821709"/>
            <a:ext cx="102235" cy="70485"/>
          </a:xfrm>
          <a:custGeom>
            <a:avLst/>
            <a:gdLst/>
            <a:ahLst/>
            <a:cxnLst/>
            <a:rect l="l" t="t" r="r" b="b"/>
            <a:pathLst>
              <a:path w="102234" h="70484">
                <a:moveTo>
                  <a:pt x="58007" y="10668"/>
                </a:moveTo>
                <a:lnTo>
                  <a:pt x="16764" y="10668"/>
                </a:lnTo>
                <a:lnTo>
                  <a:pt x="22860" y="3048"/>
                </a:lnTo>
                <a:lnTo>
                  <a:pt x="30480" y="0"/>
                </a:lnTo>
                <a:lnTo>
                  <a:pt x="47244" y="0"/>
                </a:lnTo>
                <a:lnTo>
                  <a:pt x="50292" y="1524"/>
                </a:lnTo>
                <a:lnTo>
                  <a:pt x="53340" y="4572"/>
                </a:lnTo>
                <a:lnTo>
                  <a:pt x="56483" y="6096"/>
                </a:lnTo>
                <a:lnTo>
                  <a:pt x="58007" y="10668"/>
                </a:lnTo>
                <a:close/>
              </a:path>
              <a:path w="102234" h="70484">
                <a:moveTo>
                  <a:pt x="98647" y="10668"/>
                </a:moveTo>
                <a:lnTo>
                  <a:pt x="58007" y="10668"/>
                </a:lnTo>
                <a:lnTo>
                  <a:pt x="61055" y="6096"/>
                </a:lnTo>
                <a:lnTo>
                  <a:pt x="64103" y="4572"/>
                </a:lnTo>
                <a:lnTo>
                  <a:pt x="67151" y="1524"/>
                </a:lnTo>
                <a:lnTo>
                  <a:pt x="71723" y="0"/>
                </a:lnTo>
                <a:lnTo>
                  <a:pt x="88487" y="0"/>
                </a:lnTo>
                <a:lnTo>
                  <a:pt x="91535" y="3048"/>
                </a:lnTo>
                <a:lnTo>
                  <a:pt x="96107" y="4572"/>
                </a:lnTo>
                <a:lnTo>
                  <a:pt x="97631" y="7620"/>
                </a:lnTo>
                <a:lnTo>
                  <a:pt x="98647" y="10668"/>
                </a:lnTo>
                <a:close/>
              </a:path>
              <a:path w="102234" h="70484">
                <a:moveTo>
                  <a:pt x="18288" y="70104"/>
                </a:moveTo>
                <a:lnTo>
                  <a:pt x="0" y="70104"/>
                </a:lnTo>
                <a:lnTo>
                  <a:pt x="0" y="1524"/>
                </a:lnTo>
                <a:lnTo>
                  <a:pt x="16764" y="1524"/>
                </a:lnTo>
                <a:lnTo>
                  <a:pt x="16764" y="10668"/>
                </a:lnTo>
                <a:lnTo>
                  <a:pt x="98647" y="10668"/>
                </a:lnTo>
                <a:lnTo>
                  <a:pt x="99155" y="12192"/>
                </a:lnTo>
                <a:lnTo>
                  <a:pt x="99917" y="13716"/>
                </a:lnTo>
                <a:lnTo>
                  <a:pt x="27432" y="13716"/>
                </a:lnTo>
                <a:lnTo>
                  <a:pt x="24384" y="15240"/>
                </a:lnTo>
                <a:lnTo>
                  <a:pt x="22860" y="16764"/>
                </a:lnTo>
                <a:lnTo>
                  <a:pt x="19812" y="22860"/>
                </a:lnTo>
                <a:lnTo>
                  <a:pt x="18288" y="24384"/>
                </a:lnTo>
                <a:lnTo>
                  <a:pt x="18288" y="70104"/>
                </a:lnTo>
                <a:close/>
              </a:path>
              <a:path w="102234" h="70484">
                <a:moveTo>
                  <a:pt x="59531" y="70104"/>
                </a:moveTo>
                <a:lnTo>
                  <a:pt x="41148" y="70104"/>
                </a:lnTo>
                <a:lnTo>
                  <a:pt x="41148" y="19812"/>
                </a:lnTo>
                <a:lnTo>
                  <a:pt x="39624" y="16764"/>
                </a:lnTo>
                <a:lnTo>
                  <a:pt x="39624" y="15240"/>
                </a:lnTo>
                <a:lnTo>
                  <a:pt x="38100" y="15240"/>
                </a:lnTo>
                <a:lnTo>
                  <a:pt x="36576" y="13716"/>
                </a:lnTo>
                <a:lnTo>
                  <a:pt x="68675" y="13716"/>
                </a:lnTo>
                <a:lnTo>
                  <a:pt x="67151" y="15240"/>
                </a:lnTo>
                <a:lnTo>
                  <a:pt x="64103" y="16764"/>
                </a:lnTo>
                <a:lnTo>
                  <a:pt x="61055" y="22860"/>
                </a:lnTo>
                <a:lnTo>
                  <a:pt x="61055" y="25908"/>
                </a:lnTo>
                <a:lnTo>
                  <a:pt x="59531" y="30480"/>
                </a:lnTo>
                <a:lnTo>
                  <a:pt x="59531" y="70104"/>
                </a:lnTo>
                <a:close/>
              </a:path>
              <a:path w="102234" h="70484">
                <a:moveTo>
                  <a:pt x="102203" y="70104"/>
                </a:moveTo>
                <a:lnTo>
                  <a:pt x="83915" y="70104"/>
                </a:lnTo>
                <a:lnTo>
                  <a:pt x="83915" y="24384"/>
                </a:lnTo>
                <a:lnTo>
                  <a:pt x="82391" y="19812"/>
                </a:lnTo>
                <a:lnTo>
                  <a:pt x="80867" y="16764"/>
                </a:lnTo>
                <a:lnTo>
                  <a:pt x="77819" y="13716"/>
                </a:lnTo>
                <a:lnTo>
                  <a:pt x="99917" y="13716"/>
                </a:lnTo>
                <a:lnTo>
                  <a:pt x="100679" y="15240"/>
                </a:lnTo>
                <a:lnTo>
                  <a:pt x="102203" y="19812"/>
                </a:lnTo>
                <a:lnTo>
                  <a:pt x="102203" y="701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923163" y="6821710"/>
            <a:ext cx="69215" cy="96520"/>
          </a:xfrm>
          <a:custGeom>
            <a:avLst/>
            <a:gdLst/>
            <a:ahLst/>
            <a:cxnLst/>
            <a:rect l="l" t="t" r="r" b="b"/>
            <a:pathLst>
              <a:path w="69215" h="96520">
                <a:moveTo>
                  <a:pt x="60722" y="10668"/>
                </a:moveTo>
                <a:lnTo>
                  <a:pt x="16859" y="10668"/>
                </a:lnTo>
                <a:lnTo>
                  <a:pt x="22955" y="4572"/>
                </a:lnTo>
                <a:lnTo>
                  <a:pt x="26003" y="3048"/>
                </a:lnTo>
                <a:lnTo>
                  <a:pt x="30575" y="0"/>
                </a:lnTo>
                <a:lnTo>
                  <a:pt x="47339" y="0"/>
                </a:lnTo>
                <a:lnTo>
                  <a:pt x="53435" y="3048"/>
                </a:lnTo>
                <a:lnTo>
                  <a:pt x="59531" y="9144"/>
                </a:lnTo>
                <a:lnTo>
                  <a:pt x="60722" y="10668"/>
                </a:lnTo>
                <a:close/>
              </a:path>
              <a:path w="69215" h="96520">
                <a:moveTo>
                  <a:pt x="18383" y="96107"/>
                </a:moveTo>
                <a:lnTo>
                  <a:pt x="0" y="96107"/>
                </a:lnTo>
                <a:lnTo>
                  <a:pt x="0" y="1524"/>
                </a:lnTo>
                <a:lnTo>
                  <a:pt x="16859" y="1524"/>
                </a:lnTo>
                <a:lnTo>
                  <a:pt x="16859" y="10668"/>
                </a:lnTo>
                <a:lnTo>
                  <a:pt x="60722" y="10668"/>
                </a:lnTo>
                <a:lnTo>
                  <a:pt x="63103" y="13716"/>
                </a:lnTo>
                <a:lnTo>
                  <a:pt x="29051" y="13716"/>
                </a:lnTo>
                <a:lnTo>
                  <a:pt x="26003" y="15240"/>
                </a:lnTo>
                <a:lnTo>
                  <a:pt x="22955" y="18288"/>
                </a:lnTo>
                <a:lnTo>
                  <a:pt x="19907" y="22860"/>
                </a:lnTo>
                <a:lnTo>
                  <a:pt x="18407" y="27360"/>
                </a:lnTo>
                <a:lnTo>
                  <a:pt x="18383" y="42672"/>
                </a:lnTo>
                <a:lnTo>
                  <a:pt x="19907" y="47244"/>
                </a:lnTo>
                <a:lnTo>
                  <a:pt x="22955" y="51816"/>
                </a:lnTo>
                <a:lnTo>
                  <a:pt x="26003" y="54864"/>
                </a:lnTo>
                <a:lnTo>
                  <a:pt x="30575" y="57912"/>
                </a:lnTo>
                <a:lnTo>
                  <a:pt x="63087" y="57912"/>
                </a:lnTo>
                <a:lnTo>
                  <a:pt x="60716" y="60960"/>
                </a:lnTo>
                <a:lnTo>
                  <a:pt x="18383" y="60960"/>
                </a:lnTo>
                <a:lnTo>
                  <a:pt x="18383" y="96107"/>
                </a:lnTo>
                <a:close/>
              </a:path>
              <a:path w="69215" h="96520">
                <a:moveTo>
                  <a:pt x="63087" y="57912"/>
                </a:moveTo>
                <a:lnTo>
                  <a:pt x="38195" y="57912"/>
                </a:lnTo>
                <a:lnTo>
                  <a:pt x="42767" y="54864"/>
                </a:lnTo>
                <a:lnTo>
                  <a:pt x="45815" y="51816"/>
                </a:lnTo>
                <a:lnTo>
                  <a:pt x="47339" y="48768"/>
                </a:lnTo>
                <a:lnTo>
                  <a:pt x="48863" y="42672"/>
                </a:lnTo>
                <a:lnTo>
                  <a:pt x="48839" y="27360"/>
                </a:lnTo>
                <a:lnTo>
                  <a:pt x="47339" y="22860"/>
                </a:lnTo>
                <a:lnTo>
                  <a:pt x="44291" y="19812"/>
                </a:lnTo>
                <a:lnTo>
                  <a:pt x="42767" y="15240"/>
                </a:lnTo>
                <a:lnTo>
                  <a:pt x="38195" y="13716"/>
                </a:lnTo>
                <a:lnTo>
                  <a:pt x="63103" y="13716"/>
                </a:lnTo>
                <a:lnTo>
                  <a:pt x="63531" y="14263"/>
                </a:lnTo>
                <a:lnTo>
                  <a:pt x="66389" y="20383"/>
                </a:lnTo>
                <a:lnTo>
                  <a:pt x="68109" y="27432"/>
                </a:lnTo>
                <a:lnTo>
                  <a:pt x="68675" y="35052"/>
                </a:lnTo>
                <a:lnTo>
                  <a:pt x="68103" y="43624"/>
                </a:lnTo>
                <a:lnTo>
                  <a:pt x="66389" y="51054"/>
                </a:lnTo>
                <a:lnTo>
                  <a:pt x="63531" y="57340"/>
                </a:lnTo>
                <a:lnTo>
                  <a:pt x="63087" y="57912"/>
                </a:lnTo>
                <a:close/>
              </a:path>
              <a:path w="69215" h="96520">
                <a:moveTo>
                  <a:pt x="47339" y="71723"/>
                </a:moveTo>
                <a:lnTo>
                  <a:pt x="32099" y="71723"/>
                </a:lnTo>
                <a:lnTo>
                  <a:pt x="29051" y="70104"/>
                </a:lnTo>
                <a:lnTo>
                  <a:pt x="26003" y="68580"/>
                </a:lnTo>
                <a:lnTo>
                  <a:pt x="18383" y="60960"/>
                </a:lnTo>
                <a:lnTo>
                  <a:pt x="60716" y="60960"/>
                </a:lnTo>
                <a:lnTo>
                  <a:pt x="59531" y="62484"/>
                </a:lnTo>
                <a:lnTo>
                  <a:pt x="53435" y="68580"/>
                </a:lnTo>
                <a:lnTo>
                  <a:pt x="47339" y="7172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015746" y="6795518"/>
            <a:ext cx="0" cy="96520"/>
          </a:xfrm>
          <a:custGeom>
            <a:avLst/>
            <a:gdLst/>
            <a:ahLst/>
            <a:cxnLst/>
            <a:rect l="l" t="t" r="r" b="b"/>
            <a:pathLst>
              <a:path h="96520">
                <a:moveTo>
                  <a:pt x="0" y="0"/>
                </a:moveTo>
                <a:lnTo>
                  <a:pt x="0" y="96012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037654" y="6821710"/>
            <a:ext cx="71755" cy="71756"/>
          </a:xfrm>
          <a:custGeom>
            <a:avLst/>
            <a:gdLst/>
            <a:ahLst/>
            <a:cxnLst/>
            <a:rect l="l" t="t" r="r" b="b"/>
            <a:pathLst>
              <a:path w="71755" h="71754">
                <a:moveTo>
                  <a:pt x="36671" y="71723"/>
                </a:moveTo>
                <a:lnTo>
                  <a:pt x="30575" y="71723"/>
                </a:lnTo>
                <a:lnTo>
                  <a:pt x="24479" y="70199"/>
                </a:lnTo>
                <a:lnTo>
                  <a:pt x="0" y="28956"/>
                </a:lnTo>
                <a:lnTo>
                  <a:pt x="1524" y="22860"/>
                </a:lnTo>
                <a:lnTo>
                  <a:pt x="7620" y="10668"/>
                </a:lnTo>
                <a:lnTo>
                  <a:pt x="12287" y="7620"/>
                </a:lnTo>
                <a:lnTo>
                  <a:pt x="18383" y="4572"/>
                </a:lnTo>
                <a:lnTo>
                  <a:pt x="22955" y="1524"/>
                </a:lnTo>
                <a:lnTo>
                  <a:pt x="29051" y="0"/>
                </a:lnTo>
                <a:lnTo>
                  <a:pt x="36671" y="0"/>
                </a:lnTo>
                <a:lnTo>
                  <a:pt x="65753" y="13716"/>
                </a:lnTo>
                <a:lnTo>
                  <a:pt x="32099" y="13716"/>
                </a:lnTo>
                <a:lnTo>
                  <a:pt x="27527" y="16764"/>
                </a:lnTo>
                <a:lnTo>
                  <a:pt x="21431" y="22860"/>
                </a:lnTo>
                <a:lnTo>
                  <a:pt x="19907" y="28956"/>
                </a:lnTo>
                <a:lnTo>
                  <a:pt x="19917" y="42798"/>
                </a:lnTo>
                <a:lnTo>
                  <a:pt x="21431" y="47339"/>
                </a:lnTo>
                <a:lnTo>
                  <a:pt x="24479" y="51911"/>
                </a:lnTo>
                <a:lnTo>
                  <a:pt x="27527" y="54959"/>
                </a:lnTo>
                <a:lnTo>
                  <a:pt x="32099" y="56483"/>
                </a:lnTo>
                <a:lnTo>
                  <a:pt x="66150" y="56483"/>
                </a:lnTo>
                <a:lnTo>
                  <a:pt x="62579" y="61055"/>
                </a:lnTo>
                <a:lnTo>
                  <a:pt x="56816" y="65936"/>
                </a:lnTo>
                <a:lnTo>
                  <a:pt x="50768" y="69246"/>
                </a:lnTo>
                <a:lnTo>
                  <a:pt x="44148" y="71127"/>
                </a:lnTo>
                <a:lnTo>
                  <a:pt x="36671" y="71723"/>
                </a:lnTo>
                <a:close/>
              </a:path>
              <a:path w="71755" h="71754">
                <a:moveTo>
                  <a:pt x="66150" y="56483"/>
                </a:moveTo>
                <a:lnTo>
                  <a:pt x="41243" y="56483"/>
                </a:lnTo>
                <a:lnTo>
                  <a:pt x="45815" y="54959"/>
                </a:lnTo>
                <a:lnTo>
                  <a:pt x="48863" y="51911"/>
                </a:lnTo>
                <a:lnTo>
                  <a:pt x="51911" y="47339"/>
                </a:lnTo>
                <a:lnTo>
                  <a:pt x="53424" y="42798"/>
                </a:lnTo>
                <a:lnTo>
                  <a:pt x="53435" y="28956"/>
                </a:lnTo>
                <a:lnTo>
                  <a:pt x="51911" y="22860"/>
                </a:lnTo>
                <a:lnTo>
                  <a:pt x="45815" y="16764"/>
                </a:lnTo>
                <a:lnTo>
                  <a:pt x="41243" y="13716"/>
                </a:lnTo>
                <a:lnTo>
                  <a:pt x="65753" y="13716"/>
                </a:lnTo>
                <a:lnTo>
                  <a:pt x="66579" y="14906"/>
                </a:lnTo>
                <a:lnTo>
                  <a:pt x="69437" y="20955"/>
                </a:lnTo>
                <a:lnTo>
                  <a:pt x="71151" y="27574"/>
                </a:lnTo>
                <a:lnTo>
                  <a:pt x="71723" y="35052"/>
                </a:lnTo>
                <a:lnTo>
                  <a:pt x="71151" y="42798"/>
                </a:lnTo>
                <a:lnTo>
                  <a:pt x="69437" y="49803"/>
                </a:lnTo>
                <a:lnTo>
                  <a:pt x="66579" y="55934"/>
                </a:lnTo>
                <a:lnTo>
                  <a:pt x="66150" y="564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115472" y="6823233"/>
            <a:ext cx="71755" cy="96520"/>
          </a:xfrm>
          <a:custGeom>
            <a:avLst/>
            <a:gdLst/>
            <a:ahLst/>
            <a:cxnLst/>
            <a:rect l="l" t="t" r="r" b="b"/>
            <a:pathLst>
              <a:path w="71755" h="96520">
                <a:moveTo>
                  <a:pt x="41148" y="82391"/>
                </a:moveTo>
                <a:lnTo>
                  <a:pt x="16764" y="82391"/>
                </a:lnTo>
                <a:lnTo>
                  <a:pt x="19812" y="80867"/>
                </a:lnTo>
                <a:lnTo>
                  <a:pt x="21336" y="77819"/>
                </a:lnTo>
                <a:lnTo>
                  <a:pt x="25908" y="73247"/>
                </a:lnTo>
                <a:lnTo>
                  <a:pt x="25908" y="68580"/>
                </a:lnTo>
                <a:lnTo>
                  <a:pt x="0" y="0"/>
                </a:lnTo>
                <a:lnTo>
                  <a:pt x="19812" y="0"/>
                </a:lnTo>
                <a:lnTo>
                  <a:pt x="36576" y="48768"/>
                </a:lnTo>
                <a:lnTo>
                  <a:pt x="53577" y="48768"/>
                </a:lnTo>
                <a:lnTo>
                  <a:pt x="47339" y="65532"/>
                </a:lnTo>
                <a:lnTo>
                  <a:pt x="42672" y="77819"/>
                </a:lnTo>
                <a:lnTo>
                  <a:pt x="41148" y="82391"/>
                </a:lnTo>
                <a:close/>
              </a:path>
              <a:path w="71755" h="96520">
                <a:moveTo>
                  <a:pt x="53577" y="48768"/>
                </a:moveTo>
                <a:lnTo>
                  <a:pt x="36576" y="48768"/>
                </a:lnTo>
                <a:lnTo>
                  <a:pt x="51911" y="0"/>
                </a:lnTo>
                <a:lnTo>
                  <a:pt x="71723" y="0"/>
                </a:lnTo>
                <a:lnTo>
                  <a:pt x="53577" y="48768"/>
                </a:lnTo>
                <a:close/>
              </a:path>
              <a:path w="71755" h="96520">
                <a:moveTo>
                  <a:pt x="25908" y="96107"/>
                </a:moveTo>
                <a:lnTo>
                  <a:pt x="6096" y="96107"/>
                </a:lnTo>
                <a:lnTo>
                  <a:pt x="4572" y="80867"/>
                </a:lnTo>
                <a:lnTo>
                  <a:pt x="7620" y="82391"/>
                </a:lnTo>
                <a:lnTo>
                  <a:pt x="41148" y="82391"/>
                </a:lnTo>
                <a:lnTo>
                  <a:pt x="39624" y="85439"/>
                </a:lnTo>
                <a:lnTo>
                  <a:pt x="38100" y="86963"/>
                </a:lnTo>
                <a:lnTo>
                  <a:pt x="36576" y="90011"/>
                </a:lnTo>
                <a:lnTo>
                  <a:pt x="35052" y="91535"/>
                </a:lnTo>
                <a:lnTo>
                  <a:pt x="32004" y="93059"/>
                </a:lnTo>
                <a:lnTo>
                  <a:pt x="30480" y="94583"/>
                </a:lnTo>
                <a:lnTo>
                  <a:pt x="28956" y="94583"/>
                </a:lnTo>
                <a:lnTo>
                  <a:pt x="25908" y="961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1196340" y="6821709"/>
            <a:ext cx="102235" cy="70485"/>
          </a:xfrm>
          <a:custGeom>
            <a:avLst/>
            <a:gdLst/>
            <a:ahLst/>
            <a:cxnLst/>
            <a:rect l="l" t="t" r="r" b="b"/>
            <a:pathLst>
              <a:path w="102234" h="70484">
                <a:moveTo>
                  <a:pt x="58007" y="10668"/>
                </a:moveTo>
                <a:lnTo>
                  <a:pt x="16764" y="10668"/>
                </a:lnTo>
                <a:lnTo>
                  <a:pt x="22860" y="3048"/>
                </a:lnTo>
                <a:lnTo>
                  <a:pt x="30480" y="0"/>
                </a:lnTo>
                <a:lnTo>
                  <a:pt x="47339" y="0"/>
                </a:lnTo>
                <a:lnTo>
                  <a:pt x="50387" y="1524"/>
                </a:lnTo>
                <a:lnTo>
                  <a:pt x="53435" y="4572"/>
                </a:lnTo>
                <a:lnTo>
                  <a:pt x="56483" y="6096"/>
                </a:lnTo>
                <a:lnTo>
                  <a:pt x="58007" y="10668"/>
                </a:lnTo>
                <a:close/>
              </a:path>
              <a:path w="102234" h="70484">
                <a:moveTo>
                  <a:pt x="100171" y="10668"/>
                </a:moveTo>
                <a:lnTo>
                  <a:pt x="58007" y="10668"/>
                </a:lnTo>
                <a:lnTo>
                  <a:pt x="61055" y="6096"/>
                </a:lnTo>
                <a:lnTo>
                  <a:pt x="65627" y="4572"/>
                </a:lnTo>
                <a:lnTo>
                  <a:pt x="68675" y="1524"/>
                </a:lnTo>
                <a:lnTo>
                  <a:pt x="71723" y="0"/>
                </a:lnTo>
                <a:lnTo>
                  <a:pt x="88487" y="0"/>
                </a:lnTo>
                <a:lnTo>
                  <a:pt x="93059" y="3048"/>
                </a:lnTo>
                <a:lnTo>
                  <a:pt x="96107" y="4572"/>
                </a:lnTo>
                <a:lnTo>
                  <a:pt x="99155" y="7620"/>
                </a:lnTo>
                <a:lnTo>
                  <a:pt x="100171" y="10668"/>
                </a:lnTo>
                <a:close/>
              </a:path>
              <a:path w="102234" h="70484">
                <a:moveTo>
                  <a:pt x="18288" y="70104"/>
                </a:moveTo>
                <a:lnTo>
                  <a:pt x="0" y="70104"/>
                </a:lnTo>
                <a:lnTo>
                  <a:pt x="0" y="1524"/>
                </a:lnTo>
                <a:lnTo>
                  <a:pt x="16764" y="1524"/>
                </a:lnTo>
                <a:lnTo>
                  <a:pt x="16764" y="10668"/>
                </a:lnTo>
                <a:lnTo>
                  <a:pt x="100171" y="10668"/>
                </a:lnTo>
                <a:lnTo>
                  <a:pt x="100679" y="12192"/>
                </a:lnTo>
                <a:lnTo>
                  <a:pt x="101441" y="13716"/>
                </a:lnTo>
                <a:lnTo>
                  <a:pt x="27432" y="13716"/>
                </a:lnTo>
                <a:lnTo>
                  <a:pt x="25908" y="15240"/>
                </a:lnTo>
                <a:lnTo>
                  <a:pt x="22860" y="16764"/>
                </a:lnTo>
                <a:lnTo>
                  <a:pt x="19812" y="22860"/>
                </a:lnTo>
                <a:lnTo>
                  <a:pt x="19812" y="24384"/>
                </a:lnTo>
                <a:lnTo>
                  <a:pt x="18288" y="30480"/>
                </a:lnTo>
                <a:lnTo>
                  <a:pt x="18288" y="70104"/>
                </a:lnTo>
                <a:close/>
              </a:path>
              <a:path w="102234" h="70484">
                <a:moveTo>
                  <a:pt x="61055" y="70104"/>
                </a:moveTo>
                <a:lnTo>
                  <a:pt x="42767" y="70104"/>
                </a:lnTo>
                <a:lnTo>
                  <a:pt x="42767" y="21336"/>
                </a:lnTo>
                <a:lnTo>
                  <a:pt x="41243" y="19812"/>
                </a:lnTo>
                <a:lnTo>
                  <a:pt x="41243" y="16764"/>
                </a:lnTo>
                <a:lnTo>
                  <a:pt x="39719" y="15240"/>
                </a:lnTo>
                <a:lnTo>
                  <a:pt x="38195" y="15240"/>
                </a:lnTo>
                <a:lnTo>
                  <a:pt x="36576" y="13716"/>
                </a:lnTo>
                <a:lnTo>
                  <a:pt x="70199" y="13716"/>
                </a:lnTo>
                <a:lnTo>
                  <a:pt x="67151" y="15240"/>
                </a:lnTo>
                <a:lnTo>
                  <a:pt x="65627" y="16764"/>
                </a:lnTo>
                <a:lnTo>
                  <a:pt x="61055" y="25908"/>
                </a:lnTo>
                <a:lnTo>
                  <a:pt x="61055" y="70104"/>
                </a:lnTo>
                <a:close/>
              </a:path>
              <a:path w="102234" h="70484">
                <a:moveTo>
                  <a:pt x="102203" y="70104"/>
                </a:moveTo>
                <a:lnTo>
                  <a:pt x="83915" y="70104"/>
                </a:lnTo>
                <a:lnTo>
                  <a:pt x="83915" y="19812"/>
                </a:lnTo>
                <a:lnTo>
                  <a:pt x="82391" y="16764"/>
                </a:lnTo>
                <a:lnTo>
                  <a:pt x="80867" y="15240"/>
                </a:lnTo>
                <a:lnTo>
                  <a:pt x="77819" y="13716"/>
                </a:lnTo>
                <a:lnTo>
                  <a:pt x="101441" y="13716"/>
                </a:lnTo>
                <a:lnTo>
                  <a:pt x="102203" y="15240"/>
                </a:lnTo>
                <a:lnTo>
                  <a:pt x="102203" y="701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312355" y="6821710"/>
            <a:ext cx="64135" cy="71756"/>
          </a:xfrm>
          <a:custGeom>
            <a:avLst/>
            <a:gdLst/>
            <a:ahLst/>
            <a:cxnLst/>
            <a:rect l="l" t="t" r="r" b="b"/>
            <a:pathLst>
              <a:path w="64134" h="71754">
                <a:moveTo>
                  <a:pt x="41148" y="71723"/>
                </a:moveTo>
                <a:lnTo>
                  <a:pt x="33528" y="71723"/>
                </a:lnTo>
                <a:lnTo>
                  <a:pt x="24955" y="70874"/>
                </a:lnTo>
                <a:lnTo>
                  <a:pt x="0" y="45720"/>
                </a:lnTo>
                <a:lnTo>
                  <a:pt x="0" y="36576"/>
                </a:lnTo>
                <a:lnTo>
                  <a:pt x="571" y="28003"/>
                </a:lnTo>
                <a:lnTo>
                  <a:pt x="2286" y="20574"/>
                </a:lnTo>
                <a:lnTo>
                  <a:pt x="5143" y="14287"/>
                </a:lnTo>
                <a:lnTo>
                  <a:pt x="9144" y="9144"/>
                </a:lnTo>
                <a:lnTo>
                  <a:pt x="13716" y="3048"/>
                </a:lnTo>
                <a:lnTo>
                  <a:pt x="21336" y="0"/>
                </a:lnTo>
                <a:lnTo>
                  <a:pt x="30480" y="0"/>
                </a:lnTo>
                <a:lnTo>
                  <a:pt x="57773" y="13716"/>
                </a:lnTo>
                <a:lnTo>
                  <a:pt x="28956" y="13716"/>
                </a:lnTo>
                <a:lnTo>
                  <a:pt x="24384" y="15240"/>
                </a:lnTo>
                <a:lnTo>
                  <a:pt x="22860" y="18288"/>
                </a:lnTo>
                <a:lnTo>
                  <a:pt x="19812" y="21336"/>
                </a:lnTo>
                <a:lnTo>
                  <a:pt x="18288" y="24384"/>
                </a:lnTo>
                <a:lnTo>
                  <a:pt x="18288" y="28956"/>
                </a:lnTo>
                <a:lnTo>
                  <a:pt x="62941" y="28956"/>
                </a:lnTo>
                <a:lnTo>
                  <a:pt x="63436" y="31432"/>
                </a:lnTo>
                <a:lnTo>
                  <a:pt x="64008" y="41148"/>
                </a:lnTo>
                <a:lnTo>
                  <a:pt x="18288" y="41148"/>
                </a:lnTo>
                <a:lnTo>
                  <a:pt x="18288" y="45720"/>
                </a:lnTo>
                <a:lnTo>
                  <a:pt x="19812" y="50292"/>
                </a:lnTo>
                <a:lnTo>
                  <a:pt x="25908" y="56388"/>
                </a:lnTo>
                <a:lnTo>
                  <a:pt x="28956" y="57912"/>
                </a:lnTo>
                <a:lnTo>
                  <a:pt x="60960" y="57912"/>
                </a:lnTo>
                <a:lnTo>
                  <a:pt x="51816" y="67056"/>
                </a:lnTo>
                <a:lnTo>
                  <a:pt x="47244" y="70104"/>
                </a:lnTo>
                <a:lnTo>
                  <a:pt x="41148" y="71723"/>
                </a:lnTo>
                <a:close/>
              </a:path>
              <a:path w="64134" h="71754">
                <a:moveTo>
                  <a:pt x="62941" y="28956"/>
                </a:moveTo>
                <a:lnTo>
                  <a:pt x="45720" y="28956"/>
                </a:lnTo>
                <a:lnTo>
                  <a:pt x="45720" y="24384"/>
                </a:lnTo>
                <a:lnTo>
                  <a:pt x="44196" y="19812"/>
                </a:lnTo>
                <a:lnTo>
                  <a:pt x="39624" y="15240"/>
                </a:lnTo>
                <a:lnTo>
                  <a:pt x="36576" y="13716"/>
                </a:lnTo>
                <a:lnTo>
                  <a:pt x="57773" y="13716"/>
                </a:lnTo>
                <a:lnTo>
                  <a:pt x="58864" y="15430"/>
                </a:lnTo>
                <a:lnTo>
                  <a:pt x="61722" y="22860"/>
                </a:lnTo>
                <a:lnTo>
                  <a:pt x="62941" y="28956"/>
                </a:lnTo>
                <a:close/>
              </a:path>
              <a:path w="64134" h="71754">
                <a:moveTo>
                  <a:pt x="60960" y="57912"/>
                </a:moveTo>
                <a:lnTo>
                  <a:pt x="38100" y="57912"/>
                </a:lnTo>
                <a:lnTo>
                  <a:pt x="41148" y="56388"/>
                </a:lnTo>
                <a:lnTo>
                  <a:pt x="42672" y="53340"/>
                </a:lnTo>
                <a:lnTo>
                  <a:pt x="44196" y="51816"/>
                </a:lnTo>
                <a:lnTo>
                  <a:pt x="44196" y="48768"/>
                </a:lnTo>
                <a:lnTo>
                  <a:pt x="62484" y="51816"/>
                </a:lnTo>
                <a:lnTo>
                  <a:pt x="60960" y="579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391698" y="6821709"/>
            <a:ext cx="62865" cy="70485"/>
          </a:xfrm>
          <a:custGeom>
            <a:avLst/>
            <a:gdLst/>
            <a:ahLst/>
            <a:cxnLst/>
            <a:rect l="l" t="t" r="r" b="b"/>
            <a:pathLst>
              <a:path w="62865" h="70484">
                <a:moveTo>
                  <a:pt x="60198" y="10668"/>
                </a:moveTo>
                <a:lnTo>
                  <a:pt x="16764" y="10668"/>
                </a:lnTo>
                <a:lnTo>
                  <a:pt x="22860" y="3048"/>
                </a:lnTo>
                <a:lnTo>
                  <a:pt x="30480" y="0"/>
                </a:lnTo>
                <a:lnTo>
                  <a:pt x="47244" y="0"/>
                </a:lnTo>
                <a:lnTo>
                  <a:pt x="56388" y="4572"/>
                </a:lnTo>
                <a:lnTo>
                  <a:pt x="57912" y="7620"/>
                </a:lnTo>
                <a:lnTo>
                  <a:pt x="59436" y="9144"/>
                </a:lnTo>
                <a:lnTo>
                  <a:pt x="60198" y="10668"/>
                </a:lnTo>
                <a:close/>
              </a:path>
              <a:path w="62865" h="70484">
                <a:moveTo>
                  <a:pt x="18288" y="70104"/>
                </a:moveTo>
                <a:lnTo>
                  <a:pt x="0" y="70104"/>
                </a:lnTo>
                <a:lnTo>
                  <a:pt x="0" y="1524"/>
                </a:lnTo>
                <a:lnTo>
                  <a:pt x="16764" y="1524"/>
                </a:lnTo>
                <a:lnTo>
                  <a:pt x="16764" y="10668"/>
                </a:lnTo>
                <a:lnTo>
                  <a:pt x="60198" y="10668"/>
                </a:lnTo>
                <a:lnTo>
                  <a:pt x="60960" y="12192"/>
                </a:lnTo>
                <a:lnTo>
                  <a:pt x="60960" y="13716"/>
                </a:lnTo>
                <a:lnTo>
                  <a:pt x="27432" y="13716"/>
                </a:lnTo>
                <a:lnTo>
                  <a:pt x="24384" y="15240"/>
                </a:lnTo>
                <a:lnTo>
                  <a:pt x="19812" y="19812"/>
                </a:lnTo>
                <a:lnTo>
                  <a:pt x="19812" y="22860"/>
                </a:lnTo>
                <a:lnTo>
                  <a:pt x="18288" y="25908"/>
                </a:lnTo>
                <a:lnTo>
                  <a:pt x="18288" y="70104"/>
                </a:lnTo>
                <a:close/>
              </a:path>
              <a:path w="62865" h="70484">
                <a:moveTo>
                  <a:pt x="62484" y="70104"/>
                </a:moveTo>
                <a:lnTo>
                  <a:pt x="44196" y="70104"/>
                </a:lnTo>
                <a:lnTo>
                  <a:pt x="44196" y="22860"/>
                </a:lnTo>
                <a:lnTo>
                  <a:pt x="42672" y="19812"/>
                </a:lnTo>
                <a:lnTo>
                  <a:pt x="42672" y="18288"/>
                </a:lnTo>
                <a:lnTo>
                  <a:pt x="38100" y="13716"/>
                </a:lnTo>
                <a:lnTo>
                  <a:pt x="60960" y="13716"/>
                </a:lnTo>
                <a:lnTo>
                  <a:pt x="60960" y="15240"/>
                </a:lnTo>
                <a:lnTo>
                  <a:pt x="62484" y="18288"/>
                </a:lnTo>
                <a:lnTo>
                  <a:pt x="62484" y="701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1464944" y="6798756"/>
            <a:ext cx="41275" cy="94614"/>
          </a:xfrm>
          <a:custGeom>
            <a:avLst/>
            <a:gdLst/>
            <a:ahLst/>
            <a:cxnLst/>
            <a:rect l="l" t="t" r="r" b="b"/>
            <a:pathLst>
              <a:path w="41275" h="94615">
                <a:moveTo>
                  <a:pt x="27432" y="24479"/>
                </a:moveTo>
                <a:lnTo>
                  <a:pt x="9144" y="24479"/>
                </a:lnTo>
                <a:lnTo>
                  <a:pt x="9144" y="10763"/>
                </a:lnTo>
                <a:lnTo>
                  <a:pt x="27432" y="0"/>
                </a:lnTo>
                <a:lnTo>
                  <a:pt x="27432" y="24479"/>
                </a:lnTo>
                <a:close/>
              </a:path>
              <a:path w="41275" h="94615">
                <a:moveTo>
                  <a:pt x="39624" y="38195"/>
                </a:moveTo>
                <a:lnTo>
                  <a:pt x="0" y="38195"/>
                </a:lnTo>
                <a:lnTo>
                  <a:pt x="0" y="24479"/>
                </a:lnTo>
                <a:lnTo>
                  <a:pt x="39624" y="24479"/>
                </a:lnTo>
                <a:lnTo>
                  <a:pt x="39624" y="38195"/>
                </a:lnTo>
                <a:close/>
              </a:path>
              <a:path w="41275" h="94615">
                <a:moveTo>
                  <a:pt x="32004" y="94583"/>
                </a:moveTo>
                <a:lnTo>
                  <a:pt x="19812" y="94583"/>
                </a:lnTo>
                <a:lnTo>
                  <a:pt x="18288" y="93059"/>
                </a:lnTo>
                <a:lnTo>
                  <a:pt x="15240" y="91535"/>
                </a:lnTo>
                <a:lnTo>
                  <a:pt x="10668" y="86963"/>
                </a:lnTo>
                <a:lnTo>
                  <a:pt x="9144" y="83915"/>
                </a:lnTo>
                <a:lnTo>
                  <a:pt x="9144" y="38195"/>
                </a:lnTo>
                <a:lnTo>
                  <a:pt x="27432" y="38195"/>
                </a:lnTo>
                <a:lnTo>
                  <a:pt x="27432" y="77819"/>
                </a:lnTo>
                <a:lnTo>
                  <a:pt x="28956" y="77819"/>
                </a:lnTo>
                <a:lnTo>
                  <a:pt x="30480" y="79343"/>
                </a:lnTo>
                <a:lnTo>
                  <a:pt x="39793" y="79343"/>
                </a:lnTo>
                <a:lnTo>
                  <a:pt x="41148" y="91535"/>
                </a:lnTo>
                <a:lnTo>
                  <a:pt x="32004" y="94583"/>
                </a:lnTo>
                <a:close/>
              </a:path>
              <a:path w="41275" h="94615">
                <a:moveTo>
                  <a:pt x="39793" y="79343"/>
                </a:moveTo>
                <a:lnTo>
                  <a:pt x="36576" y="79343"/>
                </a:lnTo>
                <a:lnTo>
                  <a:pt x="39624" y="77819"/>
                </a:lnTo>
                <a:lnTo>
                  <a:pt x="39793" y="7934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1554956" y="6795803"/>
            <a:ext cx="425672" cy="12353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2026443" y="6821709"/>
            <a:ext cx="141922" cy="7172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2221802" y="6794278"/>
            <a:ext cx="2313336" cy="12353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4579335" y="6797041"/>
            <a:ext cx="299084" cy="9639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569213" y="7196995"/>
            <a:ext cx="52069" cy="85725"/>
          </a:xfrm>
          <a:custGeom>
            <a:avLst/>
            <a:gdLst/>
            <a:ahLst/>
            <a:cxnLst/>
            <a:rect l="l" t="t" r="r" b="b"/>
            <a:pathLst>
              <a:path w="52070" h="85725">
                <a:moveTo>
                  <a:pt x="51816" y="10668"/>
                </a:moveTo>
                <a:lnTo>
                  <a:pt x="0" y="10668"/>
                </a:lnTo>
                <a:lnTo>
                  <a:pt x="0" y="0"/>
                </a:lnTo>
                <a:lnTo>
                  <a:pt x="51816" y="0"/>
                </a:lnTo>
                <a:lnTo>
                  <a:pt x="51816" y="10668"/>
                </a:lnTo>
                <a:close/>
              </a:path>
              <a:path w="52070" h="85725">
                <a:moveTo>
                  <a:pt x="32004" y="76200"/>
                </a:moveTo>
                <a:lnTo>
                  <a:pt x="19812" y="76200"/>
                </a:lnTo>
                <a:lnTo>
                  <a:pt x="19812" y="10668"/>
                </a:lnTo>
                <a:lnTo>
                  <a:pt x="32004" y="10668"/>
                </a:lnTo>
                <a:lnTo>
                  <a:pt x="32004" y="76200"/>
                </a:lnTo>
                <a:close/>
              </a:path>
              <a:path w="52070" h="85725">
                <a:moveTo>
                  <a:pt x="51816" y="85439"/>
                </a:moveTo>
                <a:lnTo>
                  <a:pt x="0" y="85439"/>
                </a:lnTo>
                <a:lnTo>
                  <a:pt x="0" y="76200"/>
                </a:lnTo>
                <a:lnTo>
                  <a:pt x="51816" y="76200"/>
                </a:lnTo>
                <a:lnTo>
                  <a:pt x="51816" y="8543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642461" y="7216808"/>
            <a:ext cx="52069" cy="66039"/>
          </a:xfrm>
          <a:custGeom>
            <a:avLst/>
            <a:gdLst/>
            <a:ahLst/>
            <a:cxnLst/>
            <a:rect l="l" t="t" r="r" b="b"/>
            <a:pathLst>
              <a:path w="52070" h="66040">
                <a:moveTo>
                  <a:pt x="10668" y="65627"/>
                </a:moveTo>
                <a:lnTo>
                  <a:pt x="0" y="65627"/>
                </a:lnTo>
                <a:lnTo>
                  <a:pt x="0" y="0"/>
                </a:lnTo>
                <a:lnTo>
                  <a:pt x="10668" y="0"/>
                </a:lnTo>
                <a:lnTo>
                  <a:pt x="10668" y="10668"/>
                </a:lnTo>
                <a:lnTo>
                  <a:pt x="22860" y="10668"/>
                </a:lnTo>
                <a:lnTo>
                  <a:pt x="19812" y="13716"/>
                </a:lnTo>
                <a:lnTo>
                  <a:pt x="18288" y="13716"/>
                </a:lnTo>
                <a:lnTo>
                  <a:pt x="16764" y="16764"/>
                </a:lnTo>
                <a:lnTo>
                  <a:pt x="10668" y="22860"/>
                </a:lnTo>
                <a:lnTo>
                  <a:pt x="10668" y="65627"/>
                </a:lnTo>
                <a:close/>
              </a:path>
              <a:path w="52070" h="66040">
                <a:moveTo>
                  <a:pt x="24384" y="10668"/>
                </a:moveTo>
                <a:lnTo>
                  <a:pt x="10668" y="10668"/>
                </a:lnTo>
                <a:lnTo>
                  <a:pt x="13716" y="7620"/>
                </a:lnTo>
                <a:lnTo>
                  <a:pt x="16764" y="6096"/>
                </a:lnTo>
                <a:lnTo>
                  <a:pt x="21336" y="1524"/>
                </a:lnTo>
                <a:lnTo>
                  <a:pt x="22860" y="1524"/>
                </a:lnTo>
                <a:lnTo>
                  <a:pt x="24384" y="0"/>
                </a:lnTo>
                <a:lnTo>
                  <a:pt x="38100" y="0"/>
                </a:lnTo>
                <a:lnTo>
                  <a:pt x="44196" y="1524"/>
                </a:lnTo>
                <a:lnTo>
                  <a:pt x="47244" y="6096"/>
                </a:lnTo>
                <a:lnTo>
                  <a:pt x="50292" y="9144"/>
                </a:lnTo>
                <a:lnTo>
                  <a:pt x="25908" y="9144"/>
                </a:lnTo>
                <a:lnTo>
                  <a:pt x="24384" y="10668"/>
                </a:lnTo>
                <a:close/>
              </a:path>
              <a:path w="52070" h="66040">
                <a:moveTo>
                  <a:pt x="51816" y="65627"/>
                </a:moveTo>
                <a:lnTo>
                  <a:pt x="41148" y="65627"/>
                </a:lnTo>
                <a:lnTo>
                  <a:pt x="41148" y="19812"/>
                </a:lnTo>
                <a:lnTo>
                  <a:pt x="39624" y="15240"/>
                </a:lnTo>
                <a:lnTo>
                  <a:pt x="38100" y="12192"/>
                </a:lnTo>
                <a:lnTo>
                  <a:pt x="36576" y="10668"/>
                </a:lnTo>
                <a:lnTo>
                  <a:pt x="33528" y="9144"/>
                </a:lnTo>
                <a:lnTo>
                  <a:pt x="50292" y="9144"/>
                </a:lnTo>
                <a:lnTo>
                  <a:pt x="51816" y="15240"/>
                </a:lnTo>
                <a:lnTo>
                  <a:pt x="51816" y="6562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801147" y="7187946"/>
            <a:ext cx="32384" cy="8889"/>
          </a:xfrm>
          <a:custGeom>
            <a:avLst/>
            <a:gdLst/>
            <a:ahLst/>
            <a:cxnLst/>
            <a:rect l="l" t="t" r="r" b="b"/>
            <a:pathLst>
              <a:path w="32384" h="8890">
                <a:moveTo>
                  <a:pt x="0" y="0"/>
                </a:moveTo>
                <a:lnTo>
                  <a:pt x="32004" y="0"/>
                </a:lnTo>
                <a:lnTo>
                  <a:pt x="32004" y="8890"/>
                </a:lnTo>
                <a:lnTo>
                  <a:pt x="0" y="889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806481" y="7196837"/>
            <a:ext cx="0" cy="104138"/>
          </a:xfrm>
          <a:custGeom>
            <a:avLst/>
            <a:gdLst/>
            <a:ahLst/>
            <a:cxnLst/>
            <a:rect l="l" t="t" r="r" b="b"/>
            <a:pathLst>
              <a:path h="104140">
                <a:moveTo>
                  <a:pt x="0" y="0"/>
                </a:moveTo>
                <a:lnTo>
                  <a:pt x="0" y="104139"/>
                </a:lnTo>
              </a:path>
            </a:pathLst>
          </a:custGeom>
          <a:ln w="1066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801147" y="7300977"/>
            <a:ext cx="32384" cy="8889"/>
          </a:xfrm>
          <a:custGeom>
            <a:avLst/>
            <a:gdLst/>
            <a:ahLst/>
            <a:cxnLst/>
            <a:rect l="l" t="t" r="r" b="b"/>
            <a:pathLst>
              <a:path w="32384" h="8890">
                <a:moveTo>
                  <a:pt x="0" y="0"/>
                </a:moveTo>
                <a:lnTo>
                  <a:pt x="32004" y="0"/>
                </a:lnTo>
                <a:lnTo>
                  <a:pt x="32004" y="8890"/>
                </a:lnTo>
                <a:lnTo>
                  <a:pt x="0" y="889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860679" y="7196900"/>
            <a:ext cx="128111" cy="86963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1017841" y="7187946"/>
            <a:ext cx="32384" cy="8889"/>
          </a:xfrm>
          <a:custGeom>
            <a:avLst/>
            <a:gdLst/>
            <a:ahLst/>
            <a:cxnLst/>
            <a:rect l="l" t="t" r="r" b="b"/>
            <a:pathLst>
              <a:path w="32384" h="8890">
                <a:moveTo>
                  <a:pt x="0" y="0"/>
                </a:moveTo>
                <a:lnTo>
                  <a:pt x="32004" y="0"/>
                </a:lnTo>
                <a:lnTo>
                  <a:pt x="32004" y="8890"/>
                </a:lnTo>
                <a:lnTo>
                  <a:pt x="0" y="889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1044511" y="7196837"/>
            <a:ext cx="0" cy="104138"/>
          </a:xfrm>
          <a:custGeom>
            <a:avLst/>
            <a:gdLst/>
            <a:ahLst/>
            <a:cxnLst/>
            <a:rect l="l" t="t" r="r" b="b"/>
            <a:pathLst>
              <a:path h="104140">
                <a:moveTo>
                  <a:pt x="0" y="0"/>
                </a:moveTo>
                <a:lnTo>
                  <a:pt x="0" y="104139"/>
                </a:lnTo>
              </a:path>
            </a:pathLst>
          </a:custGeom>
          <a:ln w="1066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1017841" y="7300977"/>
            <a:ext cx="32384" cy="8889"/>
          </a:xfrm>
          <a:custGeom>
            <a:avLst/>
            <a:gdLst/>
            <a:ahLst/>
            <a:cxnLst/>
            <a:rect l="l" t="t" r="r" b="b"/>
            <a:pathLst>
              <a:path w="32384" h="8890">
                <a:moveTo>
                  <a:pt x="0" y="0"/>
                </a:moveTo>
                <a:lnTo>
                  <a:pt x="32004" y="0"/>
                </a:lnTo>
                <a:lnTo>
                  <a:pt x="32004" y="8890"/>
                </a:lnTo>
                <a:lnTo>
                  <a:pt x="0" y="889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1098708" y="7216805"/>
            <a:ext cx="20320" cy="67310"/>
          </a:xfrm>
          <a:custGeom>
            <a:avLst/>
            <a:gdLst/>
            <a:ahLst/>
            <a:cxnLst/>
            <a:rect l="l" t="t" r="r" b="b"/>
            <a:pathLst>
              <a:path w="20319" h="67309">
                <a:moveTo>
                  <a:pt x="16764" y="3048"/>
                </a:moveTo>
                <a:lnTo>
                  <a:pt x="3048" y="3048"/>
                </a:lnTo>
                <a:lnTo>
                  <a:pt x="6096" y="0"/>
                </a:lnTo>
                <a:lnTo>
                  <a:pt x="13716" y="0"/>
                </a:lnTo>
                <a:lnTo>
                  <a:pt x="15240" y="1524"/>
                </a:lnTo>
                <a:lnTo>
                  <a:pt x="16764" y="1524"/>
                </a:lnTo>
                <a:lnTo>
                  <a:pt x="16764" y="3048"/>
                </a:lnTo>
                <a:close/>
              </a:path>
              <a:path w="20319" h="67309">
                <a:moveTo>
                  <a:pt x="15240" y="18383"/>
                </a:moveTo>
                <a:lnTo>
                  <a:pt x="4572" y="18383"/>
                </a:lnTo>
                <a:lnTo>
                  <a:pt x="4572" y="16859"/>
                </a:lnTo>
                <a:lnTo>
                  <a:pt x="3048" y="16859"/>
                </a:lnTo>
                <a:lnTo>
                  <a:pt x="0" y="13811"/>
                </a:lnTo>
                <a:lnTo>
                  <a:pt x="0" y="6191"/>
                </a:lnTo>
                <a:lnTo>
                  <a:pt x="1524" y="4667"/>
                </a:lnTo>
                <a:lnTo>
                  <a:pt x="1524" y="3048"/>
                </a:lnTo>
                <a:lnTo>
                  <a:pt x="18288" y="3048"/>
                </a:lnTo>
                <a:lnTo>
                  <a:pt x="18288" y="4667"/>
                </a:lnTo>
                <a:lnTo>
                  <a:pt x="19812" y="6191"/>
                </a:lnTo>
                <a:lnTo>
                  <a:pt x="19812" y="13811"/>
                </a:lnTo>
                <a:lnTo>
                  <a:pt x="15240" y="18383"/>
                </a:lnTo>
                <a:close/>
              </a:path>
              <a:path w="20319" h="67309">
                <a:moveTo>
                  <a:pt x="12192" y="19907"/>
                </a:moveTo>
                <a:lnTo>
                  <a:pt x="7620" y="19907"/>
                </a:lnTo>
                <a:lnTo>
                  <a:pt x="6096" y="18383"/>
                </a:lnTo>
                <a:lnTo>
                  <a:pt x="13716" y="18383"/>
                </a:lnTo>
                <a:lnTo>
                  <a:pt x="12192" y="19907"/>
                </a:lnTo>
                <a:close/>
              </a:path>
              <a:path w="20319" h="67309">
                <a:moveTo>
                  <a:pt x="13716" y="48863"/>
                </a:moveTo>
                <a:lnTo>
                  <a:pt x="6096" y="48863"/>
                </a:lnTo>
                <a:lnTo>
                  <a:pt x="7620" y="47339"/>
                </a:lnTo>
                <a:lnTo>
                  <a:pt x="12192" y="47339"/>
                </a:lnTo>
                <a:lnTo>
                  <a:pt x="13716" y="48863"/>
                </a:lnTo>
                <a:close/>
              </a:path>
              <a:path w="20319" h="67309">
                <a:moveTo>
                  <a:pt x="18288" y="64103"/>
                </a:moveTo>
                <a:lnTo>
                  <a:pt x="1524" y="64103"/>
                </a:lnTo>
                <a:lnTo>
                  <a:pt x="1524" y="62579"/>
                </a:lnTo>
                <a:lnTo>
                  <a:pt x="0" y="61055"/>
                </a:lnTo>
                <a:lnTo>
                  <a:pt x="0" y="53435"/>
                </a:lnTo>
                <a:lnTo>
                  <a:pt x="4572" y="48863"/>
                </a:lnTo>
                <a:lnTo>
                  <a:pt x="16764" y="48863"/>
                </a:lnTo>
                <a:lnTo>
                  <a:pt x="16764" y="50387"/>
                </a:lnTo>
                <a:lnTo>
                  <a:pt x="19812" y="53435"/>
                </a:lnTo>
                <a:lnTo>
                  <a:pt x="19812" y="61055"/>
                </a:lnTo>
                <a:lnTo>
                  <a:pt x="18288" y="62579"/>
                </a:lnTo>
                <a:lnTo>
                  <a:pt x="18288" y="64103"/>
                </a:lnTo>
                <a:close/>
              </a:path>
              <a:path w="20319" h="67309">
                <a:moveTo>
                  <a:pt x="13716" y="67151"/>
                </a:moveTo>
                <a:lnTo>
                  <a:pt x="6096" y="67151"/>
                </a:lnTo>
                <a:lnTo>
                  <a:pt x="3048" y="64103"/>
                </a:lnTo>
                <a:lnTo>
                  <a:pt x="16764" y="64103"/>
                </a:lnTo>
                <a:lnTo>
                  <a:pt x="16764" y="65627"/>
                </a:lnTo>
                <a:lnTo>
                  <a:pt x="15240" y="65627"/>
                </a:lnTo>
                <a:lnTo>
                  <a:pt x="13716" y="671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504344" y="7377680"/>
            <a:ext cx="6573783" cy="611705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613897" y="1693163"/>
            <a:ext cx="5411790" cy="4074125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ransition spd="med">
    <p:wipe dir="d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036117" y="10411015"/>
            <a:ext cx="190785" cy="762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69213" y="530828"/>
            <a:ext cx="52069" cy="85725"/>
          </a:xfrm>
          <a:custGeom>
            <a:avLst/>
            <a:gdLst/>
            <a:ahLst/>
            <a:cxnLst/>
            <a:rect l="l" t="t" r="r" b="b"/>
            <a:pathLst>
              <a:path w="52070" h="85725">
                <a:moveTo>
                  <a:pt x="51816" y="10668"/>
                </a:moveTo>
                <a:lnTo>
                  <a:pt x="0" y="10668"/>
                </a:lnTo>
                <a:lnTo>
                  <a:pt x="0" y="0"/>
                </a:lnTo>
                <a:lnTo>
                  <a:pt x="51816" y="0"/>
                </a:lnTo>
                <a:lnTo>
                  <a:pt x="51816" y="10668"/>
                </a:lnTo>
                <a:close/>
              </a:path>
              <a:path w="52070" h="85725">
                <a:moveTo>
                  <a:pt x="32004" y="76200"/>
                </a:moveTo>
                <a:lnTo>
                  <a:pt x="19812" y="76200"/>
                </a:lnTo>
                <a:lnTo>
                  <a:pt x="19812" y="10668"/>
                </a:lnTo>
                <a:lnTo>
                  <a:pt x="32004" y="10668"/>
                </a:lnTo>
                <a:lnTo>
                  <a:pt x="32004" y="76200"/>
                </a:lnTo>
                <a:close/>
              </a:path>
              <a:path w="52070" h="85725">
                <a:moveTo>
                  <a:pt x="51816" y="85439"/>
                </a:moveTo>
                <a:lnTo>
                  <a:pt x="0" y="85439"/>
                </a:lnTo>
                <a:lnTo>
                  <a:pt x="0" y="76200"/>
                </a:lnTo>
                <a:lnTo>
                  <a:pt x="51816" y="76200"/>
                </a:lnTo>
                <a:lnTo>
                  <a:pt x="51816" y="8543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42461" y="550641"/>
            <a:ext cx="52069" cy="66039"/>
          </a:xfrm>
          <a:custGeom>
            <a:avLst/>
            <a:gdLst/>
            <a:ahLst/>
            <a:cxnLst/>
            <a:rect l="l" t="t" r="r" b="b"/>
            <a:pathLst>
              <a:path w="52070" h="66040">
                <a:moveTo>
                  <a:pt x="10668" y="65627"/>
                </a:moveTo>
                <a:lnTo>
                  <a:pt x="0" y="65627"/>
                </a:lnTo>
                <a:lnTo>
                  <a:pt x="0" y="0"/>
                </a:lnTo>
                <a:lnTo>
                  <a:pt x="10668" y="0"/>
                </a:lnTo>
                <a:lnTo>
                  <a:pt x="10668" y="10668"/>
                </a:lnTo>
                <a:lnTo>
                  <a:pt x="22860" y="10668"/>
                </a:lnTo>
                <a:lnTo>
                  <a:pt x="21336" y="12287"/>
                </a:lnTo>
                <a:lnTo>
                  <a:pt x="19812" y="12287"/>
                </a:lnTo>
                <a:lnTo>
                  <a:pt x="16764" y="15335"/>
                </a:lnTo>
                <a:lnTo>
                  <a:pt x="15240" y="18383"/>
                </a:lnTo>
                <a:lnTo>
                  <a:pt x="10668" y="22955"/>
                </a:lnTo>
                <a:lnTo>
                  <a:pt x="10668" y="65627"/>
                </a:lnTo>
                <a:close/>
              </a:path>
              <a:path w="52070" h="66040">
                <a:moveTo>
                  <a:pt x="24384" y="10668"/>
                </a:moveTo>
                <a:lnTo>
                  <a:pt x="10668" y="10668"/>
                </a:lnTo>
                <a:lnTo>
                  <a:pt x="12192" y="9144"/>
                </a:lnTo>
                <a:lnTo>
                  <a:pt x="13716" y="6096"/>
                </a:lnTo>
                <a:lnTo>
                  <a:pt x="16764" y="6096"/>
                </a:lnTo>
                <a:lnTo>
                  <a:pt x="21336" y="1524"/>
                </a:lnTo>
                <a:lnTo>
                  <a:pt x="22860" y="1524"/>
                </a:lnTo>
                <a:lnTo>
                  <a:pt x="24384" y="0"/>
                </a:lnTo>
                <a:lnTo>
                  <a:pt x="38100" y="0"/>
                </a:lnTo>
                <a:lnTo>
                  <a:pt x="44196" y="1524"/>
                </a:lnTo>
                <a:lnTo>
                  <a:pt x="47244" y="4572"/>
                </a:lnTo>
                <a:lnTo>
                  <a:pt x="50292" y="9144"/>
                </a:lnTo>
                <a:lnTo>
                  <a:pt x="25908" y="9144"/>
                </a:lnTo>
                <a:lnTo>
                  <a:pt x="24384" y="10668"/>
                </a:lnTo>
                <a:close/>
              </a:path>
              <a:path w="52070" h="66040">
                <a:moveTo>
                  <a:pt x="51816" y="65627"/>
                </a:moveTo>
                <a:lnTo>
                  <a:pt x="41148" y="65627"/>
                </a:lnTo>
                <a:lnTo>
                  <a:pt x="41148" y="18383"/>
                </a:lnTo>
                <a:lnTo>
                  <a:pt x="38100" y="12287"/>
                </a:lnTo>
                <a:lnTo>
                  <a:pt x="36576" y="10668"/>
                </a:lnTo>
                <a:lnTo>
                  <a:pt x="33528" y="9144"/>
                </a:lnTo>
                <a:lnTo>
                  <a:pt x="50292" y="9144"/>
                </a:lnTo>
                <a:lnTo>
                  <a:pt x="51816" y="15335"/>
                </a:lnTo>
                <a:lnTo>
                  <a:pt x="51816" y="6562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01147" y="521781"/>
            <a:ext cx="32384" cy="8889"/>
          </a:xfrm>
          <a:custGeom>
            <a:avLst/>
            <a:gdLst/>
            <a:ahLst/>
            <a:cxnLst/>
            <a:rect l="l" t="t" r="r" b="b"/>
            <a:pathLst>
              <a:path w="32384" h="8890">
                <a:moveTo>
                  <a:pt x="0" y="0"/>
                </a:moveTo>
                <a:lnTo>
                  <a:pt x="32004" y="0"/>
                </a:lnTo>
                <a:lnTo>
                  <a:pt x="32004" y="8890"/>
                </a:lnTo>
                <a:lnTo>
                  <a:pt x="0" y="889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06481" y="530671"/>
            <a:ext cx="0" cy="104138"/>
          </a:xfrm>
          <a:custGeom>
            <a:avLst/>
            <a:gdLst/>
            <a:ahLst/>
            <a:cxnLst/>
            <a:rect l="l" t="t" r="r" b="b"/>
            <a:pathLst>
              <a:path h="104140">
                <a:moveTo>
                  <a:pt x="0" y="0"/>
                </a:moveTo>
                <a:lnTo>
                  <a:pt x="0" y="104139"/>
                </a:lnTo>
              </a:path>
            </a:pathLst>
          </a:custGeom>
          <a:ln w="1066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01147" y="634810"/>
            <a:ext cx="32384" cy="8889"/>
          </a:xfrm>
          <a:custGeom>
            <a:avLst/>
            <a:gdLst/>
            <a:ahLst/>
            <a:cxnLst/>
            <a:rect l="l" t="t" r="r" b="b"/>
            <a:pathLst>
              <a:path w="32384" h="8890">
                <a:moveTo>
                  <a:pt x="0" y="0"/>
                </a:moveTo>
                <a:lnTo>
                  <a:pt x="32004" y="0"/>
                </a:lnTo>
                <a:lnTo>
                  <a:pt x="32004" y="8890"/>
                </a:lnTo>
                <a:lnTo>
                  <a:pt x="0" y="889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62202" y="530828"/>
            <a:ext cx="55244" cy="85725"/>
          </a:xfrm>
          <a:custGeom>
            <a:avLst/>
            <a:gdLst/>
            <a:ahLst/>
            <a:cxnLst/>
            <a:rect l="l" t="t" r="r" b="b"/>
            <a:pathLst>
              <a:path w="55244" h="85725">
                <a:moveTo>
                  <a:pt x="6096" y="18288"/>
                </a:moveTo>
                <a:lnTo>
                  <a:pt x="0" y="10668"/>
                </a:lnTo>
                <a:lnTo>
                  <a:pt x="6096" y="4572"/>
                </a:lnTo>
                <a:lnTo>
                  <a:pt x="10668" y="3048"/>
                </a:lnTo>
                <a:lnTo>
                  <a:pt x="15240" y="0"/>
                </a:lnTo>
                <a:lnTo>
                  <a:pt x="32004" y="0"/>
                </a:lnTo>
                <a:lnTo>
                  <a:pt x="35052" y="1524"/>
                </a:lnTo>
                <a:lnTo>
                  <a:pt x="38100" y="1524"/>
                </a:lnTo>
                <a:lnTo>
                  <a:pt x="41148" y="3048"/>
                </a:lnTo>
                <a:lnTo>
                  <a:pt x="45720" y="7620"/>
                </a:lnTo>
                <a:lnTo>
                  <a:pt x="46482" y="9144"/>
                </a:lnTo>
                <a:lnTo>
                  <a:pt x="19812" y="9144"/>
                </a:lnTo>
                <a:lnTo>
                  <a:pt x="10668" y="13716"/>
                </a:lnTo>
                <a:lnTo>
                  <a:pt x="6096" y="18288"/>
                </a:lnTo>
                <a:close/>
              </a:path>
              <a:path w="55244" h="85725">
                <a:moveTo>
                  <a:pt x="54864" y="85439"/>
                </a:moveTo>
                <a:lnTo>
                  <a:pt x="0" y="85439"/>
                </a:lnTo>
                <a:lnTo>
                  <a:pt x="0" y="76295"/>
                </a:lnTo>
                <a:lnTo>
                  <a:pt x="21336" y="53435"/>
                </a:lnTo>
                <a:lnTo>
                  <a:pt x="30480" y="44291"/>
                </a:lnTo>
                <a:lnTo>
                  <a:pt x="32004" y="41243"/>
                </a:lnTo>
                <a:lnTo>
                  <a:pt x="33528" y="39719"/>
                </a:lnTo>
                <a:lnTo>
                  <a:pt x="35052" y="36671"/>
                </a:lnTo>
                <a:lnTo>
                  <a:pt x="38100" y="33623"/>
                </a:lnTo>
                <a:lnTo>
                  <a:pt x="38100" y="18288"/>
                </a:lnTo>
                <a:lnTo>
                  <a:pt x="36576" y="16764"/>
                </a:lnTo>
                <a:lnTo>
                  <a:pt x="36576" y="15240"/>
                </a:lnTo>
                <a:lnTo>
                  <a:pt x="33528" y="12192"/>
                </a:lnTo>
                <a:lnTo>
                  <a:pt x="32004" y="12192"/>
                </a:lnTo>
                <a:lnTo>
                  <a:pt x="28956" y="9144"/>
                </a:lnTo>
                <a:lnTo>
                  <a:pt x="46482" y="9144"/>
                </a:lnTo>
                <a:lnTo>
                  <a:pt x="50292" y="16764"/>
                </a:lnTo>
                <a:lnTo>
                  <a:pt x="50292" y="33623"/>
                </a:lnTo>
                <a:lnTo>
                  <a:pt x="48768" y="36671"/>
                </a:lnTo>
                <a:lnTo>
                  <a:pt x="47244" y="38195"/>
                </a:lnTo>
                <a:lnTo>
                  <a:pt x="44196" y="44291"/>
                </a:lnTo>
                <a:lnTo>
                  <a:pt x="41148" y="47339"/>
                </a:lnTo>
                <a:lnTo>
                  <a:pt x="39624" y="50387"/>
                </a:lnTo>
                <a:lnTo>
                  <a:pt x="33528" y="56483"/>
                </a:lnTo>
                <a:lnTo>
                  <a:pt x="28956" y="59531"/>
                </a:lnTo>
                <a:lnTo>
                  <a:pt x="13716" y="74771"/>
                </a:lnTo>
                <a:lnTo>
                  <a:pt x="54864" y="74771"/>
                </a:lnTo>
                <a:lnTo>
                  <a:pt x="54864" y="8543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44594" y="521781"/>
            <a:ext cx="32384" cy="8889"/>
          </a:xfrm>
          <a:custGeom>
            <a:avLst/>
            <a:gdLst/>
            <a:ahLst/>
            <a:cxnLst/>
            <a:rect l="l" t="t" r="r" b="b"/>
            <a:pathLst>
              <a:path w="32384" h="8890">
                <a:moveTo>
                  <a:pt x="0" y="0"/>
                </a:moveTo>
                <a:lnTo>
                  <a:pt x="32004" y="0"/>
                </a:lnTo>
                <a:lnTo>
                  <a:pt x="32004" y="8890"/>
                </a:lnTo>
                <a:lnTo>
                  <a:pt x="0" y="889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71264" y="530671"/>
            <a:ext cx="0" cy="104138"/>
          </a:xfrm>
          <a:custGeom>
            <a:avLst/>
            <a:gdLst/>
            <a:ahLst/>
            <a:cxnLst/>
            <a:rect l="l" t="t" r="r" b="b"/>
            <a:pathLst>
              <a:path h="104140">
                <a:moveTo>
                  <a:pt x="0" y="0"/>
                </a:moveTo>
                <a:lnTo>
                  <a:pt x="0" y="104139"/>
                </a:lnTo>
              </a:path>
            </a:pathLst>
          </a:custGeom>
          <a:ln w="1066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44594" y="634810"/>
            <a:ext cx="32384" cy="8889"/>
          </a:xfrm>
          <a:custGeom>
            <a:avLst/>
            <a:gdLst/>
            <a:ahLst/>
            <a:cxnLst/>
            <a:rect l="l" t="t" r="r" b="b"/>
            <a:pathLst>
              <a:path w="32384" h="8890">
                <a:moveTo>
                  <a:pt x="0" y="0"/>
                </a:moveTo>
                <a:lnTo>
                  <a:pt x="32004" y="0"/>
                </a:lnTo>
                <a:lnTo>
                  <a:pt x="32004" y="8890"/>
                </a:lnTo>
                <a:lnTo>
                  <a:pt x="0" y="889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025461" y="550640"/>
            <a:ext cx="20320" cy="67310"/>
          </a:xfrm>
          <a:custGeom>
            <a:avLst/>
            <a:gdLst/>
            <a:ahLst/>
            <a:cxnLst/>
            <a:rect l="l" t="t" r="r" b="b"/>
            <a:pathLst>
              <a:path w="20319" h="67309">
                <a:moveTo>
                  <a:pt x="19812" y="13811"/>
                </a:moveTo>
                <a:lnTo>
                  <a:pt x="0" y="13811"/>
                </a:lnTo>
                <a:lnTo>
                  <a:pt x="0" y="6096"/>
                </a:lnTo>
                <a:lnTo>
                  <a:pt x="1524" y="4572"/>
                </a:lnTo>
                <a:lnTo>
                  <a:pt x="1524" y="3048"/>
                </a:lnTo>
                <a:lnTo>
                  <a:pt x="4572" y="0"/>
                </a:lnTo>
                <a:lnTo>
                  <a:pt x="15240" y="0"/>
                </a:lnTo>
                <a:lnTo>
                  <a:pt x="15240" y="1524"/>
                </a:lnTo>
                <a:lnTo>
                  <a:pt x="16764" y="1524"/>
                </a:lnTo>
                <a:lnTo>
                  <a:pt x="18288" y="3048"/>
                </a:lnTo>
                <a:lnTo>
                  <a:pt x="18288" y="4572"/>
                </a:lnTo>
                <a:lnTo>
                  <a:pt x="19812" y="6096"/>
                </a:lnTo>
                <a:lnTo>
                  <a:pt x="19812" y="13811"/>
                </a:lnTo>
                <a:close/>
              </a:path>
              <a:path w="20319" h="67309">
                <a:moveTo>
                  <a:pt x="15240" y="18383"/>
                </a:moveTo>
                <a:lnTo>
                  <a:pt x="4572" y="18383"/>
                </a:lnTo>
                <a:lnTo>
                  <a:pt x="1524" y="15335"/>
                </a:lnTo>
                <a:lnTo>
                  <a:pt x="1524" y="13811"/>
                </a:lnTo>
                <a:lnTo>
                  <a:pt x="18288" y="13811"/>
                </a:lnTo>
                <a:lnTo>
                  <a:pt x="18288" y="15335"/>
                </a:lnTo>
                <a:lnTo>
                  <a:pt x="16764" y="16859"/>
                </a:lnTo>
                <a:lnTo>
                  <a:pt x="15240" y="16859"/>
                </a:lnTo>
                <a:lnTo>
                  <a:pt x="15240" y="18383"/>
                </a:lnTo>
                <a:close/>
              </a:path>
              <a:path w="20319" h="67309">
                <a:moveTo>
                  <a:pt x="10668" y="19907"/>
                </a:moveTo>
                <a:lnTo>
                  <a:pt x="9144" y="19907"/>
                </a:lnTo>
                <a:lnTo>
                  <a:pt x="7620" y="18383"/>
                </a:lnTo>
                <a:lnTo>
                  <a:pt x="12192" y="18383"/>
                </a:lnTo>
                <a:lnTo>
                  <a:pt x="10668" y="19907"/>
                </a:lnTo>
                <a:close/>
              </a:path>
              <a:path w="20319" h="67309">
                <a:moveTo>
                  <a:pt x="16764" y="50387"/>
                </a:moveTo>
                <a:lnTo>
                  <a:pt x="3048" y="50387"/>
                </a:lnTo>
                <a:lnTo>
                  <a:pt x="3048" y="48863"/>
                </a:lnTo>
                <a:lnTo>
                  <a:pt x="4572" y="48863"/>
                </a:lnTo>
                <a:lnTo>
                  <a:pt x="6096" y="47339"/>
                </a:lnTo>
                <a:lnTo>
                  <a:pt x="13716" y="47339"/>
                </a:lnTo>
                <a:lnTo>
                  <a:pt x="16764" y="50387"/>
                </a:lnTo>
                <a:close/>
              </a:path>
              <a:path w="20319" h="67309">
                <a:moveTo>
                  <a:pt x="15240" y="65627"/>
                </a:moveTo>
                <a:lnTo>
                  <a:pt x="3048" y="65627"/>
                </a:lnTo>
                <a:lnTo>
                  <a:pt x="3048" y="64103"/>
                </a:lnTo>
                <a:lnTo>
                  <a:pt x="0" y="61055"/>
                </a:lnTo>
                <a:lnTo>
                  <a:pt x="0" y="53435"/>
                </a:lnTo>
                <a:lnTo>
                  <a:pt x="1524" y="51911"/>
                </a:lnTo>
                <a:lnTo>
                  <a:pt x="1524" y="50387"/>
                </a:lnTo>
                <a:lnTo>
                  <a:pt x="18288" y="50387"/>
                </a:lnTo>
                <a:lnTo>
                  <a:pt x="18288" y="51911"/>
                </a:lnTo>
                <a:lnTo>
                  <a:pt x="19812" y="53435"/>
                </a:lnTo>
                <a:lnTo>
                  <a:pt x="19812" y="61055"/>
                </a:lnTo>
                <a:lnTo>
                  <a:pt x="15240" y="65627"/>
                </a:lnTo>
                <a:close/>
              </a:path>
              <a:path w="20319" h="67309">
                <a:moveTo>
                  <a:pt x="12192" y="67151"/>
                </a:moveTo>
                <a:lnTo>
                  <a:pt x="7620" y="67151"/>
                </a:lnTo>
                <a:lnTo>
                  <a:pt x="6096" y="65627"/>
                </a:lnTo>
                <a:lnTo>
                  <a:pt x="13716" y="65627"/>
                </a:lnTo>
                <a:lnTo>
                  <a:pt x="12192" y="671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04344" y="702463"/>
            <a:ext cx="6573783" cy="44844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69213" y="1638300"/>
            <a:ext cx="52069" cy="84456"/>
          </a:xfrm>
          <a:custGeom>
            <a:avLst/>
            <a:gdLst/>
            <a:ahLst/>
            <a:cxnLst/>
            <a:rect l="l" t="t" r="r" b="b"/>
            <a:pathLst>
              <a:path w="52070" h="84455">
                <a:moveTo>
                  <a:pt x="51816" y="9144"/>
                </a:moveTo>
                <a:lnTo>
                  <a:pt x="0" y="9144"/>
                </a:lnTo>
                <a:lnTo>
                  <a:pt x="0" y="0"/>
                </a:lnTo>
                <a:lnTo>
                  <a:pt x="51816" y="0"/>
                </a:lnTo>
                <a:lnTo>
                  <a:pt x="51816" y="9144"/>
                </a:lnTo>
                <a:close/>
              </a:path>
              <a:path w="52070" h="84455">
                <a:moveTo>
                  <a:pt x="32004" y="74771"/>
                </a:moveTo>
                <a:lnTo>
                  <a:pt x="19812" y="74771"/>
                </a:lnTo>
                <a:lnTo>
                  <a:pt x="19812" y="9144"/>
                </a:lnTo>
                <a:lnTo>
                  <a:pt x="32004" y="9144"/>
                </a:lnTo>
                <a:lnTo>
                  <a:pt x="32004" y="74771"/>
                </a:lnTo>
                <a:close/>
              </a:path>
              <a:path w="52070" h="84455">
                <a:moveTo>
                  <a:pt x="51816" y="83915"/>
                </a:moveTo>
                <a:lnTo>
                  <a:pt x="0" y="83915"/>
                </a:lnTo>
                <a:lnTo>
                  <a:pt x="0" y="74771"/>
                </a:lnTo>
                <a:lnTo>
                  <a:pt x="51816" y="74771"/>
                </a:lnTo>
                <a:lnTo>
                  <a:pt x="51816" y="8391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42461" y="1656588"/>
            <a:ext cx="52069" cy="66039"/>
          </a:xfrm>
          <a:custGeom>
            <a:avLst/>
            <a:gdLst/>
            <a:ahLst/>
            <a:cxnLst/>
            <a:rect l="l" t="t" r="r" b="b"/>
            <a:pathLst>
              <a:path w="52070" h="66039">
                <a:moveTo>
                  <a:pt x="25908" y="10668"/>
                </a:moveTo>
                <a:lnTo>
                  <a:pt x="10668" y="10668"/>
                </a:lnTo>
                <a:lnTo>
                  <a:pt x="13716" y="7620"/>
                </a:lnTo>
                <a:lnTo>
                  <a:pt x="16764" y="6096"/>
                </a:lnTo>
                <a:lnTo>
                  <a:pt x="21336" y="1524"/>
                </a:lnTo>
                <a:lnTo>
                  <a:pt x="22860" y="1524"/>
                </a:lnTo>
                <a:lnTo>
                  <a:pt x="24384" y="0"/>
                </a:lnTo>
                <a:lnTo>
                  <a:pt x="38100" y="0"/>
                </a:lnTo>
                <a:lnTo>
                  <a:pt x="44196" y="1524"/>
                </a:lnTo>
                <a:lnTo>
                  <a:pt x="47244" y="6096"/>
                </a:lnTo>
                <a:lnTo>
                  <a:pt x="50292" y="9144"/>
                </a:lnTo>
                <a:lnTo>
                  <a:pt x="27432" y="9144"/>
                </a:lnTo>
                <a:lnTo>
                  <a:pt x="25908" y="10668"/>
                </a:lnTo>
                <a:close/>
              </a:path>
              <a:path w="52070" h="66039">
                <a:moveTo>
                  <a:pt x="10668" y="65627"/>
                </a:moveTo>
                <a:lnTo>
                  <a:pt x="0" y="65627"/>
                </a:lnTo>
                <a:lnTo>
                  <a:pt x="0" y="1524"/>
                </a:lnTo>
                <a:lnTo>
                  <a:pt x="10668" y="1524"/>
                </a:lnTo>
                <a:lnTo>
                  <a:pt x="10668" y="10668"/>
                </a:lnTo>
                <a:lnTo>
                  <a:pt x="22860" y="10668"/>
                </a:lnTo>
                <a:lnTo>
                  <a:pt x="10668" y="22860"/>
                </a:lnTo>
                <a:lnTo>
                  <a:pt x="10668" y="65627"/>
                </a:lnTo>
                <a:close/>
              </a:path>
              <a:path w="52070" h="66039">
                <a:moveTo>
                  <a:pt x="51816" y="65627"/>
                </a:moveTo>
                <a:lnTo>
                  <a:pt x="41148" y="65627"/>
                </a:lnTo>
                <a:lnTo>
                  <a:pt x="41148" y="19812"/>
                </a:lnTo>
                <a:lnTo>
                  <a:pt x="39624" y="15240"/>
                </a:lnTo>
                <a:lnTo>
                  <a:pt x="38100" y="13716"/>
                </a:lnTo>
                <a:lnTo>
                  <a:pt x="36576" y="10668"/>
                </a:lnTo>
                <a:lnTo>
                  <a:pt x="33528" y="9144"/>
                </a:lnTo>
                <a:lnTo>
                  <a:pt x="50292" y="9144"/>
                </a:lnTo>
                <a:lnTo>
                  <a:pt x="51816" y="15240"/>
                </a:lnTo>
                <a:lnTo>
                  <a:pt x="51816" y="6562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01147" y="1628998"/>
            <a:ext cx="32384" cy="8889"/>
          </a:xfrm>
          <a:custGeom>
            <a:avLst/>
            <a:gdLst/>
            <a:ahLst/>
            <a:cxnLst/>
            <a:rect l="l" t="t" r="r" b="b"/>
            <a:pathLst>
              <a:path w="32384" h="8889">
                <a:moveTo>
                  <a:pt x="0" y="0"/>
                </a:moveTo>
                <a:lnTo>
                  <a:pt x="32004" y="0"/>
                </a:lnTo>
                <a:lnTo>
                  <a:pt x="32004" y="8890"/>
                </a:lnTo>
                <a:lnTo>
                  <a:pt x="0" y="889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06481" y="1637886"/>
            <a:ext cx="0" cy="102871"/>
          </a:xfrm>
          <a:custGeom>
            <a:avLst/>
            <a:gdLst/>
            <a:ahLst/>
            <a:cxnLst/>
            <a:rect l="l" t="t" r="r" b="b"/>
            <a:pathLst>
              <a:path h="102869">
                <a:moveTo>
                  <a:pt x="0" y="0"/>
                </a:moveTo>
                <a:lnTo>
                  <a:pt x="0" y="102869"/>
                </a:lnTo>
              </a:path>
            </a:pathLst>
          </a:custGeom>
          <a:ln w="1066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01147" y="1740758"/>
            <a:ext cx="32384" cy="8889"/>
          </a:xfrm>
          <a:custGeom>
            <a:avLst/>
            <a:gdLst/>
            <a:ahLst/>
            <a:cxnLst/>
            <a:rect l="l" t="t" r="r" b="b"/>
            <a:pathLst>
              <a:path w="32384" h="8889">
                <a:moveTo>
                  <a:pt x="0" y="0"/>
                </a:moveTo>
                <a:lnTo>
                  <a:pt x="32004" y="0"/>
                </a:lnTo>
                <a:lnTo>
                  <a:pt x="32004" y="8890"/>
                </a:lnTo>
                <a:lnTo>
                  <a:pt x="0" y="889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62202" y="1636775"/>
            <a:ext cx="53340" cy="86996"/>
          </a:xfrm>
          <a:custGeom>
            <a:avLst/>
            <a:gdLst/>
            <a:ahLst/>
            <a:cxnLst/>
            <a:rect l="l" t="t" r="r" b="b"/>
            <a:pathLst>
              <a:path w="53340" h="86994">
                <a:moveTo>
                  <a:pt x="33528" y="1524"/>
                </a:moveTo>
                <a:lnTo>
                  <a:pt x="10668" y="1524"/>
                </a:lnTo>
                <a:lnTo>
                  <a:pt x="12192" y="0"/>
                </a:lnTo>
                <a:lnTo>
                  <a:pt x="30480" y="0"/>
                </a:lnTo>
                <a:lnTo>
                  <a:pt x="33528" y="1524"/>
                </a:lnTo>
                <a:close/>
              </a:path>
              <a:path w="53340" h="86994">
                <a:moveTo>
                  <a:pt x="6096" y="12192"/>
                </a:moveTo>
                <a:lnTo>
                  <a:pt x="3048" y="12192"/>
                </a:lnTo>
                <a:lnTo>
                  <a:pt x="3048" y="3048"/>
                </a:lnTo>
                <a:lnTo>
                  <a:pt x="4572" y="3048"/>
                </a:lnTo>
                <a:lnTo>
                  <a:pt x="6096" y="1524"/>
                </a:lnTo>
                <a:lnTo>
                  <a:pt x="38100" y="1524"/>
                </a:lnTo>
                <a:lnTo>
                  <a:pt x="41148" y="3048"/>
                </a:lnTo>
                <a:lnTo>
                  <a:pt x="42672" y="6096"/>
                </a:lnTo>
                <a:lnTo>
                  <a:pt x="45720" y="7620"/>
                </a:lnTo>
                <a:lnTo>
                  <a:pt x="47244" y="9144"/>
                </a:lnTo>
                <a:lnTo>
                  <a:pt x="15240" y="9144"/>
                </a:lnTo>
                <a:lnTo>
                  <a:pt x="12192" y="10668"/>
                </a:lnTo>
                <a:lnTo>
                  <a:pt x="9144" y="10668"/>
                </a:lnTo>
                <a:lnTo>
                  <a:pt x="6096" y="12192"/>
                </a:lnTo>
                <a:close/>
              </a:path>
              <a:path w="53340" h="86994">
                <a:moveTo>
                  <a:pt x="45720" y="77819"/>
                </a:moveTo>
                <a:lnTo>
                  <a:pt x="22860" y="77819"/>
                </a:lnTo>
                <a:lnTo>
                  <a:pt x="25908" y="76295"/>
                </a:lnTo>
                <a:lnTo>
                  <a:pt x="28956" y="76295"/>
                </a:lnTo>
                <a:lnTo>
                  <a:pt x="32004" y="74771"/>
                </a:lnTo>
                <a:lnTo>
                  <a:pt x="35052" y="74771"/>
                </a:lnTo>
                <a:lnTo>
                  <a:pt x="39624" y="70199"/>
                </a:lnTo>
                <a:lnTo>
                  <a:pt x="41148" y="67151"/>
                </a:lnTo>
                <a:lnTo>
                  <a:pt x="41148" y="65627"/>
                </a:lnTo>
                <a:lnTo>
                  <a:pt x="42672" y="64103"/>
                </a:lnTo>
                <a:lnTo>
                  <a:pt x="42672" y="58007"/>
                </a:lnTo>
                <a:lnTo>
                  <a:pt x="41148" y="56483"/>
                </a:lnTo>
                <a:lnTo>
                  <a:pt x="41148" y="54959"/>
                </a:lnTo>
                <a:lnTo>
                  <a:pt x="36576" y="50387"/>
                </a:lnTo>
                <a:lnTo>
                  <a:pt x="33528" y="48863"/>
                </a:lnTo>
                <a:lnTo>
                  <a:pt x="32004" y="48863"/>
                </a:lnTo>
                <a:lnTo>
                  <a:pt x="28956" y="47244"/>
                </a:lnTo>
                <a:lnTo>
                  <a:pt x="10668" y="47244"/>
                </a:lnTo>
                <a:lnTo>
                  <a:pt x="10668" y="38100"/>
                </a:lnTo>
                <a:lnTo>
                  <a:pt x="22860" y="38100"/>
                </a:lnTo>
                <a:lnTo>
                  <a:pt x="25908" y="36576"/>
                </a:lnTo>
                <a:lnTo>
                  <a:pt x="27432" y="36576"/>
                </a:lnTo>
                <a:lnTo>
                  <a:pt x="30480" y="35052"/>
                </a:lnTo>
                <a:lnTo>
                  <a:pt x="32004" y="35052"/>
                </a:lnTo>
                <a:lnTo>
                  <a:pt x="35052" y="32004"/>
                </a:lnTo>
                <a:lnTo>
                  <a:pt x="35052" y="30480"/>
                </a:lnTo>
                <a:lnTo>
                  <a:pt x="38100" y="27432"/>
                </a:lnTo>
                <a:lnTo>
                  <a:pt x="38100" y="18288"/>
                </a:lnTo>
                <a:lnTo>
                  <a:pt x="36576" y="15240"/>
                </a:lnTo>
                <a:lnTo>
                  <a:pt x="33528" y="12192"/>
                </a:lnTo>
                <a:lnTo>
                  <a:pt x="27432" y="9144"/>
                </a:lnTo>
                <a:lnTo>
                  <a:pt x="47244" y="9144"/>
                </a:lnTo>
                <a:lnTo>
                  <a:pt x="47244" y="12192"/>
                </a:lnTo>
                <a:lnTo>
                  <a:pt x="50292" y="18288"/>
                </a:lnTo>
                <a:lnTo>
                  <a:pt x="50292" y="25908"/>
                </a:lnTo>
                <a:lnTo>
                  <a:pt x="48768" y="28956"/>
                </a:lnTo>
                <a:lnTo>
                  <a:pt x="45720" y="33528"/>
                </a:lnTo>
                <a:lnTo>
                  <a:pt x="44196" y="36576"/>
                </a:lnTo>
                <a:lnTo>
                  <a:pt x="39624" y="39624"/>
                </a:lnTo>
                <a:lnTo>
                  <a:pt x="35052" y="41148"/>
                </a:lnTo>
                <a:lnTo>
                  <a:pt x="38100" y="41148"/>
                </a:lnTo>
                <a:lnTo>
                  <a:pt x="39624" y="42672"/>
                </a:lnTo>
                <a:lnTo>
                  <a:pt x="42672" y="42672"/>
                </a:lnTo>
                <a:lnTo>
                  <a:pt x="45720" y="45720"/>
                </a:lnTo>
                <a:lnTo>
                  <a:pt x="48768" y="47244"/>
                </a:lnTo>
                <a:lnTo>
                  <a:pt x="50292" y="48863"/>
                </a:lnTo>
                <a:lnTo>
                  <a:pt x="51816" y="50387"/>
                </a:lnTo>
                <a:lnTo>
                  <a:pt x="51816" y="53435"/>
                </a:lnTo>
                <a:lnTo>
                  <a:pt x="53340" y="54959"/>
                </a:lnTo>
                <a:lnTo>
                  <a:pt x="53340" y="67151"/>
                </a:lnTo>
                <a:lnTo>
                  <a:pt x="50292" y="73247"/>
                </a:lnTo>
                <a:lnTo>
                  <a:pt x="45720" y="77819"/>
                </a:lnTo>
                <a:close/>
              </a:path>
              <a:path w="53340" h="86994">
                <a:moveTo>
                  <a:pt x="28956" y="86963"/>
                </a:moveTo>
                <a:lnTo>
                  <a:pt x="3048" y="86963"/>
                </a:lnTo>
                <a:lnTo>
                  <a:pt x="0" y="85439"/>
                </a:lnTo>
                <a:lnTo>
                  <a:pt x="0" y="76295"/>
                </a:lnTo>
                <a:lnTo>
                  <a:pt x="9144" y="76295"/>
                </a:lnTo>
                <a:lnTo>
                  <a:pt x="12192" y="77819"/>
                </a:lnTo>
                <a:lnTo>
                  <a:pt x="45720" y="77819"/>
                </a:lnTo>
                <a:lnTo>
                  <a:pt x="41148" y="82391"/>
                </a:lnTo>
                <a:lnTo>
                  <a:pt x="38100" y="83915"/>
                </a:lnTo>
                <a:lnTo>
                  <a:pt x="28956" y="8696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944594" y="1628998"/>
            <a:ext cx="32384" cy="8889"/>
          </a:xfrm>
          <a:custGeom>
            <a:avLst/>
            <a:gdLst/>
            <a:ahLst/>
            <a:cxnLst/>
            <a:rect l="l" t="t" r="r" b="b"/>
            <a:pathLst>
              <a:path w="32384" h="8889">
                <a:moveTo>
                  <a:pt x="0" y="0"/>
                </a:moveTo>
                <a:lnTo>
                  <a:pt x="32004" y="0"/>
                </a:lnTo>
                <a:lnTo>
                  <a:pt x="32004" y="8890"/>
                </a:lnTo>
                <a:lnTo>
                  <a:pt x="0" y="889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971264" y="1637886"/>
            <a:ext cx="0" cy="102871"/>
          </a:xfrm>
          <a:custGeom>
            <a:avLst/>
            <a:gdLst/>
            <a:ahLst/>
            <a:cxnLst/>
            <a:rect l="l" t="t" r="r" b="b"/>
            <a:pathLst>
              <a:path h="102869">
                <a:moveTo>
                  <a:pt x="0" y="0"/>
                </a:moveTo>
                <a:lnTo>
                  <a:pt x="0" y="102869"/>
                </a:lnTo>
              </a:path>
            </a:pathLst>
          </a:custGeom>
          <a:ln w="1066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944594" y="1740758"/>
            <a:ext cx="32384" cy="8889"/>
          </a:xfrm>
          <a:custGeom>
            <a:avLst/>
            <a:gdLst/>
            <a:ahLst/>
            <a:cxnLst/>
            <a:rect l="l" t="t" r="r" b="b"/>
            <a:pathLst>
              <a:path w="32384" h="8889">
                <a:moveTo>
                  <a:pt x="0" y="0"/>
                </a:moveTo>
                <a:lnTo>
                  <a:pt x="32004" y="0"/>
                </a:lnTo>
                <a:lnTo>
                  <a:pt x="32004" y="8890"/>
                </a:lnTo>
                <a:lnTo>
                  <a:pt x="0" y="889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025461" y="1656587"/>
            <a:ext cx="20320" cy="67310"/>
          </a:xfrm>
          <a:custGeom>
            <a:avLst/>
            <a:gdLst/>
            <a:ahLst/>
            <a:cxnLst/>
            <a:rect l="l" t="t" r="r" b="b"/>
            <a:pathLst>
              <a:path w="20319" h="67310">
                <a:moveTo>
                  <a:pt x="16764" y="3048"/>
                </a:moveTo>
                <a:lnTo>
                  <a:pt x="3048" y="3048"/>
                </a:lnTo>
                <a:lnTo>
                  <a:pt x="3048" y="1524"/>
                </a:lnTo>
                <a:lnTo>
                  <a:pt x="4572" y="1524"/>
                </a:lnTo>
                <a:lnTo>
                  <a:pt x="6096" y="0"/>
                </a:lnTo>
                <a:lnTo>
                  <a:pt x="13716" y="0"/>
                </a:lnTo>
                <a:lnTo>
                  <a:pt x="16764" y="3048"/>
                </a:lnTo>
                <a:close/>
              </a:path>
              <a:path w="20319" h="67310">
                <a:moveTo>
                  <a:pt x="15240" y="18288"/>
                </a:moveTo>
                <a:lnTo>
                  <a:pt x="3048" y="18288"/>
                </a:lnTo>
                <a:lnTo>
                  <a:pt x="3048" y="16764"/>
                </a:lnTo>
                <a:lnTo>
                  <a:pt x="0" y="13716"/>
                </a:lnTo>
                <a:lnTo>
                  <a:pt x="0" y="6096"/>
                </a:lnTo>
                <a:lnTo>
                  <a:pt x="1524" y="4572"/>
                </a:lnTo>
                <a:lnTo>
                  <a:pt x="1524" y="3048"/>
                </a:lnTo>
                <a:lnTo>
                  <a:pt x="18288" y="3048"/>
                </a:lnTo>
                <a:lnTo>
                  <a:pt x="18288" y="4572"/>
                </a:lnTo>
                <a:lnTo>
                  <a:pt x="19812" y="6096"/>
                </a:lnTo>
                <a:lnTo>
                  <a:pt x="19812" y="13716"/>
                </a:lnTo>
                <a:lnTo>
                  <a:pt x="15240" y="18288"/>
                </a:lnTo>
                <a:close/>
              </a:path>
              <a:path w="20319" h="67310">
                <a:moveTo>
                  <a:pt x="12192" y="19812"/>
                </a:moveTo>
                <a:lnTo>
                  <a:pt x="7620" y="19812"/>
                </a:lnTo>
                <a:lnTo>
                  <a:pt x="6096" y="18288"/>
                </a:lnTo>
                <a:lnTo>
                  <a:pt x="13716" y="18288"/>
                </a:lnTo>
                <a:lnTo>
                  <a:pt x="12192" y="19812"/>
                </a:lnTo>
                <a:close/>
              </a:path>
              <a:path w="20319" h="67310">
                <a:moveTo>
                  <a:pt x="13716" y="48863"/>
                </a:moveTo>
                <a:lnTo>
                  <a:pt x="6096" y="48863"/>
                </a:lnTo>
                <a:lnTo>
                  <a:pt x="7620" y="47339"/>
                </a:lnTo>
                <a:lnTo>
                  <a:pt x="12192" y="47339"/>
                </a:lnTo>
                <a:lnTo>
                  <a:pt x="13716" y="48863"/>
                </a:lnTo>
                <a:close/>
              </a:path>
              <a:path w="20319" h="67310">
                <a:moveTo>
                  <a:pt x="18288" y="64103"/>
                </a:moveTo>
                <a:lnTo>
                  <a:pt x="1524" y="64103"/>
                </a:lnTo>
                <a:lnTo>
                  <a:pt x="1524" y="62579"/>
                </a:lnTo>
                <a:lnTo>
                  <a:pt x="0" y="61055"/>
                </a:lnTo>
                <a:lnTo>
                  <a:pt x="0" y="53435"/>
                </a:lnTo>
                <a:lnTo>
                  <a:pt x="3048" y="50387"/>
                </a:lnTo>
                <a:lnTo>
                  <a:pt x="3048" y="48863"/>
                </a:lnTo>
                <a:lnTo>
                  <a:pt x="15240" y="48863"/>
                </a:lnTo>
                <a:lnTo>
                  <a:pt x="19812" y="53435"/>
                </a:lnTo>
                <a:lnTo>
                  <a:pt x="19812" y="61055"/>
                </a:lnTo>
                <a:lnTo>
                  <a:pt x="18288" y="62579"/>
                </a:lnTo>
                <a:lnTo>
                  <a:pt x="18288" y="64103"/>
                </a:lnTo>
                <a:close/>
              </a:path>
              <a:path w="20319" h="67310">
                <a:moveTo>
                  <a:pt x="13716" y="67151"/>
                </a:moveTo>
                <a:lnTo>
                  <a:pt x="6096" y="67151"/>
                </a:lnTo>
                <a:lnTo>
                  <a:pt x="4572" y="65627"/>
                </a:lnTo>
                <a:lnTo>
                  <a:pt x="3048" y="65627"/>
                </a:lnTo>
                <a:lnTo>
                  <a:pt x="3048" y="64103"/>
                </a:lnTo>
                <a:lnTo>
                  <a:pt x="16764" y="64103"/>
                </a:lnTo>
                <a:lnTo>
                  <a:pt x="13716" y="671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09683" y="1822895"/>
            <a:ext cx="6563359" cy="276224"/>
          </a:xfrm>
          <a:custGeom>
            <a:avLst/>
            <a:gdLst/>
            <a:ahLst/>
            <a:cxnLst/>
            <a:rect l="l" t="t" r="r" b="b"/>
            <a:pathLst>
              <a:path w="6563359" h="276225">
                <a:moveTo>
                  <a:pt x="0" y="262318"/>
                </a:moveTo>
                <a:lnTo>
                  <a:pt x="0" y="13715"/>
                </a:lnTo>
                <a:lnTo>
                  <a:pt x="0" y="12191"/>
                </a:lnTo>
                <a:lnTo>
                  <a:pt x="1524" y="10667"/>
                </a:lnTo>
                <a:lnTo>
                  <a:pt x="1524" y="9143"/>
                </a:lnTo>
                <a:lnTo>
                  <a:pt x="1524" y="7619"/>
                </a:lnTo>
                <a:lnTo>
                  <a:pt x="3048" y="6095"/>
                </a:lnTo>
                <a:lnTo>
                  <a:pt x="4572" y="4571"/>
                </a:lnTo>
                <a:lnTo>
                  <a:pt x="6096" y="3047"/>
                </a:lnTo>
                <a:lnTo>
                  <a:pt x="7620" y="1523"/>
                </a:lnTo>
                <a:lnTo>
                  <a:pt x="9144" y="1523"/>
                </a:lnTo>
                <a:lnTo>
                  <a:pt x="10668" y="0"/>
                </a:lnTo>
                <a:lnTo>
                  <a:pt x="12192" y="0"/>
                </a:lnTo>
                <a:lnTo>
                  <a:pt x="15240" y="0"/>
                </a:lnTo>
                <a:lnTo>
                  <a:pt x="6549294" y="0"/>
                </a:lnTo>
                <a:lnTo>
                  <a:pt x="6550818" y="0"/>
                </a:lnTo>
                <a:lnTo>
                  <a:pt x="6552342" y="0"/>
                </a:lnTo>
                <a:lnTo>
                  <a:pt x="6555486" y="1523"/>
                </a:lnTo>
                <a:lnTo>
                  <a:pt x="6557009" y="1523"/>
                </a:lnTo>
                <a:lnTo>
                  <a:pt x="6558533" y="3047"/>
                </a:lnTo>
                <a:lnTo>
                  <a:pt x="6560058" y="4571"/>
                </a:lnTo>
                <a:lnTo>
                  <a:pt x="6561582" y="6095"/>
                </a:lnTo>
                <a:lnTo>
                  <a:pt x="6561582" y="7619"/>
                </a:lnTo>
                <a:lnTo>
                  <a:pt x="6563106" y="9143"/>
                </a:lnTo>
                <a:lnTo>
                  <a:pt x="6563106" y="268414"/>
                </a:lnTo>
                <a:lnTo>
                  <a:pt x="6561582" y="269938"/>
                </a:lnTo>
                <a:lnTo>
                  <a:pt x="6561582" y="271557"/>
                </a:lnTo>
                <a:lnTo>
                  <a:pt x="6560058" y="273081"/>
                </a:lnTo>
                <a:lnTo>
                  <a:pt x="6558533" y="274605"/>
                </a:lnTo>
                <a:lnTo>
                  <a:pt x="6557009" y="274605"/>
                </a:lnTo>
                <a:lnTo>
                  <a:pt x="6555486" y="276129"/>
                </a:lnTo>
                <a:lnTo>
                  <a:pt x="6552342" y="276129"/>
                </a:lnTo>
                <a:lnTo>
                  <a:pt x="9144" y="276129"/>
                </a:lnTo>
                <a:lnTo>
                  <a:pt x="7620" y="274605"/>
                </a:lnTo>
                <a:lnTo>
                  <a:pt x="6096" y="274605"/>
                </a:lnTo>
                <a:lnTo>
                  <a:pt x="4572" y="273081"/>
                </a:lnTo>
                <a:lnTo>
                  <a:pt x="3048" y="271557"/>
                </a:lnTo>
                <a:lnTo>
                  <a:pt x="1524" y="269938"/>
                </a:lnTo>
                <a:lnTo>
                  <a:pt x="1524" y="268414"/>
                </a:lnTo>
                <a:lnTo>
                  <a:pt x="1524" y="265366"/>
                </a:lnTo>
                <a:lnTo>
                  <a:pt x="0" y="263842"/>
                </a:lnTo>
                <a:lnTo>
                  <a:pt x="0" y="262318"/>
                </a:lnTo>
                <a:close/>
              </a:path>
            </a:pathLst>
          </a:custGeom>
          <a:ln w="10677">
            <a:solidFill>
              <a:srgbClr val="CFCFC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79881" y="1907064"/>
            <a:ext cx="198310" cy="9280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798099" y="1932717"/>
            <a:ext cx="53340" cy="67310"/>
          </a:xfrm>
          <a:custGeom>
            <a:avLst/>
            <a:gdLst/>
            <a:ahLst/>
            <a:cxnLst/>
            <a:rect l="l" t="t" r="r" b="b"/>
            <a:pathLst>
              <a:path w="53340" h="67310">
                <a:moveTo>
                  <a:pt x="22860" y="12192"/>
                </a:moveTo>
                <a:lnTo>
                  <a:pt x="10668" y="12192"/>
                </a:lnTo>
                <a:lnTo>
                  <a:pt x="19812" y="3048"/>
                </a:lnTo>
                <a:lnTo>
                  <a:pt x="21336" y="3048"/>
                </a:lnTo>
                <a:lnTo>
                  <a:pt x="22860" y="1524"/>
                </a:lnTo>
                <a:lnTo>
                  <a:pt x="25908" y="1524"/>
                </a:lnTo>
                <a:lnTo>
                  <a:pt x="27432" y="0"/>
                </a:lnTo>
                <a:lnTo>
                  <a:pt x="39624" y="0"/>
                </a:lnTo>
                <a:lnTo>
                  <a:pt x="44196" y="1524"/>
                </a:lnTo>
                <a:lnTo>
                  <a:pt x="47244" y="6096"/>
                </a:lnTo>
                <a:lnTo>
                  <a:pt x="50292" y="9144"/>
                </a:lnTo>
                <a:lnTo>
                  <a:pt x="28956" y="9144"/>
                </a:lnTo>
                <a:lnTo>
                  <a:pt x="27432" y="10668"/>
                </a:lnTo>
                <a:lnTo>
                  <a:pt x="24384" y="10668"/>
                </a:lnTo>
                <a:lnTo>
                  <a:pt x="22860" y="12192"/>
                </a:lnTo>
                <a:close/>
              </a:path>
              <a:path w="53340" h="67310">
                <a:moveTo>
                  <a:pt x="12192" y="67151"/>
                </a:moveTo>
                <a:lnTo>
                  <a:pt x="0" y="67151"/>
                </a:lnTo>
                <a:lnTo>
                  <a:pt x="0" y="1524"/>
                </a:lnTo>
                <a:lnTo>
                  <a:pt x="10668" y="1524"/>
                </a:lnTo>
                <a:lnTo>
                  <a:pt x="10668" y="12192"/>
                </a:lnTo>
                <a:lnTo>
                  <a:pt x="22860" y="12192"/>
                </a:lnTo>
                <a:lnTo>
                  <a:pt x="19812" y="15240"/>
                </a:lnTo>
                <a:lnTo>
                  <a:pt x="16764" y="16764"/>
                </a:lnTo>
                <a:lnTo>
                  <a:pt x="15240" y="18288"/>
                </a:lnTo>
                <a:lnTo>
                  <a:pt x="13716" y="21336"/>
                </a:lnTo>
                <a:lnTo>
                  <a:pt x="12192" y="22860"/>
                </a:lnTo>
                <a:lnTo>
                  <a:pt x="12192" y="67151"/>
                </a:lnTo>
                <a:close/>
              </a:path>
              <a:path w="53340" h="67310">
                <a:moveTo>
                  <a:pt x="53340" y="67151"/>
                </a:moveTo>
                <a:lnTo>
                  <a:pt x="41148" y="67151"/>
                </a:lnTo>
                <a:lnTo>
                  <a:pt x="41148" y="15240"/>
                </a:lnTo>
                <a:lnTo>
                  <a:pt x="36576" y="10668"/>
                </a:lnTo>
                <a:lnTo>
                  <a:pt x="33528" y="9144"/>
                </a:lnTo>
                <a:lnTo>
                  <a:pt x="50292" y="9144"/>
                </a:lnTo>
                <a:lnTo>
                  <a:pt x="51816" y="10668"/>
                </a:lnTo>
                <a:lnTo>
                  <a:pt x="53340" y="15240"/>
                </a:lnTo>
                <a:lnTo>
                  <a:pt x="53340" y="671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886586" y="1978436"/>
            <a:ext cx="22860" cy="21590"/>
          </a:xfrm>
          <a:custGeom>
            <a:avLst/>
            <a:gdLst/>
            <a:ahLst/>
            <a:cxnLst/>
            <a:rect l="l" t="t" r="r" b="b"/>
            <a:pathLst>
              <a:path w="22859" h="21589">
                <a:moveTo>
                  <a:pt x="15240" y="1524"/>
                </a:moveTo>
                <a:lnTo>
                  <a:pt x="7620" y="1524"/>
                </a:lnTo>
                <a:lnTo>
                  <a:pt x="9144" y="0"/>
                </a:lnTo>
                <a:lnTo>
                  <a:pt x="13716" y="0"/>
                </a:lnTo>
                <a:lnTo>
                  <a:pt x="15240" y="1524"/>
                </a:lnTo>
                <a:close/>
              </a:path>
              <a:path w="22859" h="21589">
                <a:moveTo>
                  <a:pt x="18288" y="3048"/>
                </a:moveTo>
                <a:lnTo>
                  <a:pt x="4572" y="3048"/>
                </a:lnTo>
                <a:lnTo>
                  <a:pt x="6096" y="1524"/>
                </a:lnTo>
                <a:lnTo>
                  <a:pt x="16764" y="1524"/>
                </a:lnTo>
                <a:lnTo>
                  <a:pt x="18288" y="3048"/>
                </a:lnTo>
                <a:close/>
              </a:path>
              <a:path w="22859" h="21589">
                <a:moveTo>
                  <a:pt x="16764" y="21431"/>
                </a:moveTo>
                <a:lnTo>
                  <a:pt x="6096" y="21431"/>
                </a:lnTo>
                <a:lnTo>
                  <a:pt x="1524" y="16859"/>
                </a:lnTo>
                <a:lnTo>
                  <a:pt x="1524" y="13811"/>
                </a:lnTo>
                <a:lnTo>
                  <a:pt x="0" y="12192"/>
                </a:lnTo>
                <a:lnTo>
                  <a:pt x="0" y="9144"/>
                </a:lnTo>
                <a:lnTo>
                  <a:pt x="1524" y="9144"/>
                </a:lnTo>
                <a:lnTo>
                  <a:pt x="1524" y="6096"/>
                </a:lnTo>
                <a:lnTo>
                  <a:pt x="3048" y="4572"/>
                </a:lnTo>
                <a:lnTo>
                  <a:pt x="3048" y="3048"/>
                </a:lnTo>
                <a:lnTo>
                  <a:pt x="19812" y="3048"/>
                </a:lnTo>
                <a:lnTo>
                  <a:pt x="19812" y="4572"/>
                </a:lnTo>
                <a:lnTo>
                  <a:pt x="21336" y="6096"/>
                </a:lnTo>
                <a:lnTo>
                  <a:pt x="21336" y="7620"/>
                </a:lnTo>
                <a:lnTo>
                  <a:pt x="22860" y="9144"/>
                </a:lnTo>
                <a:lnTo>
                  <a:pt x="22860" y="12192"/>
                </a:lnTo>
                <a:lnTo>
                  <a:pt x="21336" y="13811"/>
                </a:lnTo>
                <a:lnTo>
                  <a:pt x="21336" y="16859"/>
                </a:lnTo>
                <a:lnTo>
                  <a:pt x="16764" y="2143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946119" y="1906809"/>
            <a:ext cx="271557" cy="9306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248252" y="1902238"/>
            <a:ext cx="36830" cy="125095"/>
          </a:xfrm>
          <a:custGeom>
            <a:avLst/>
            <a:gdLst/>
            <a:ahLst/>
            <a:cxnLst/>
            <a:rect l="l" t="t" r="r" b="b"/>
            <a:pathLst>
              <a:path w="36830" h="125094">
                <a:moveTo>
                  <a:pt x="30480" y="125063"/>
                </a:moveTo>
                <a:lnTo>
                  <a:pt x="17359" y="110784"/>
                </a:lnTo>
                <a:lnTo>
                  <a:pt x="7810" y="95488"/>
                </a:lnTo>
                <a:lnTo>
                  <a:pt x="1976" y="79334"/>
                </a:lnTo>
                <a:lnTo>
                  <a:pt x="0" y="62484"/>
                </a:lnTo>
                <a:lnTo>
                  <a:pt x="0" y="51816"/>
                </a:lnTo>
                <a:lnTo>
                  <a:pt x="3048" y="42672"/>
                </a:lnTo>
                <a:lnTo>
                  <a:pt x="4572" y="36576"/>
                </a:lnTo>
                <a:lnTo>
                  <a:pt x="7620" y="32004"/>
                </a:lnTo>
                <a:lnTo>
                  <a:pt x="9144" y="25908"/>
                </a:lnTo>
                <a:lnTo>
                  <a:pt x="12192" y="21336"/>
                </a:lnTo>
                <a:lnTo>
                  <a:pt x="16764" y="15240"/>
                </a:lnTo>
                <a:lnTo>
                  <a:pt x="19812" y="10668"/>
                </a:lnTo>
                <a:lnTo>
                  <a:pt x="24384" y="4572"/>
                </a:lnTo>
                <a:lnTo>
                  <a:pt x="30480" y="0"/>
                </a:lnTo>
                <a:lnTo>
                  <a:pt x="36576" y="6096"/>
                </a:lnTo>
                <a:lnTo>
                  <a:pt x="25693" y="18978"/>
                </a:lnTo>
                <a:lnTo>
                  <a:pt x="18097" y="32575"/>
                </a:lnTo>
                <a:lnTo>
                  <a:pt x="13644" y="47029"/>
                </a:lnTo>
                <a:lnTo>
                  <a:pt x="12192" y="62484"/>
                </a:lnTo>
                <a:lnTo>
                  <a:pt x="12501" y="69581"/>
                </a:lnTo>
                <a:lnTo>
                  <a:pt x="31146" y="111466"/>
                </a:lnTo>
                <a:lnTo>
                  <a:pt x="36576" y="117443"/>
                </a:lnTo>
                <a:lnTo>
                  <a:pt x="30480" y="12506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312354" y="1912906"/>
            <a:ext cx="55244" cy="86996"/>
          </a:xfrm>
          <a:custGeom>
            <a:avLst/>
            <a:gdLst/>
            <a:ahLst/>
            <a:cxnLst/>
            <a:rect l="l" t="t" r="r" b="b"/>
            <a:pathLst>
              <a:path w="55244" h="86994">
                <a:moveTo>
                  <a:pt x="6096" y="18288"/>
                </a:moveTo>
                <a:lnTo>
                  <a:pt x="0" y="10668"/>
                </a:lnTo>
                <a:lnTo>
                  <a:pt x="6096" y="4572"/>
                </a:lnTo>
                <a:lnTo>
                  <a:pt x="19812" y="0"/>
                </a:lnTo>
                <a:lnTo>
                  <a:pt x="32004" y="0"/>
                </a:lnTo>
                <a:lnTo>
                  <a:pt x="35052" y="1524"/>
                </a:lnTo>
                <a:lnTo>
                  <a:pt x="39624" y="3048"/>
                </a:lnTo>
                <a:lnTo>
                  <a:pt x="41148" y="4572"/>
                </a:lnTo>
                <a:lnTo>
                  <a:pt x="44196" y="6096"/>
                </a:lnTo>
                <a:lnTo>
                  <a:pt x="46482" y="10668"/>
                </a:lnTo>
                <a:lnTo>
                  <a:pt x="16764" y="10668"/>
                </a:lnTo>
                <a:lnTo>
                  <a:pt x="10668" y="13716"/>
                </a:lnTo>
                <a:lnTo>
                  <a:pt x="9144" y="16764"/>
                </a:lnTo>
                <a:lnTo>
                  <a:pt x="6096" y="18288"/>
                </a:lnTo>
                <a:close/>
              </a:path>
              <a:path w="55244" h="86994">
                <a:moveTo>
                  <a:pt x="54864" y="86963"/>
                </a:moveTo>
                <a:lnTo>
                  <a:pt x="0" y="86963"/>
                </a:lnTo>
                <a:lnTo>
                  <a:pt x="0" y="76200"/>
                </a:lnTo>
                <a:lnTo>
                  <a:pt x="21336" y="54864"/>
                </a:lnTo>
                <a:lnTo>
                  <a:pt x="24384" y="50292"/>
                </a:lnTo>
                <a:lnTo>
                  <a:pt x="27432" y="47244"/>
                </a:lnTo>
                <a:lnTo>
                  <a:pt x="30480" y="45720"/>
                </a:lnTo>
                <a:lnTo>
                  <a:pt x="33528" y="39624"/>
                </a:lnTo>
                <a:lnTo>
                  <a:pt x="36576" y="36576"/>
                </a:lnTo>
                <a:lnTo>
                  <a:pt x="38100" y="33528"/>
                </a:lnTo>
                <a:lnTo>
                  <a:pt x="38100" y="19812"/>
                </a:lnTo>
                <a:lnTo>
                  <a:pt x="36576" y="18288"/>
                </a:lnTo>
                <a:lnTo>
                  <a:pt x="36576" y="16764"/>
                </a:lnTo>
                <a:lnTo>
                  <a:pt x="30480" y="10668"/>
                </a:lnTo>
                <a:lnTo>
                  <a:pt x="46482" y="10668"/>
                </a:lnTo>
                <a:lnTo>
                  <a:pt x="50292" y="18288"/>
                </a:lnTo>
                <a:lnTo>
                  <a:pt x="50292" y="33528"/>
                </a:lnTo>
                <a:lnTo>
                  <a:pt x="44196" y="45720"/>
                </a:lnTo>
                <a:lnTo>
                  <a:pt x="41148" y="47244"/>
                </a:lnTo>
                <a:lnTo>
                  <a:pt x="39624" y="50292"/>
                </a:lnTo>
                <a:lnTo>
                  <a:pt x="13716" y="76200"/>
                </a:lnTo>
                <a:lnTo>
                  <a:pt x="54864" y="76200"/>
                </a:lnTo>
                <a:lnTo>
                  <a:pt x="54864" y="8696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393222" y="1902238"/>
            <a:ext cx="36830" cy="125095"/>
          </a:xfrm>
          <a:custGeom>
            <a:avLst/>
            <a:gdLst/>
            <a:ahLst/>
            <a:cxnLst/>
            <a:rect l="l" t="t" r="r" b="b"/>
            <a:pathLst>
              <a:path w="36830" h="125094">
                <a:moveTo>
                  <a:pt x="6096" y="125063"/>
                </a:moveTo>
                <a:lnTo>
                  <a:pt x="0" y="117443"/>
                </a:lnTo>
                <a:lnTo>
                  <a:pt x="5429" y="111466"/>
                </a:lnTo>
                <a:lnTo>
                  <a:pt x="10287" y="105060"/>
                </a:lnTo>
                <a:lnTo>
                  <a:pt x="24384" y="62484"/>
                </a:lnTo>
                <a:lnTo>
                  <a:pt x="22931" y="47696"/>
                </a:lnTo>
                <a:lnTo>
                  <a:pt x="18478" y="33337"/>
                </a:lnTo>
                <a:lnTo>
                  <a:pt x="10882" y="19835"/>
                </a:lnTo>
                <a:lnTo>
                  <a:pt x="0" y="7620"/>
                </a:lnTo>
                <a:lnTo>
                  <a:pt x="6096" y="0"/>
                </a:lnTo>
                <a:lnTo>
                  <a:pt x="19216" y="14263"/>
                </a:lnTo>
                <a:lnTo>
                  <a:pt x="28765" y="29527"/>
                </a:lnTo>
                <a:lnTo>
                  <a:pt x="34599" y="45648"/>
                </a:lnTo>
                <a:lnTo>
                  <a:pt x="36576" y="62484"/>
                </a:lnTo>
                <a:lnTo>
                  <a:pt x="36576" y="67056"/>
                </a:lnTo>
                <a:lnTo>
                  <a:pt x="35052" y="71628"/>
                </a:lnTo>
                <a:lnTo>
                  <a:pt x="35052" y="76200"/>
                </a:lnTo>
                <a:lnTo>
                  <a:pt x="33528" y="82296"/>
                </a:lnTo>
                <a:lnTo>
                  <a:pt x="32004" y="86868"/>
                </a:lnTo>
                <a:lnTo>
                  <a:pt x="30480" y="91535"/>
                </a:lnTo>
                <a:lnTo>
                  <a:pt x="27432" y="97631"/>
                </a:lnTo>
                <a:lnTo>
                  <a:pt x="24384" y="102203"/>
                </a:lnTo>
                <a:lnTo>
                  <a:pt x="19812" y="108299"/>
                </a:lnTo>
                <a:lnTo>
                  <a:pt x="16764" y="112871"/>
                </a:lnTo>
                <a:lnTo>
                  <a:pt x="12192" y="118967"/>
                </a:lnTo>
                <a:lnTo>
                  <a:pt x="6096" y="12506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69213" y="6489193"/>
            <a:ext cx="4158138" cy="10067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69213" y="6920866"/>
            <a:ext cx="52069" cy="85725"/>
          </a:xfrm>
          <a:custGeom>
            <a:avLst/>
            <a:gdLst/>
            <a:ahLst/>
            <a:cxnLst/>
            <a:rect l="l" t="t" r="r" b="b"/>
            <a:pathLst>
              <a:path w="52070" h="85725">
                <a:moveTo>
                  <a:pt x="51816" y="10668"/>
                </a:moveTo>
                <a:lnTo>
                  <a:pt x="0" y="10668"/>
                </a:lnTo>
                <a:lnTo>
                  <a:pt x="0" y="0"/>
                </a:lnTo>
                <a:lnTo>
                  <a:pt x="51816" y="0"/>
                </a:lnTo>
                <a:lnTo>
                  <a:pt x="51816" y="10668"/>
                </a:lnTo>
                <a:close/>
              </a:path>
              <a:path w="52070" h="85725">
                <a:moveTo>
                  <a:pt x="32004" y="76200"/>
                </a:moveTo>
                <a:lnTo>
                  <a:pt x="19812" y="76200"/>
                </a:lnTo>
                <a:lnTo>
                  <a:pt x="19812" y="10668"/>
                </a:lnTo>
                <a:lnTo>
                  <a:pt x="32004" y="10668"/>
                </a:lnTo>
                <a:lnTo>
                  <a:pt x="32004" y="76200"/>
                </a:lnTo>
                <a:close/>
              </a:path>
              <a:path w="52070" h="85725">
                <a:moveTo>
                  <a:pt x="51816" y="85439"/>
                </a:moveTo>
                <a:lnTo>
                  <a:pt x="0" y="85439"/>
                </a:lnTo>
                <a:lnTo>
                  <a:pt x="0" y="76200"/>
                </a:lnTo>
                <a:lnTo>
                  <a:pt x="51816" y="76200"/>
                </a:lnTo>
                <a:lnTo>
                  <a:pt x="51816" y="8543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642461" y="6939151"/>
            <a:ext cx="52069" cy="67310"/>
          </a:xfrm>
          <a:custGeom>
            <a:avLst/>
            <a:gdLst/>
            <a:ahLst/>
            <a:cxnLst/>
            <a:rect l="l" t="t" r="r" b="b"/>
            <a:pathLst>
              <a:path w="52070" h="67309">
                <a:moveTo>
                  <a:pt x="22860" y="12192"/>
                </a:moveTo>
                <a:lnTo>
                  <a:pt x="10668" y="12192"/>
                </a:lnTo>
                <a:lnTo>
                  <a:pt x="12192" y="10668"/>
                </a:lnTo>
                <a:lnTo>
                  <a:pt x="13716" y="7620"/>
                </a:lnTo>
                <a:lnTo>
                  <a:pt x="16764" y="6096"/>
                </a:lnTo>
                <a:lnTo>
                  <a:pt x="18288" y="4572"/>
                </a:lnTo>
                <a:lnTo>
                  <a:pt x="19812" y="4572"/>
                </a:lnTo>
                <a:lnTo>
                  <a:pt x="22860" y="1524"/>
                </a:lnTo>
                <a:lnTo>
                  <a:pt x="25908" y="1524"/>
                </a:lnTo>
                <a:lnTo>
                  <a:pt x="28956" y="0"/>
                </a:lnTo>
                <a:lnTo>
                  <a:pt x="38100" y="0"/>
                </a:lnTo>
                <a:lnTo>
                  <a:pt x="44196" y="3048"/>
                </a:lnTo>
                <a:lnTo>
                  <a:pt x="47244" y="6096"/>
                </a:lnTo>
                <a:lnTo>
                  <a:pt x="50292" y="10668"/>
                </a:lnTo>
                <a:lnTo>
                  <a:pt x="24384" y="10668"/>
                </a:lnTo>
                <a:lnTo>
                  <a:pt x="22860" y="12192"/>
                </a:lnTo>
                <a:close/>
              </a:path>
              <a:path w="52070" h="67309">
                <a:moveTo>
                  <a:pt x="10668" y="67151"/>
                </a:moveTo>
                <a:lnTo>
                  <a:pt x="0" y="67151"/>
                </a:lnTo>
                <a:lnTo>
                  <a:pt x="0" y="1524"/>
                </a:lnTo>
                <a:lnTo>
                  <a:pt x="10668" y="1524"/>
                </a:lnTo>
                <a:lnTo>
                  <a:pt x="10668" y="12192"/>
                </a:lnTo>
                <a:lnTo>
                  <a:pt x="22860" y="12192"/>
                </a:lnTo>
                <a:lnTo>
                  <a:pt x="21336" y="13716"/>
                </a:lnTo>
                <a:lnTo>
                  <a:pt x="19812" y="13716"/>
                </a:lnTo>
                <a:lnTo>
                  <a:pt x="15240" y="18288"/>
                </a:lnTo>
                <a:lnTo>
                  <a:pt x="13716" y="21336"/>
                </a:lnTo>
                <a:lnTo>
                  <a:pt x="10668" y="24384"/>
                </a:lnTo>
                <a:lnTo>
                  <a:pt x="10668" y="67151"/>
                </a:lnTo>
                <a:close/>
              </a:path>
              <a:path w="52070" h="67309">
                <a:moveTo>
                  <a:pt x="51816" y="67151"/>
                </a:moveTo>
                <a:lnTo>
                  <a:pt x="41148" y="67151"/>
                </a:lnTo>
                <a:lnTo>
                  <a:pt x="41148" y="19812"/>
                </a:lnTo>
                <a:lnTo>
                  <a:pt x="38100" y="13716"/>
                </a:lnTo>
                <a:lnTo>
                  <a:pt x="36576" y="12192"/>
                </a:lnTo>
                <a:lnTo>
                  <a:pt x="33528" y="10668"/>
                </a:lnTo>
                <a:lnTo>
                  <a:pt x="50292" y="10668"/>
                </a:lnTo>
                <a:lnTo>
                  <a:pt x="51816" y="16764"/>
                </a:lnTo>
                <a:lnTo>
                  <a:pt x="51816" y="671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801147" y="6911817"/>
            <a:ext cx="32384" cy="8889"/>
          </a:xfrm>
          <a:custGeom>
            <a:avLst/>
            <a:gdLst/>
            <a:ahLst/>
            <a:cxnLst/>
            <a:rect l="l" t="t" r="r" b="b"/>
            <a:pathLst>
              <a:path w="32384" h="8890">
                <a:moveTo>
                  <a:pt x="0" y="0"/>
                </a:moveTo>
                <a:lnTo>
                  <a:pt x="32004" y="0"/>
                </a:lnTo>
                <a:lnTo>
                  <a:pt x="32004" y="8890"/>
                </a:lnTo>
                <a:lnTo>
                  <a:pt x="0" y="889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806481" y="6920708"/>
            <a:ext cx="0" cy="104138"/>
          </a:xfrm>
          <a:custGeom>
            <a:avLst/>
            <a:gdLst/>
            <a:ahLst/>
            <a:cxnLst/>
            <a:rect l="l" t="t" r="r" b="b"/>
            <a:pathLst>
              <a:path h="104140">
                <a:moveTo>
                  <a:pt x="0" y="0"/>
                </a:moveTo>
                <a:lnTo>
                  <a:pt x="0" y="104139"/>
                </a:lnTo>
              </a:path>
            </a:pathLst>
          </a:custGeom>
          <a:ln w="1066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801147" y="7024847"/>
            <a:ext cx="32384" cy="8889"/>
          </a:xfrm>
          <a:custGeom>
            <a:avLst/>
            <a:gdLst/>
            <a:ahLst/>
            <a:cxnLst/>
            <a:rect l="l" t="t" r="r" b="b"/>
            <a:pathLst>
              <a:path w="32384" h="8890">
                <a:moveTo>
                  <a:pt x="0" y="0"/>
                </a:moveTo>
                <a:lnTo>
                  <a:pt x="32004" y="0"/>
                </a:lnTo>
                <a:lnTo>
                  <a:pt x="32004" y="8889"/>
                </a:lnTo>
                <a:lnTo>
                  <a:pt x="0" y="888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854488" y="6920866"/>
            <a:ext cx="67151" cy="8544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944594" y="6911817"/>
            <a:ext cx="32384" cy="8889"/>
          </a:xfrm>
          <a:custGeom>
            <a:avLst/>
            <a:gdLst/>
            <a:ahLst/>
            <a:cxnLst/>
            <a:rect l="l" t="t" r="r" b="b"/>
            <a:pathLst>
              <a:path w="32384" h="8890">
                <a:moveTo>
                  <a:pt x="0" y="0"/>
                </a:moveTo>
                <a:lnTo>
                  <a:pt x="32004" y="0"/>
                </a:lnTo>
                <a:lnTo>
                  <a:pt x="32004" y="8890"/>
                </a:lnTo>
                <a:lnTo>
                  <a:pt x="0" y="889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971264" y="6920708"/>
            <a:ext cx="0" cy="104138"/>
          </a:xfrm>
          <a:custGeom>
            <a:avLst/>
            <a:gdLst/>
            <a:ahLst/>
            <a:cxnLst/>
            <a:rect l="l" t="t" r="r" b="b"/>
            <a:pathLst>
              <a:path h="104140">
                <a:moveTo>
                  <a:pt x="0" y="0"/>
                </a:moveTo>
                <a:lnTo>
                  <a:pt x="0" y="104139"/>
                </a:lnTo>
              </a:path>
            </a:pathLst>
          </a:custGeom>
          <a:ln w="1066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944594" y="7024847"/>
            <a:ext cx="32384" cy="8889"/>
          </a:xfrm>
          <a:custGeom>
            <a:avLst/>
            <a:gdLst/>
            <a:ahLst/>
            <a:cxnLst/>
            <a:rect l="l" t="t" r="r" b="b"/>
            <a:pathLst>
              <a:path w="32384" h="8890">
                <a:moveTo>
                  <a:pt x="0" y="0"/>
                </a:moveTo>
                <a:lnTo>
                  <a:pt x="32004" y="0"/>
                </a:lnTo>
                <a:lnTo>
                  <a:pt x="32004" y="8889"/>
                </a:lnTo>
                <a:lnTo>
                  <a:pt x="0" y="888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025461" y="6939153"/>
            <a:ext cx="20320" cy="69216"/>
          </a:xfrm>
          <a:custGeom>
            <a:avLst/>
            <a:gdLst/>
            <a:ahLst/>
            <a:cxnLst/>
            <a:rect l="l" t="t" r="r" b="b"/>
            <a:pathLst>
              <a:path w="20319" h="69215">
                <a:moveTo>
                  <a:pt x="12192" y="1524"/>
                </a:moveTo>
                <a:lnTo>
                  <a:pt x="7620" y="1524"/>
                </a:lnTo>
                <a:lnTo>
                  <a:pt x="9144" y="0"/>
                </a:lnTo>
                <a:lnTo>
                  <a:pt x="10668" y="0"/>
                </a:lnTo>
                <a:lnTo>
                  <a:pt x="12192" y="1524"/>
                </a:lnTo>
                <a:close/>
              </a:path>
              <a:path w="20319" h="69215">
                <a:moveTo>
                  <a:pt x="18288" y="6096"/>
                </a:moveTo>
                <a:lnTo>
                  <a:pt x="1524" y="6096"/>
                </a:lnTo>
                <a:lnTo>
                  <a:pt x="1524" y="4572"/>
                </a:lnTo>
                <a:lnTo>
                  <a:pt x="4572" y="1524"/>
                </a:lnTo>
                <a:lnTo>
                  <a:pt x="15240" y="1524"/>
                </a:lnTo>
                <a:lnTo>
                  <a:pt x="15240" y="3048"/>
                </a:lnTo>
                <a:lnTo>
                  <a:pt x="16764" y="3048"/>
                </a:lnTo>
                <a:lnTo>
                  <a:pt x="18288" y="4572"/>
                </a:lnTo>
                <a:lnTo>
                  <a:pt x="18288" y="6096"/>
                </a:lnTo>
                <a:close/>
              </a:path>
              <a:path w="20319" h="69215">
                <a:moveTo>
                  <a:pt x="15240" y="19812"/>
                </a:moveTo>
                <a:lnTo>
                  <a:pt x="4572" y="19812"/>
                </a:lnTo>
                <a:lnTo>
                  <a:pt x="1524" y="16764"/>
                </a:lnTo>
                <a:lnTo>
                  <a:pt x="1524" y="15240"/>
                </a:lnTo>
                <a:lnTo>
                  <a:pt x="0" y="13716"/>
                </a:lnTo>
                <a:lnTo>
                  <a:pt x="0" y="6096"/>
                </a:lnTo>
                <a:lnTo>
                  <a:pt x="19812" y="6096"/>
                </a:lnTo>
                <a:lnTo>
                  <a:pt x="19812" y="13716"/>
                </a:lnTo>
                <a:lnTo>
                  <a:pt x="18288" y="15240"/>
                </a:lnTo>
                <a:lnTo>
                  <a:pt x="18288" y="16764"/>
                </a:lnTo>
                <a:lnTo>
                  <a:pt x="16764" y="18288"/>
                </a:lnTo>
                <a:lnTo>
                  <a:pt x="15240" y="18288"/>
                </a:lnTo>
                <a:lnTo>
                  <a:pt x="15240" y="19812"/>
                </a:lnTo>
                <a:close/>
              </a:path>
              <a:path w="20319" h="69215">
                <a:moveTo>
                  <a:pt x="16764" y="51816"/>
                </a:moveTo>
                <a:lnTo>
                  <a:pt x="3048" y="51816"/>
                </a:lnTo>
                <a:lnTo>
                  <a:pt x="3048" y="50292"/>
                </a:lnTo>
                <a:lnTo>
                  <a:pt x="4572" y="50292"/>
                </a:lnTo>
                <a:lnTo>
                  <a:pt x="6096" y="48768"/>
                </a:lnTo>
                <a:lnTo>
                  <a:pt x="13716" y="48768"/>
                </a:lnTo>
                <a:lnTo>
                  <a:pt x="16764" y="51816"/>
                </a:lnTo>
                <a:close/>
              </a:path>
              <a:path w="20319" h="69215">
                <a:moveTo>
                  <a:pt x="15240" y="67151"/>
                </a:moveTo>
                <a:lnTo>
                  <a:pt x="4572" y="67151"/>
                </a:lnTo>
                <a:lnTo>
                  <a:pt x="0" y="62579"/>
                </a:lnTo>
                <a:lnTo>
                  <a:pt x="0" y="54864"/>
                </a:lnTo>
                <a:lnTo>
                  <a:pt x="1524" y="53340"/>
                </a:lnTo>
                <a:lnTo>
                  <a:pt x="1524" y="51816"/>
                </a:lnTo>
                <a:lnTo>
                  <a:pt x="18288" y="51816"/>
                </a:lnTo>
                <a:lnTo>
                  <a:pt x="18288" y="53340"/>
                </a:lnTo>
                <a:lnTo>
                  <a:pt x="19812" y="54864"/>
                </a:lnTo>
                <a:lnTo>
                  <a:pt x="19812" y="62579"/>
                </a:lnTo>
                <a:lnTo>
                  <a:pt x="16764" y="65627"/>
                </a:lnTo>
                <a:lnTo>
                  <a:pt x="15240" y="65627"/>
                </a:lnTo>
                <a:lnTo>
                  <a:pt x="15240" y="67151"/>
                </a:lnTo>
                <a:close/>
              </a:path>
              <a:path w="20319" h="69215">
                <a:moveTo>
                  <a:pt x="12192" y="68675"/>
                </a:moveTo>
                <a:lnTo>
                  <a:pt x="7620" y="68675"/>
                </a:lnTo>
                <a:lnTo>
                  <a:pt x="6096" y="67151"/>
                </a:lnTo>
                <a:lnTo>
                  <a:pt x="13716" y="67151"/>
                </a:lnTo>
                <a:lnTo>
                  <a:pt x="12192" y="6867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504344" y="7101645"/>
            <a:ext cx="6573783" cy="109671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578358" y="1234059"/>
            <a:ext cx="36830" cy="125095"/>
          </a:xfrm>
          <a:custGeom>
            <a:avLst/>
            <a:gdLst/>
            <a:ahLst/>
            <a:cxnLst/>
            <a:rect l="l" t="t" r="r" b="b"/>
            <a:pathLst>
              <a:path w="36829" h="125094">
                <a:moveTo>
                  <a:pt x="30480" y="125063"/>
                </a:moveTo>
                <a:lnTo>
                  <a:pt x="17359" y="110823"/>
                </a:lnTo>
                <a:lnTo>
                  <a:pt x="7810" y="95726"/>
                </a:lnTo>
                <a:lnTo>
                  <a:pt x="1976" y="80057"/>
                </a:lnTo>
                <a:lnTo>
                  <a:pt x="0" y="64103"/>
                </a:lnTo>
                <a:lnTo>
                  <a:pt x="0" y="53435"/>
                </a:lnTo>
                <a:lnTo>
                  <a:pt x="1524" y="47339"/>
                </a:lnTo>
                <a:lnTo>
                  <a:pt x="3048" y="42767"/>
                </a:lnTo>
                <a:lnTo>
                  <a:pt x="4572" y="38100"/>
                </a:lnTo>
                <a:lnTo>
                  <a:pt x="6096" y="32004"/>
                </a:lnTo>
                <a:lnTo>
                  <a:pt x="9144" y="27432"/>
                </a:lnTo>
                <a:lnTo>
                  <a:pt x="12192" y="21336"/>
                </a:lnTo>
                <a:lnTo>
                  <a:pt x="16764" y="16764"/>
                </a:lnTo>
                <a:lnTo>
                  <a:pt x="19812" y="10668"/>
                </a:lnTo>
                <a:lnTo>
                  <a:pt x="30480" y="0"/>
                </a:lnTo>
                <a:lnTo>
                  <a:pt x="36576" y="7620"/>
                </a:lnTo>
                <a:lnTo>
                  <a:pt x="25693" y="20493"/>
                </a:lnTo>
                <a:lnTo>
                  <a:pt x="18097" y="33956"/>
                </a:lnTo>
                <a:lnTo>
                  <a:pt x="13644" y="47991"/>
                </a:lnTo>
                <a:lnTo>
                  <a:pt x="12192" y="62579"/>
                </a:lnTo>
                <a:lnTo>
                  <a:pt x="12501" y="70318"/>
                </a:lnTo>
                <a:lnTo>
                  <a:pt x="31146" y="111466"/>
                </a:lnTo>
                <a:lnTo>
                  <a:pt x="36576" y="117443"/>
                </a:lnTo>
                <a:lnTo>
                  <a:pt x="30480" y="12506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642462" y="1244728"/>
            <a:ext cx="347853" cy="8848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014793" y="1310355"/>
            <a:ext cx="30480" cy="44450"/>
          </a:xfrm>
          <a:custGeom>
            <a:avLst/>
            <a:gdLst/>
            <a:ahLst/>
            <a:cxnLst/>
            <a:rect l="l" t="t" r="r" b="b"/>
            <a:pathLst>
              <a:path w="30480" h="44450">
                <a:moveTo>
                  <a:pt x="22860" y="1524"/>
                </a:moveTo>
                <a:lnTo>
                  <a:pt x="15240" y="1524"/>
                </a:lnTo>
                <a:lnTo>
                  <a:pt x="16764" y="0"/>
                </a:lnTo>
                <a:lnTo>
                  <a:pt x="21336" y="0"/>
                </a:lnTo>
                <a:lnTo>
                  <a:pt x="22860" y="1524"/>
                </a:lnTo>
                <a:close/>
              </a:path>
              <a:path w="30480" h="44450">
                <a:moveTo>
                  <a:pt x="4572" y="44196"/>
                </a:moveTo>
                <a:lnTo>
                  <a:pt x="0" y="44196"/>
                </a:lnTo>
                <a:lnTo>
                  <a:pt x="0" y="35052"/>
                </a:lnTo>
                <a:lnTo>
                  <a:pt x="3048" y="35052"/>
                </a:lnTo>
                <a:lnTo>
                  <a:pt x="6096" y="33528"/>
                </a:lnTo>
                <a:lnTo>
                  <a:pt x="9144" y="33528"/>
                </a:lnTo>
                <a:lnTo>
                  <a:pt x="12192" y="30480"/>
                </a:lnTo>
                <a:lnTo>
                  <a:pt x="13716" y="30480"/>
                </a:lnTo>
                <a:lnTo>
                  <a:pt x="16764" y="27432"/>
                </a:lnTo>
                <a:lnTo>
                  <a:pt x="16764" y="21336"/>
                </a:lnTo>
                <a:lnTo>
                  <a:pt x="15240" y="19812"/>
                </a:lnTo>
                <a:lnTo>
                  <a:pt x="15240" y="18288"/>
                </a:lnTo>
                <a:lnTo>
                  <a:pt x="12192" y="15240"/>
                </a:lnTo>
                <a:lnTo>
                  <a:pt x="12192" y="13716"/>
                </a:lnTo>
                <a:lnTo>
                  <a:pt x="10668" y="13716"/>
                </a:lnTo>
                <a:lnTo>
                  <a:pt x="10668" y="4572"/>
                </a:lnTo>
                <a:lnTo>
                  <a:pt x="12192" y="4572"/>
                </a:lnTo>
                <a:lnTo>
                  <a:pt x="12192" y="3048"/>
                </a:lnTo>
                <a:lnTo>
                  <a:pt x="13716" y="3048"/>
                </a:lnTo>
                <a:lnTo>
                  <a:pt x="13716" y="1524"/>
                </a:lnTo>
                <a:lnTo>
                  <a:pt x="24384" y="1524"/>
                </a:lnTo>
                <a:lnTo>
                  <a:pt x="28956" y="6096"/>
                </a:lnTo>
                <a:lnTo>
                  <a:pt x="28956" y="7620"/>
                </a:lnTo>
                <a:lnTo>
                  <a:pt x="30480" y="9144"/>
                </a:lnTo>
                <a:lnTo>
                  <a:pt x="30480" y="22860"/>
                </a:lnTo>
                <a:lnTo>
                  <a:pt x="28956" y="25908"/>
                </a:lnTo>
                <a:lnTo>
                  <a:pt x="27432" y="30480"/>
                </a:lnTo>
                <a:lnTo>
                  <a:pt x="25908" y="33528"/>
                </a:lnTo>
                <a:lnTo>
                  <a:pt x="22860" y="35052"/>
                </a:lnTo>
                <a:lnTo>
                  <a:pt x="19812" y="38100"/>
                </a:lnTo>
                <a:lnTo>
                  <a:pt x="13716" y="41148"/>
                </a:lnTo>
                <a:lnTo>
                  <a:pt x="4572" y="441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153573" y="1246251"/>
            <a:ext cx="202977" cy="8544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382459" y="1234059"/>
            <a:ext cx="36830" cy="125095"/>
          </a:xfrm>
          <a:custGeom>
            <a:avLst/>
            <a:gdLst/>
            <a:ahLst/>
            <a:cxnLst/>
            <a:rect l="l" t="t" r="r" b="b"/>
            <a:pathLst>
              <a:path w="36830" h="125094">
                <a:moveTo>
                  <a:pt x="6191" y="125063"/>
                </a:moveTo>
                <a:lnTo>
                  <a:pt x="0" y="118967"/>
                </a:lnTo>
                <a:lnTo>
                  <a:pt x="5484" y="112109"/>
                </a:lnTo>
                <a:lnTo>
                  <a:pt x="10370" y="105251"/>
                </a:lnTo>
                <a:lnTo>
                  <a:pt x="24479" y="64103"/>
                </a:lnTo>
                <a:lnTo>
                  <a:pt x="23025" y="48634"/>
                </a:lnTo>
                <a:lnTo>
                  <a:pt x="18561" y="34147"/>
                </a:lnTo>
                <a:lnTo>
                  <a:pt x="10937" y="20517"/>
                </a:lnTo>
                <a:lnTo>
                  <a:pt x="0" y="7620"/>
                </a:lnTo>
                <a:lnTo>
                  <a:pt x="6191" y="0"/>
                </a:lnTo>
                <a:lnTo>
                  <a:pt x="19311" y="14908"/>
                </a:lnTo>
                <a:lnTo>
                  <a:pt x="28860" y="30110"/>
                </a:lnTo>
                <a:lnTo>
                  <a:pt x="34694" y="45903"/>
                </a:lnTo>
                <a:lnTo>
                  <a:pt x="36671" y="62579"/>
                </a:lnTo>
                <a:lnTo>
                  <a:pt x="36671" y="71723"/>
                </a:lnTo>
                <a:lnTo>
                  <a:pt x="35147" y="77819"/>
                </a:lnTo>
                <a:lnTo>
                  <a:pt x="32099" y="86963"/>
                </a:lnTo>
                <a:lnTo>
                  <a:pt x="30575" y="93059"/>
                </a:lnTo>
                <a:lnTo>
                  <a:pt x="27527" y="97631"/>
                </a:lnTo>
                <a:lnTo>
                  <a:pt x="24479" y="103727"/>
                </a:lnTo>
                <a:lnTo>
                  <a:pt x="21431" y="108299"/>
                </a:lnTo>
                <a:lnTo>
                  <a:pt x="16859" y="114395"/>
                </a:lnTo>
                <a:lnTo>
                  <a:pt x="6191" y="12506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563118" y="2199704"/>
            <a:ext cx="205930" cy="8686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801147" y="2190656"/>
            <a:ext cx="32384" cy="8889"/>
          </a:xfrm>
          <a:custGeom>
            <a:avLst/>
            <a:gdLst/>
            <a:ahLst/>
            <a:cxnLst/>
            <a:rect l="l" t="t" r="r" b="b"/>
            <a:pathLst>
              <a:path w="32384" h="8889">
                <a:moveTo>
                  <a:pt x="0" y="0"/>
                </a:moveTo>
                <a:lnTo>
                  <a:pt x="32004" y="0"/>
                </a:lnTo>
                <a:lnTo>
                  <a:pt x="32004" y="8890"/>
                </a:lnTo>
                <a:lnTo>
                  <a:pt x="0" y="889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806481" y="2199545"/>
            <a:ext cx="0" cy="104138"/>
          </a:xfrm>
          <a:custGeom>
            <a:avLst/>
            <a:gdLst/>
            <a:ahLst/>
            <a:cxnLst/>
            <a:rect l="l" t="t" r="r" b="b"/>
            <a:pathLst>
              <a:path h="104139">
                <a:moveTo>
                  <a:pt x="0" y="0"/>
                </a:moveTo>
                <a:lnTo>
                  <a:pt x="0" y="104139"/>
                </a:lnTo>
              </a:path>
            </a:pathLst>
          </a:custGeom>
          <a:ln w="1066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801147" y="2303685"/>
            <a:ext cx="32384" cy="8889"/>
          </a:xfrm>
          <a:custGeom>
            <a:avLst/>
            <a:gdLst/>
            <a:ahLst/>
            <a:cxnLst/>
            <a:rect l="l" t="t" r="r" b="b"/>
            <a:pathLst>
              <a:path w="32384" h="8889">
                <a:moveTo>
                  <a:pt x="0" y="0"/>
                </a:moveTo>
                <a:lnTo>
                  <a:pt x="32004" y="0"/>
                </a:lnTo>
                <a:lnTo>
                  <a:pt x="32004" y="8890"/>
                </a:lnTo>
                <a:lnTo>
                  <a:pt x="0" y="889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862202" y="2199704"/>
            <a:ext cx="53340" cy="86996"/>
          </a:xfrm>
          <a:custGeom>
            <a:avLst/>
            <a:gdLst/>
            <a:ahLst/>
            <a:cxnLst/>
            <a:rect l="l" t="t" r="r" b="b"/>
            <a:pathLst>
              <a:path w="53340" h="86994">
                <a:moveTo>
                  <a:pt x="33528" y="1524"/>
                </a:moveTo>
                <a:lnTo>
                  <a:pt x="9144" y="1524"/>
                </a:lnTo>
                <a:lnTo>
                  <a:pt x="10668" y="0"/>
                </a:lnTo>
                <a:lnTo>
                  <a:pt x="30480" y="0"/>
                </a:lnTo>
                <a:lnTo>
                  <a:pt x="33528" y="1524"/>
                </a:lnTo>
                <a:close/>
              </a:path>
              <a:path w="53340" h="86994">
                <a:moveTo>
                  <a:pt x="6096" y="12192"/>
                </a:moveTo>
                <a:lnTo>
                  <a:pt x="3048" y="12192"/>
                </a:lnTo>
                <a:lnTo>
                  <a:pt x="3048" y="3048"/>
                </a:lnTo>
                <a:lnTo>
                  <a:pt x="4572" y="1524"/>
                </a:lnTo>
                <a:lnTo>
                  <a:pt x="38100" y="1524"/>
                </a:lnTo>
                <a:lnTo>
                  <a:pt x="41148" y="3048"/>
                </a:lnTo>
                <a:lnTo>
                  <a:pt x="47244" y="9144"/>
                </a:lnTo>
                <a:lnTo>
                  <a:pt x="15240" y="9144"/>
                </a:lnTo>
                <a:lnTo>
                  <a:pt x="12192" y="10668"/>
                </a:lnTo>
                <a:lnTo>
                  <a:pt x="9144" y="10668"/>
                </a:lnTo>
                <a:lnTo>
                  <a:pt x="6096" y="12192"/>
                </a:lnTo>
                <a:close/>
              </a:path>
              <a:path w="53340" h="86994">
                <a:moveTo>
                  <a:pt x="45720" y="77724"/>
                </a:moveTo>
                <a:lnTo>
                  <a:pt x="22860" y="77724"/>
                </a:lnTo>
                <a:lnTo>
                  <a:pt x="25908" y="76200"/>
                </a:lnTo>
                <a:lnTo>
                  <a:pt x="28956" y="76200"/>
                </a:lnTo>
                <a:lnTo>
                  <a:pt x="32004" y="74676"/>
                </a:lnTo>
                <a:lnTo>
                  <a:pt x="35052" y="74676"/>
                </a:lnTo>
                <a:lnTo>
                  <a:pt x="39624" y="70104"/>
                </a:lnTo>
                <a:lnTo>
                  <a:pt x="41148" y="67056"/>
                </a:lnTo>
                <a:lnTo>
                  <a:pt x="41148" y="65532"/>
                </a:lnTo>
                <a:lnTo>
                  <a:pt x="42672" y="62484"/>
                </a:lnTo>
                <a:lnTo>
                  <a:pt x="42672" y="57912"/>
                </a:lnTo>
                <a:lnTo>
                  <a:pt x="41148" y="56388"/>
                </a:lnTo>
                <a:lnTo>
                  <a:pt x="41148" y="54864"/>
                </a:lnTo>
                <a:lnTo>
                  <a:pt x="36576" y="50292"/>
                </a:lnTo>
                <a:lnTo>
                  <a:pt x="33528" y="48768"/>
                </a:lnTo>
                <a:lnTo>
                  <a:pt x="32004" y="48768"/>
                </a:lnTo>
                <a:lnTo>
                  <a:pt x="28956" y="47244"/>
                </a:lnTo>
                <a:lnTo>
                  <a:pt x="10668" y="47244"/>
                </a:lnTo>
                <a:lnTo>
                  <a:pt x="10668" y="36576"/>
                </a:lnTo>
                <a:lnTo>
                  <a:pt x="27432" y="36576"/>
                </a:lnTo>
                <a:lnTo>
                  <a:pt x="30480" y="35052"/>
                </a:lnTo>
                <a:lnTo>
                  <a:pt x="32004" y="35052"/>
                </a:lnTo>
                <a:lnTo>
                  <a:pt x="35052" y="32004"/>
                </a:lnTo>
                <a:lnTo>
                  <a:pt x="35052" y="30480"/>
                </a:lnTo>
                <a:lnTo>
                  <a:pt x="38100" y="27432"/>
                </a:lnTo>
                <a:lnTo>
                  <a:pt x="38100" y="18288"/>
                </a:lnTo>
                <a:lnTo>
                  <a:pt x="36576" y="15240"/>
                </a:lnTo>
                <a:lnTo>
                  <a:pt x="33528" y="12192"/>
                </a:lnTo>
                <a:lnTo>
                  <a:pt x="27432" y="9144"/>
                </a:lnTo>
                <a:lnTo>
                  <a:pt x="47244" y="9144"/>
                </a:lnTo>
                <a:lnTo>
                  <a:pt x="47244" y="12192"/>
                </a:lnTo>
                <a:lnTo>
                  <a:pt x="48768" y="13716"/>
                </a:lnTo>
                <a:lnTo>
                  <a:pt x="50292" y="16764"/>
                </a:lnTo>
                <a:lnTo>
                  <a:pt x="50292" y="25908"/>
                </a:lnTo>
                <a:lnTo>
                  <a:pt x="48768" y="28956"/>
                </a:lnTo>
                <a:lnTo>
                  <a:pt x="45720" y="33528"/>
                </a:lnTo>
                <a:lnTo>
                  <a:pt x="44196" y="36576"/>
                </a:lnTo>
                <a:lnTo>
                  <a:pt x="39624" y="38100"/>
                </a:lnTo>
                <a:lnTo>
                  <a:pt x="35052" y="41148"/>
                </a:lnTo>
                <a:lnTo>
                  <a:pt x="39624" y="41148"/>
                </a:lnTo>
                <a:lnTo>
                  <a:pt x="42672" y="42672"/>
                </a:lnTo>
                <a:lnTo>
                  <a:pt x="45720" y="45720"/>
                </a:lnTo>
                <a:lnTo>
                  <a:pt x="48768" y="47244"/>
                </a:lnTo>
                <a:lnTo>
                  <a:pt x="51816" y="50292"/>
                </a:lnTo>
                <a:lnTo>
                  <a:pt x="51816" y="51816"/>
                </a:lnTo>
                <a:lnTo>
                  <a:pt x="53340" y="54864"/>
                </a:lnTo>
                <a:lnTo>
                  <a:pt x="53340" y="67056"/>
                </a:lnTo>
                <a:lnTo>
                  <a:pt x="50292" y="73152"/>
                </a:lnTo>
                <a:lnTo>
                  <a:pt x="45720" y="77724"/>
                </a:lnTo>
                <a:close/>
              </a:path>
              <a:path w="53340" h="86994">
                <a:moveTo>
                  <a:pt x="28956" y="86868"/>
                </a:moveTo>
                <a:lnTo>
                  <a:pt x="3048" y="86868"/>
                </a:lnTo>
                <a:lnTo>
                  <a:pt x="0" y="85344"/>
                </a:lnTo>
                <a:lnTo>
                  <a:pt x="0" y="76200"/>
                </a:lnTo>
                <a:lnTo>
                  <a:pt x="9144" y="76200"/>
                </a:lnTo>
                <a:lnTo>
                  <a:pt x="12192" y="77724"/>
                </a:lnTo>
                <a:lnTo>
                  <a:pt x="45720" y="77724"/>
                </a:lnTo>
                <a:lnTo>
                  <a:pt x="44196" y="79248"/>
                </a:lnTo>
                <a:lnTo>
                  <a:pt x="41148" y="80772"/>
                </a:lnTo>
                <a:lnTo>
                  <a:pt x="38100" y="83820"/>
                </a:lnTo>
                <a:lnTo>
                  <a:pt x="28956" y="8686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944594" y="2190656"/>
            <a:ext cx="32384" cy="8889"/>
          </a:xfrm>
          <a:custGeom>
            <a:avLst/>
            <a:gdLst/>
            <a:ahLst/>
            <a:cxnLst/>
            <a:rect l="l" t="t" r="r" b="b"/>
            <a:pathLst>
              <a:path w="32384" h="8889">
                <a:moveTo>
                  <a:pt x="0" y="0"/>
                </a:moveTo>
                <a:lnTo>
                  <a:pt x="32004" y="0"/>
                </a:lnTo>
                <a:lnTo>
                  <a:pt x="32004" y="8890"/>
                </a:lnTo>
                <a:lnTo>
                  <a:pt x="0" y="889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971264" y="2199545"/>
            <a:ext cx="0" cy="104138"/>
          </a:xfrm>
          <a:custGeom>
            <a:avLst/>
            <a:gdLst/>
            <a:ahLst/>
            <a:cxnLst/>
            <a:rect l="l" t="t" r="r" b="b"/>
            <a:pathLst>
              <a:path h="104139">
                <a:moveTo>
                  <a:pt x="0" y="0"/>
                </a:moveTo>
                <a:lnTo>
                  <a:pt x="0" y="104139"/>
                </a:lnTo>
              </a:path>
            </a:pathLst>
          </a:custGeom>
          <a:ln w="1066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944594" y="2303685"/>
            <a:ext cx="32384" cy="8889"/>
          </a:xfrm>
          <a:custGeom>
            <a:avLst/>
            <a:gdLst/>
            <a:ahLst/>
            <a:cxnLst/>
            <a:rect l="l" t="t" r="r" b="b"/>
            <a:pathLst>
              <a:path w="32384" h="8889">
                <a:moveTo>
                  <a:pt x="0" y="0"/>
                </a:moveTo>
                <a:lnTo>
                  <a:pt x="32004" y="0"/>
                </a:lnTo>
                <a:lnTo>
                  <a:pt x="32004" y="8890"/>
                </a:lnTo>
                <a:lnTo>
                  <a:pt x="0" y="889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1025461" y="2219515"/>
            <a:ext cx="20320" cy="67310"/>
          </a:xfrm>
          <a:custGeom>
            <a:avLst/>
            <a:gdLst/>
            <a:ahLst/>
            <a:cxnLst/>
            <a:rect l="l" t="t" r="r" b="b"/>
            <a:pathLst>
              <a:path w="20319" h="67310">
                <a:moveTo>
                  <a:pt x="16764" y="3048"/>
                </a:moveTo>
                <a:lnTo>
                  <a:pt x="3048" y="3048"/>
                </a:lnTo>
                <a:lnTo>
                  <a:pt x="3048" y="1524"/>
                </a:lnTo>
                <a:lnTo>
                  <a:pt x="4572" y="1524"/>
                </a:lnTo>
                <a:lnTo>
                  <a:pt x="6096" y="0"/>
                </a:lnTo>
                <a:lnTo>
                  <a:pt x="15240" y="0"/>
                </a:lnTo>
                <a:lnTo>
                  <a:pt x="15240" y="1524"/>
                </a:lnTo>
                <a:lnTo>
                  <a:pt x="16764" y="3048"/>
                </a:lnTo>
                <a:close/>
              </a:path>
              <a:path w="20319" h="67310">
                <a:moveTo>
                  <a:pt x="15240" y="18288"/>
                </a:moveTo>
                <a:lnTo>
                  <a:pt x="4572" y="18288"/>
                </a:lnTo>
                <a:lnTo>
                  <a:pt x="0" y="13716"/>
                </a:lnTo>
                <a:lnTo>
                  <a:pt x="0" y="6096"/>
                </a:lnTo>
                <a:lnTo>
                  <a:pt x="1524" y="4572"/>
                </a:lnTo>
                <a:lnTo>
                  <a:pt x="1524" y="3048"/>
                </a:lnTo>
                <a:lnTo>
                  <a:pt x="18288" y="3048"/>
                </a:lnTo>
                <a:lnTo>
                  <a:pt x="18288" y="4572"/>
                </a:lnTo>
                <a:lnTo>
                  <a:pt x="19812" y="6096"/>
                </a:lnTo>
                <a:lnTo>
                  <a:pt x="19812" y="13716"/>
                </a:lnTo>
                <a:lnTo>
                  <a:pt x="16764" y="16764"/>
                </a:lnTo>
                <a:lnTo>
                  <a:pt x="15240" y="16764"/>
                </a:lnTo>
                <a:lnTo>
                  <a:pt x="15240" y="18288"/>
                </a:lnTo>
                <a:close/>
              </a:path>
              <a:path w="20319" h="67310">
                <a:moveTo>
                  <a:pt x="12192" y="19812"/>
                </a:moveTo>
                <a:lnTo>
                  <a:pt x="7620" y="19812"/>
                </a:lnTo>
                <a:lnTo>
                  <a:pt x="6096" y="18288"/>
                </a:lnTo>
                <a:lnTo>
                  <a:pt x="13716" y="18288"/>
                </a:lnTo>
                <a:lnTo>
                  <a:pt x="12192" y="19812"/>
                </a:lnTo>
                <a:close/>
              </a:path>
              <a:path w="20319" h="67310">
                <a:moveTo>
                  <a:pt x="18288" y="64103"/>
                </a:moveTo>
                <a:lnTo>
                  <a:pt x="1524" y="64103"/>
                </a:lnTo>
                <a:lnTo>
                  <a:pt x="1524" y="62579"/>
                </a:lnTo>
                <a:lnTo>
                  <a:pt x="0" y="61055"/>
                </a:lnTo>
                <a:lnTo>
                  <a:pt x="0" y="53340"/>
                </a:lnTo>
                <a:lnTo>
                  <a:pt x="3048" y="50292"/>
                </a:lnTo>
                <a:lnTo>
                  <a:pt x="3048" y="48768"/>
                </a:lnTo>
                <a:lnTo>
                  <a:pt x="4572" y="48768"/>
                </a:lnTo>
                <a:lnTo>
                  <a:pt x="6096" y="47244"/>
                </a:lnTo>
                <a:lnTo>
                  <a:pt x="13716" y="47244"/>
                </a:lnTo>
                <a:lnTo>
                  <a:pt x="19812" y="53340"/>
                </a:lnTo>
                <a:lnTo>
                  <a:pt x="19812" y="61055"/>
                </a:lnTo>
                <a:lnTo>
                  <a:pt x="18288" y="62579"/>
                </a:lnTo>
                <a:lnTo>
                  <a:pt x="18288" y="64103"/>
                </a:lnTo>
                <a:close/>
              </a:path>
              <a:path w="20319" h="67310">
                <a:moveTo>
                  <a:pt x="13716" y="67151"/>
                </a:moveTo>
                <a:lnTo>
                  <a:pt x="6096" y="67151"/>
                </a:lnTo>
                <a:lnTo>
                  <a:pt x="4572" y="65627"/>
                </a:lnTo>
                <a:lnTo>
                  <a:pt x="3048" y="65627"/>
                </a:lnTo>
                <a:lnTo>
                  <a:pt x="3048" y="64103"/>
                </a:lnTo>
                <a:lnTo>
                  <a:pt x="16764" y="64103"/>
                </a:lnTo>
                <a:lnTo>
                  <a:pt x="13716" y="671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504444" y="6062472"/>
            <a:ext cx="202692" cy="20116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5903976" y="6062472"/>
            <a:ext cx="201168" cy="20116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705613" y="6062472"/>
            <a:ext cx="5200015" cy="201296"/>
          </a:xfrm>
          <a:custGeom>
            <a:avLst/>
            <a:gdLst/>
            <a:ahLst/>
            <a:cxnLst/>
            <a:rect l="l" t="t" r="r" b="b"/>
            <a:pathLst>
              <a:path w="5200015" h="201295">
                <a:moveTo>
                  <a:pt x="0" y="0"/>
                </a:moveTo>
                <a:lnTo>
                  <a:pt x="5199888" y="0"/>
                </a:lnTo>
                <a:lnTo>
                  <a:pt x="5199888" y="201168"/>
                </a:lnTo>
                <a:lnTo>
                  <a:pt x="0" y="201168"/>
                </a:lnTo>
                <a:lnTo>
                  <a:pt x="0" y="0"/>
                </a:lnTo>
                <a:close/>
              </a:path>
            </a:pathLst>
          </a:custGeom>
          <a:solidFill>
            <a:srgbClr val="F0F0F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705612" y="6080759"/>
            <a:ext cx="275844" cy="16306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562356" y="2561843"/>
            <a:ext cx="5542788" cy="3130296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563119" y="5871306"/>
            <a:ext cx="62865" cy="96520"/>
          </a:xfrm>
          <a:custGeom>
            <a:avLst/>
            <a:gdLst/>
            <a:ahLst/>
            <a:cxnLst/>
            <a:rect l="l" t="t" r="r" b="b"/>
            <a:pathLst>
              <a:path w="62865" h="96520">
                <a:moveTo>
                  <a:pt x="13716" y="29051"/>
                </a:moveTo>
                <a:lnTo>
                  <a:pt x="1524" y="27527"/>
                </a:lnTo>
                <a:lnTo>
                  <a:pt x="3048" y="18383"/>
                </a:lnTo>
                <a:lnTo>
                  <a:pt x="6096" y="10763"/>
                </a:lnTo>
                <a:lnTo>
                  <a:pt x="10668" y="6191"/>
                </a:lnTo>
                <a:lnTo>
                  <a:pt x="16764" y="1619"/>
                </a:lnTo>
                <a:lnTo>
                  <a:pt x="24384" y="0"/>
                </a:lnTo>
                <a:lnTo>
                  <a:pt x="42672" y="0"/>
                </a:lnTo>
                <a:lnTo>
                  <a:pt x="48768" y="1619"/>
                </a:lnTo>
                <a:lnTo>
                  <a:pt x="56388" y="9239"/>
                </a:lnTo>
                <a:lnTo>
                  <a:pt x="27432" y="9239"/>
                </a:lnTo>
                <a:lnTo>
                  <a:pt x="22860" y="10763"/>
                </a:lnTo>
                <a:lnTo>
                  <a:pt x="18288" y="13811"/>
                </a:lnTo>
                <a:lnTo>
                  <a:pt x="15240" y="18383"/>
                </a:lnTo>
                <a:lnTo>
                  <a:pt x="13716" y="22955"/>
                </a:lnTo>
                <a:lnTo>
                  <a:pt x="13716" y="29051"/>
                </a:lnTo>
                <a:close/>
              </a:path>
              <a:path w="62865" h="96520">
                <a:moveTo>
                  <a:pt x="62484" y="96107"/>
                </a:moveTo>
                <a:lnTo>
                  <a:pt x="0" y="96107"/>
                </a:lnTo>
                <a:lnTo>
                  <a:pt x="0" y="90011"/>
                </a:lnTo>
                <a:lnTo>
                  <a:pt x="1524" y="86963"/>
                </a:lnTo>
                <a:lnTo>
                  <a:pt x="3048" y="82391"/>
                </a:lnTo>
                <a:lnTo>
                  <a:pt x="4572" y="79343"/>
                </a:lnTo>
                <a:lnTo>
                  <a:pt x="9144" y="74771"/>
                </a:lnTo>
                <a:lnTo>
                  <a:pt x="12192" y="70199"/>
                </a:lnTo>
                <a:lnTo>
                  <a:pt x="16764" y="65627"/>
                </a:lnTo>
                <a:lnTo>
                  <a:pt x="24384" y="59531"/>
                </a:lnTo>
                <a:lnTo>
                  <a:pt x="31575" y="53863"/>
                </a:lnTo>
                <a:lnTo>
                  <a:pt x="37338" y="48482"/>
                </a:lnTo>
                <a:lnTo>
                  <a:pt x="45720" y="39719"/>
                </a:lnTo>
                <a:lnTo>
                  <a:pt x="48768" y="35147"/>
                </a:lnTo>
                <a:lnTo>
                  <a:pt x="50292" y="30575"/>
                </a:lnTo>
                <a:lnTo>
                  <a:pt x="50292" y="21431"/>
                </a:lnTo>
                <a:lnTo>
                  <a:pt x="48768" y="16859"/>
                </a:lnTo>
                <a:lnTo>
                  <a:pt x="42672" y="10763"/>
                </a:lnTo>
                <a:lnTo>
                  <a:pt x="38100" y="9239"/>
                </a:lnTo>
                <a:lnTo>
                  <a:pt x="56388" y="9239"/>
                </a:lnTo>
                <a:lnTo>
                  <a:pt x="59436" y="12287"/>
                </a:lnTo>
                <a:lnTo>
                  <a:pt x="62484" y="18383"/>
                </a:lnTo>
                <a:lnTo>
                  <a:pt x="62484" y="33623"/>
                </a:lnTo>
                <a:lnTo>
                  <a:pt x="60960" y="36671"/>
                </a:lnTo>
                <a:lnTo>
                  <a:pt x="59436" y="41243"/>
                </a:lnTo>
                <a:lnTo>
                  <a:pt x="51816" y="48863"/>
                </a:lnTo>
                <a:lnTo>
                  <a:pt x="48768" y="53435"/>
                </a:lnTo>
                <a:lnTo>
                  <a:pt x="42672" y="58007"/>
                </a:lnTo>
                <a:lnTo>
                  <a:pt x="35052" y="65627"/>
                </a:lnTo>
                <a:lnTo>
                  <a:pt x="27432" y="71723"/>
                </a:lnTo>
                <a:lnTo>
                  <a:pt x="21336" y="77819"/>
                </a:lnTo>
                <a:lnTo>
                  <a:pt x="18288" y="79343"/>
                </a:lnTo>
                <a:lnTo>
                  <a:pt x="16764" y="82391"/>
                </a:lnTo>
                <a:lnTo>
                  <a:pt x="15240" y="83915"/>
                </a:lnTo>
                <a:lnTo>
                  <a:pt x="62484" y="83915"/>
                </a:lnTo>
                <a:lnTo>
                  <a:pt x="62484" y="961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679038" y="5895689"/>
            <a:ext cx="267081" cy="7324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999459" y="5891213"/>
            <a:ext cx="56515" cy="56515"/>
          </a:xfrm>
          <a:custGeom>
            <a:avLst/>
            <a:gdLst/>
            <a:ahLst/>
            <a:cxnLst/>
            <a:rect l="l" t="t" r="r" b="b"/>
            <a:pathLst>
              <a:path w="56515" h="56514">
                <a:moveTo>
                  <a:pt x="7620" y="56388"/>
                </a:moveTo>
                <a:lnTo>
                  <a:pt x="0" y="48768"/>
                </a:lnTo>
                <a:lnTo>
                  <a:pt x="19907" y="28956"/>
                </a:lnTo>
                <a:lnTo>
                  <a:pt x="0" y="7620"/>
                </a:lnTo>
                <a:lnTo>
                  <a:pt x="7620" y="0"/>
                </a:lnTo>
                <a:lnTo>
                  <a:pt x="29051" y="19812"/>
                </a:lnTo>
                <a:lnTo>
                  <a:pt x="45162" y="19812"/>
                </a:lnTo>
                <a:lnTo>
                  <a:pt x="36671" y="28956"/>
                </a:lnTo>
                <a:lnTo>
                  <a:pt x="44291" y="36576"/>
                </a:lnTo>
                <a:lnTo>
                  <a:pt x="29051" y="36576"/>
                </a:lnTo>
                <a:lnTo>
                  <a:pt x="7620" y="56388"/>
                </a:lnTo>
                <a:close/>
              </a:path>
              <a:path w="56515" h="56514">
                <a:moveTo>
                  <a:pt x="45162" y="19812"/>
                </a:moveTo>
                <a:lnTo>
                  <a:pt x="29051" y="19812"/>
                </a:lnTo>
                <a:lnTo>
                  <a:pt x="48863" y="0"/>
                </a:lnTo>
                <a:lnTo>
                  <a:pt x="56483" y="7620"/>
                </a:lnTo>
                <a:lnTo>
                  <a:pt x="45162" y="19812"/>
                </a:lnTo>
                <a:close/>
              </a:path>
              <a:path w="56515" h="56514">
                <a:moveTo>
                  <a:pt x="48863" y="56388"/>
                </a:moveTo>
                <a:lnTo>
                  <a:pt x="29051" y="36576"/>
                </a:lnTo>
                <a:lnTo>
                  <a:pt x="44291" y="36576"/>
                </a:lnTo>
                <a:lnTo>
                  <a:pt x="56483" y="48768"/>
                </a:lnTo>
                <a:lnTo>
                  <a:pt x="48863" y="563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1118520" y="5871306"/>
            <a:ext cx="35560" cy="96520"/>
          </a:xfrm>
          <a:custGeom>
            <a:avLst/>
            <a:gdLst/>
            <a:ahLst/>
            <a:cxnLst/>
            <a:rect l="l" t="t" r="r" b="b"/>
            <a:pathLst>
              <a:path w="35559" h="96520">
                <a:moveTo>
                  <a:pt x="0" y="35147"/>
                </a:moveTo>
                <a:lnTo>
                  <a:pt x="0" y="22860"/>
                </a:lnTo>
                <a:lnTo>
                  <a:pt x="12192" y="16764"/>
                </a:lnTo>
                <a:lnTo>
                  <a:pt x="25908" y="3048"/>
                </a:lnTo>
                <a:lnTo>
                  <a:pt x="27432" y="0"/>
                </a:lnTo>
                <a:lnTo>
                  <a:pt x="35052" y="0"/>
                </a:lnTo>
                <a:lnTo>
                  <a:pt x="35052" y="21336"/>
                </a:lnTo>
                <a:lnTo>
                  <a:pt x="22860" y="21336"/>
                </a:lnTo>
                <a:lnTo>
                  <a:pt x="19812" y="22860"/>
                </a:lnTo>
                <a:lnTo>
                  <a:pt x="16764" y="26003"/>
                </a:lnTo>
                <a:lnTo>
                  <a:pt x="7620" y="32099"/>
                </a:lnTo>
                <a:lnTo>
                  <a:pt x="3048" y="33623"/>
                </a:lnTo>
                <a:lnTo>
                  <a:pt x="0" y="35147"/>
                </a:lnTo>
                <a:close/>
              </a:path>
              <a:path w="35559" h="96520">
                <a:moveTo>
                  <a:pt x="35052" y="96107"/>
                </a:moveTo>
                <a:lnTo>
                  <a:pt x="22860" y="96107"/>
                </a:lnTo>
                <a:lnTo>
                  <a:pt x="22860" y="21336"/>
                </a:lnTo>
                <a:lnTo>
                  <a:pt x="35052" y="21336"/>
                </a:lnTo>
                <a:lnTo>
                  <a:pt x="35052" y="961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1182624" y="5871306"/>
            <a:ext cx="35560" cy="96520"/>
          </a:xfrm>
          <a:custGeom>
            <a:avLst/>
            <a:gdLst/>
            <a:ahLst/>
            <a:cxnLst/>
            <a:rect l="l" t="t" r="r" b="b"/>
            <a:pathLst>
              <a:path w="35559" h="96520">
                <a:moveTo>
                  <a:pt x="0" y="35147"/>
                </a:moveTo>
                <a:lnTo>
                  <a:pt x="0" y="22860"/>
                </a:lnTo>
                <a:lnTo>
                  <a:pt x="7620" y="19812"/>
                </a:lnTo>
                <a:lnTo>
                  <a:pt x="12192" y="16764"/>
                </a:lnTo>
                <a:lnTo>
                  <a:pt x="18288" y="12192"/>
                </a:lnTo>
                <a:lnTo>
                  <a:pt x="22860" y="7620"/>
                </a:lnTo>
                <a:lnTo>
                  <a:pt x="25908" y="3048"/>
                </a:lnTo>
                <a:lnTo>
                  <a:pt x="27432" y="0"/>
                </a:lnTo>
                <a:lnTo>
                  <a:pt x="35052" y="0"/>
                </a:lnTo>
                <a:lnTo>
                  <a:pt x="35052" y="21336"/>
                </a:lnTo>
                <a:lnTo>
                  <a:pt x="24384" y="21336"/>
                </a:lnTo>
                <a:lnTo>
                  <a:pt x="21336" y="22860"/>
                </a:lnTo>
                <a:lnTo>
                  <a:pt x="16764" y="26003"/>
                </a:lnTo>
                <a:lnTo>
                  <a:pt x="7620" y="32099"/>
                </a:lnTo>
                <a:lnTo>
                  <a:pt x="4572" y="33623"/>
                </a:lnTo>
                <a:lnTo>
                  <a:pt x="0" y="35147"/>
                </a:lnTo>
                <a:close/>
              </a:path>
              <a:path w="35559" h="96520">
                <a:moveTo>
                  <a:pt x="35052" y="96107"/>
                </a:moveTo>
                <a:lnTo>
                  <a:pt x="24384" y="96107"/>
                </a:lnTo>
                <a:lnTo>
                  <a:pt x="24384" y="21336"/>
                </a:lnTo>
                <a:lnTo>
                  <a:pt x="35052" y="21336"/>
                </a:lnTo>
                <a:lnTo>
                  <a:pt x="35052" y="961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1248251" y="5871306"/>
            <a:ext cx="35560" cy="96520"/>
          </a:xfrm>
          <a:custGeom>
            <a:avLst/>
            <a:gdLst/>
            <a:ahLst/>
            <a:cxnLst/>
            <a:rect l="l" t="t" r="r" b="b"/>
            <a:pathLst>
              <a:path w="35559" h="96520">
                <a:moveTo>
                  <a:pt x="0" y="35147"/>
                </a:moveTo>
                <a:lnTo>
                  <a:pt x="0" y="22860"/>
                </a:lnTo>
                <a:lnTo>
                  <a:pt x="12192" y="16764"/>
                </a:lnTo>
                <a:lnTo>
                  <a:pt x="21336" y="7620"/>
                </a:lnTo>
                <a:lnTo>
                  <a:pt x="24384" y="3048"/>
                </a:lnTo>
                <a:lnTo>
                  <a:pt x="27432" y="0"/>
                </a:lnTo>
                <a:lnTo>
                  <a:pt x="35052" y="0"/>
                </a:lnTo>
                <a:lnTo>
                  <a:pt x="35052" y="21336"/>
                </a:lnTo>
                <a:lnTo>
                  <a:pt x="22860" y="21336"/>
                </a:lnTo>
                <a:lnTo>
                  <a:pt x="19812" y="22860"/>
                </a:lnTo>
                <a:lnTo>
                  <a:pt x="16764" y="26003"/>
                </a:lnTo>
                <a:lnTo>
                  <a:pt x="7620" y="32099"/>
                </a:lnTo>
                <a:lnTo>
                  <a:pt x="3048" y="33623"/>
                </a:lnTo>
                <a:lnTo>
                  <a:pt x="0" y="35147"/>
                </a:lnTo>
                <a:close/>
              </a:path>
              <a:path w="35559" h="96520">
                <a:moveTo>
                  <a:pt x="35052" y="96107"/>
                </a:moveTo>
                <a:lnTo>
                  <a:pt x="22860" y="96107"/>
                </a:lnTo>
                <a:lnTo>
                  <a:pt x="22860" y="21336"/>
                </a:lnTo>
                <a:lnTo>
                  <a:pt x="35052" y="21336"/>
                </a:lnTo>
                <a:lnTo>
                  <a:pt x="35052" y="961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1348930" y="5871971"/>
            <a:ext cx="486822" cy="9696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598973" y="8269243"/>
            <a:ext cx="5419259" cy="1903441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ransition spd="med">
    <p:wipe dir="d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979634" y="10411015"/>
            <a:ext cx="247269" cy="762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69213" y="530828"/>
            <a:ext cx="52069" cy="85725"/>
          </a:xfrm>
          <a:custGeom>
            <a:avLst/>
            <a:gdLst/>
            <a:ahLst/>
            <a:cxnLst/>
            <a:rect l="l" t="t" r="r" b="b"/>
            <a:pathLst>
              <a:path w="52070" h="85725">
                <a:moveTo>
                  <a:pt x="51816" y="10668"/>
                </a:moveTo>
                <a:lnTo>
                  <a:pt x="0" y="10668"/>
                </a:lnTo>
                <a:lnTo>
                  <a:pt x="0" y="0"/>
                </a:lnTo>
                <a:lnTo>
                  <a:pt x="51816" y="0"/>
                </a:lnTo>
                <a:lnTo>
                  <a:pt x="51816" y="10668"/>
                </a:lnTo>
                <a:close/>
              </a:path>
              <a:path w="52070" h="85725">
                <a:moveTo>
                  <a:pt x="32004" y="76200"/>
                </a:moveTo>
                <a:lnTo>
                  <a:pt x="19812" y="76200"/>
                </a:lnTo>
                <a:lnTo>
                  <a:pt x="19812" y="10668"/>
                </a:lnTo>
                <a:lnTo>
                  <a:pt x="32004" y="10668"/>
                </a:lnTo>
                <a:lnTo>
                  <a:pt x="32004" y="76200"/>
                </a:lnTo>
                <a:close/>
              </a:path>
              <a:path w="52070" h="85725">
                <a:moveTo>
                  <a:pt x="51816" y="85439"/>
                </a:moveTo>
                <a:lnTo>
                  <a:pt x="0" y="85439"/>
                </a:lnTo>
                <a:lnTo>
                  <a:pt x="0" y="76200"/>
                </a:lnTo>
                <a:lnTo>
                  <a:pt x="51816" y="76200"/>
                </a:lnTo>
                <a:lnTo>
                  <a:pt x="51816" y="8543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42461" y="550641"/>
            <a:ext cx="52069" cy="66039"/>
          </a:xfrm>
          <a:custGeom>
            <a:avLst/>
            <a:gdLst/>
            <a:ahLst/>
            <a:cxnLst/>
            <a:rect l="l" t="t" r="r" b="b"/>
            <a:pathLst>
              <a:path w="52070" h="66040">
                <a:moveTo>
                  <a:pt x="10668" y="65627"/>
                </a:moveTo>
                <a:lnTo>
                  <a:pt x="0" y="65627"/>
                </a:lnTo>
                <a:lnTo>
                  <a:pt x="0" y="0"/>
                </a:lnTo>
                <a:lnTo>
                  <a:pt x="10668" y="0"/>
                </a:lnTo>
                <a:lnTo>
                  <a:pt x="10668" y="10668"/>
                </a:lnTo>
                <a:lnTo>
                  <a:pt x="22860" y="10668"/>
                </a:lnTo>
                <a:lnTo>
                  <a:pt x="21336" y="12287"/>
                </a:lnTo>
                <a:lnTo>
                  <a:pt x="19812" y="12287"/>
                </a:lnTo>
                <a:lnTo>
                  <a:pt x="16764" y="15335"/>
                </a:lnTo>
                <a:lnTo>
                  <a:pt x="15240" y="18383"/>
                </a:lnTo>
                <a:lnTo>
                  <a:pt x="10668" y="22955"/>
                </a:lnTo>
                <a:lnTo>
                  <a:pt x="10668" y="65627"/>
                </a:lnTo>
                <a:close/>
              </a:path>
              <a:path w="52070" h="66040">
                <a:moveTo>
                  <a:pt x="24384" y="10668"/>
                </a:moveTo>
                <a:lnTo>
                  <a:pt x="10668" y="10668"/>
                </a:lnTo>
                <a:lnTo>
                  <a:pt x="12192" y="9144"/>
                </a:lnTo>
                <a:lnTo>
                  <a:pt x="13716" y="6096"/>
                </a:lnTo>
                <a:lnTo>
                  <a:pt x="16764" y="6096"/>
                </a:lnTo>
                <a:lnTo>
                  <a:pt x="21336" y="1524"/>
                </a:lnTo>
                <a:lnTo>
                  <a:pt x="22860" y="1524"/>
                </a:lnTo>
                <a:lnTo>
                  <a:pt x="24384" y="0"/>
                </a:lnTo>
                <a:lnTo>
                  <a:pt x="38100" y="0"/>
                </a:lnTo>
                <a:lnTo>
                  <a:pt x="44196" y="1524"/>
                </a:lnTo>
                <a:lnTo>
                  <a:pt x="47244" y="4572"/>
                </a:lnTo>
                <a:lnTo>
                  <a:pt x="50292" y="9144"/>
                </a:lnTo>
                <a:lnTo>
                  <a:pt x="25908" y="9144"/>
                </a:lnTo>
                <a:lnTo>
                  <a:pt x="24384" y="10668"/>
                </a:lnTo>
                <a:close/>
              </a:path>
              <a:path w="52070" h="66040">
                <a:moveTo>
                  <a:pt x="51816" y="65627"/>
                </a:moveTo>
                <a:lnTo>
                  <a:pt x="41148" y="65627"/>
                </a:lnTo>
                <a:lnTo>
                  <a:pt x="41148" y="18383"/>
                </a:lnTo>
                <a:lnTo>
                  <a:pt x="38100" y="12287"/>
                </a:lnTo>
                <a:lnTo>
                  <a:pt x="36576" y="10668"/>
                </a:lnTo>
                <a:lnTo>
                  <a:pt x="33528" y="9144"/>
                </a:lnTo>
                <a:lnTo>
                  <a:pt x="50292" y="9144"/>
                </a:lnTo>
                <a:lnTo>
                  <a:pt x="51816" y="15335"/>
                </a:lnTo>
                <a:lnTo>
                  <a:pt x="51816" y="6562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01147" y="521781"/>
            <a:ext cx="32384" cy="8889"/>
          </a:xfrm>
          <a:custGeom>
            <a:avLst/>
            <a:gdLst/>
            <a:ahLst/>
            <a:cxnLst/>
            <a:rect l="l" t="t" r="r" b="b"/>
            <a:pathLst>
              <a:path w="32384" h="8890">
                <a:moveTo>
                  <a:pt x="0" y="0"/>
                </a:moveTo>
                <a:lnTo>
                  <a:pt x="32004" y="0"/>
                </a:lnTo>
                <a:lnTo>
                  <a:pt x="32004" y="8890"/>
                </a:lnTo>
                <a:lnTo>
                  <a:pt x="0" y="889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06481" y="530671"/>
            <a:ext cx="0" cy="104138"/>
          </a:xfrm>
          <a:custGeom>
            <a:avLst/>
            <a:gdLst/>
            <a:ahLst/>
            <a:cxnLst/>
            <a:rect l="l" t="t" r="r" b="b"/>
            <a:pathLst>
              <a:path h="104140">
                <a:moveTo>
                  <a:pt x="0" y="0"/>
                </a:moveTo>
                <a:lnTo>
                  <a:pt x="0" y="104139"/>
                </a:lnTo>
              </a:path>
            </a:pathLst>
          </a:custGeom>
          <a:ln w="1066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01147" y="634810"/>
            <a:ext cx="32384" cy="8889"/>
          </a:xfrm>
          <a:custGeom>
            <a:avLst/>
            <a:gdLst/>
            <a:ahLst/>
            <a:cxnLst/>
            <a:rect l="l" t="t" r="r" b="b"/>
            <a:pathLst>
              <a:path w="32384" h="8890">
                <a:moveTo>
                  <a:pt x="0" y="0"/>
                </a:moveTo>
                <a:lnTo>
                  <a:pt x="32004" y="0"/>
                </a:lnTo>
                <a:lnTo>
                  <a:pt x="32004" y="8890"/>
                </a:lnTo>
                <a:lnTo>
                  <a:pt x="0" y="889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60679" y="530828"/>
            <a:ext cx="131159" cy="869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017841" y="521781"/>
            <a:ext cx="32384" cy="8889"/>
          </a:xfrm>
          <a:custGeom>
            <a:avLst/>
            <a:gdLst/>
            <a:ahLst/>
            <a:cxnLst/>
            <a:rect l="l" t="t" r="r" b="b"/>
            <a:pathLst>
              <a:path w="32384" h="8890">
                <a:moveTo>
                  <a:pt x="0" y="0"/>
                </a:moveTo>
                <a:lnTo>
                  <a:pt x="32004" y="0"/>
                </a:lnTo>
                <a:lnTo>
                  <a:pt x="32004" y="8890"/>
                </a:lnTo>
                <a:lnTo>
                  <a:pt x="0" y="889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44511" y="530671"/>
            <a:ext cx="0" cy="104138"/>
          </a:xfrm>
          <a:custGeom>
            <a:avLst/>
            <a:gdLst/>
            <a:ahLst/>
            <a:cxnLst/>
            <a:rect l="l" t="t" r="r" b="b"/>
            <a:pathLst>
              <a:path h="104140">
                <a:moveTo>
                  <a:pt x="0" y="0"/>
                </a:moveTo>
                <a:lnTo>
                  <a:pt x="0" y="104139"/>
                </a:lnTo>
              </a:path>
            </a:pathLst>
          </a:custGeom>
          <a:ln w="1066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017841" y="634810"/>
            <a:ext cx="32384" cy="8889"/>
          </a:xfrm>
          <a:custGeom>
            <a:avLst/>
            <a:gdLst/>
            <a:ahLst/>
            <a:cxnLst/>
            <a:rect l="l" t="t" r="r" b="b"/>
            <a:pathLst>
              <a:path w="32384" h="8890">
                <a:moveTo>
                  <a:pt x="0" y="0"/>
                </a:moveTo>
                <a:lnTo>
                  <a:pt x="32004" y="0"/>
                </a:lnTo>
                <a:lnTo>
                  <a:pt x="32004" y="8890"/>
                </a:lnTo>
                <a:lnTo>
                  <a:pt x="0" y="889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098708" y="550640"/>
            <a:ext cx="20320" cy="67310"/>
          </a:xfrm>
          <a:custGeom>
            <a:avLst/>
            <a:gdLst/>
            <a:ahLst/>
            <a:cxnLst/>
            <a:rect l="l" t="t" r="r" b="b"/>
            <a:pathLst>
              <a:path w="20319" h="67309">
                <a:moveTo>
                  <a:pt x="19812" y="13811"/>
                </a:moveTo>
                <a:lnTo>
                  <a:pt x="0" y="13811"/>
                </a:lnTo>
                <a:lnTo>
                  <a:pt x="0" y="6096"/>
                </a:lnTo>
                <a:lnTo>
                  <a:pt x="1524" y="4572"/>
                </a:lnTo>
                <a:lnTo>
                  <a:pt x="1524" y="3048"/>
                </a:lnTo>
                <a:lnTo>
                  <a:pt x="3048" y="1524"/>
                </a:lnTo>
                <a:lnTo>
                  <a:pt x="4572" y="1524"/>
                </a:lnTo>
                <a:lnTo>
                  <a:pt x="4572" y="0"/>
                </a:lnTo>
                <a:lnTo>
                  <a:pt x="15240" y="0"/>
                </a:lnTo>
                <a:lnTo>
                  <a:pt x="18288" y="3048"/>
                </a:lnTo>
                <a:lnTo>
                  <a:pt x="18288" y="4572"/>
                </a:lnTo>
                <a:lnTo>
                  <a:pt x="19812" y="6096"/>
                </a:lnTo>
                <a:lnTo>
                  <a:pt x="19812" y="13811"/>
                </a:lnTo>
                <a:close/>
              </a:path>
              <a:path w="20319" h="67309">
                <a:moveTo>
                  <a:pt x="15240" y="18383"/>
                </a:moveTo>
                <a:lnTo>
                  <a:pt x="4572" y="18383"/>
                </a:lnTo>
                <a:lnTo>
                  <a:pt x="4572" y="16859"/>
                </a:lnTo>
                <a:lnTo>
                  <a:pt x="3048" y="16859"/>
                </a:lnTo>
                <a:lnTo>
                  <a:pt x="1524" y="15335"/>
                </a:lnTo>
                <a:lnTo>
                  <a:pt x="1524" y="13811"/>
                </a:lnTo>
                <a:lnTo>
                  <a:pt x="18288" y="13811"/>
                </a:lnTo>
                <a:lnTo>
                  <a:pt x="18288" y="15335"/>
                </a:lnTo>
                <a:lnTo>
                  <a:pt x="15240" y="18383"/>
                </a:lnTo>
                <a:close/>
              </a:path>
              <a:path w="20319" h="67309">
                <a:moveTo>
                  <a:pt x="10668" y="19907"/>
                </a:moveTo>
                <a:lnTo>
                  <a:pt x="9144" y="19907"/>
                </a:lnTo>
                <a:lnTo>
                  <a:pt x="7620" y="18383"/>
                </a:lnTo>
                <a:lnTo>
                  <a:pt x="12192" y="18383"/>
                </a:lnTo>
                <a:lnTo>
                  <a:pt x="10668" y="19907"/>
                </a:lnTo>
                <a:close/>
              </a:path>
              <a:path w="20319" h="67309">
                <a:moveTo>
                  <a:pt x="16764" y="50387"/>
                </a:moveTo>
                <a:lnTo>
                  <a:pt x="3048" y="50387"/>
                </a:lnTo>
                <a:lnTo>
                  <a:pt x="6096" y="47339"/>
                </a:lnTo>
                <a:lnTo>
                  <a:pt x="13716" y="47339"/>
                </a:lnTo>
                <a:lnTo>
                  <a:pt x="15240" y="48863"/>
                </a:lnTo>
                <a:lnTo>
                  <a:pt x="16764" y="48863"/>
                </a:lnTo>
                <a:lnTo>
                  <a:pt x="16764" y="50387"/>
                </a:lnTo>
                <a:close/>
              </a:path>
              <a:path w="20319" h="67309">
                <a:moveTo>
                  <a:pt x="16764" y="65627"/>
                </a:moveTo>
                <a:lnTo>
                  <a:pt x="4572" y="65627"/>
                </a:lnTo>
                <a:lnTo>
                  <a:pt x="0" y="61055"/>
                </a:lnTo>
                <a:lnTo>
                  <a:pt x="0" y="53435"/>
                </a:lnTo>
                <a:lnTo>
                  <a:pt x="1524" y="51911"/>
                </a:lnTo>
                <a:lnTo>
                  <a:pt x="1524" y="50387"/>
                </a:lnTo>
                <a:lnTo>
                  <a:pt x="18288" y="50387"/>
                </a:lnTo>
                <a:lnTo>
                  <a:pt x="18288" y="51911"/>
                </a:lnTo>
                <a:lnTo>
                  <a:pt x="19812" y="53435"/>
                </a:lnTo>
                <a:lnTo>
                  <a:pt x="19812" y="61055"/>
                </a:lnTo>
                <a:lnTo>
                  <a:pt x="16764" y="64103"/>
                </a:lnTo>
                <a:lnTo>
                  <a:pt x="16764" y="65627"/>
                </a:lnTo>
                <a:close/>
              </a:path>
              <a:path w="20319" h="67309">
                <a:moveTo>
                  <a:pt x="12192" y="67151"/>
                </a:moveTo>
                <a:lnTo>
                  <a:pt x="7620" y="67151"/>
                </a:lnTo>
                <a:lnTo>
                  <a:pt x="6096" y="65627"/>
                </a:lnTo>
                <a:lnTo>
                  <a:pt x="13716" y="65627"/>
                </a:lnTo>
                <a:lnTo>
                  <a:pt x="12192" y="671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04344" y="702464"/>
            <a:ext cx="6573783" cy="125997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58451" y="6359654"/>
            <a:ext cx="185261" cy="15087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72669" y="6481572"/>
            <a:ext cx="29209" cy="29210"/>
          </a:xfrm>
          <a:custGeom>
            <a:avLst/>
            <a:gdLst/>
            <a:ahLst/>
            <a:cxnLst/>
            <a:rect l="l" t="t" r="r" b="b"/>
            <a:pathLst>
              <a:path w="29209" h="29209">
                <a:moveTo>
                  <a:pt x="28956" y="28956"/>
                </a:moveTo>
                <a:lnTo>
                  <a:pt x="0" y="28956"/>
                </a:lnTo>
                <a:lnTo>
                  <a:pt x="0" y="0"/>
                </a:lnTo>
                <a:lnTo>
                  <a:pt x="28956" y="0"/>
                </a:lnTo>
                <a:lnTo>
                  <a:pt x="28956" y="28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88111" y="6360984"/>
            <a:ext cx="126682" cy="14954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040702" y="6360985"/>
            <a:ext cx="268605" cy="15259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330642" y="6360984"/>
            <a:ext cx="111442" cy="14954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463422" y="6399182"/>
            <a:ext cx="102235" cy="114935"/>
          </a:xfrm>
          <a:custGeom>
            <a:avLst/>
            <a:gdLst/>
            <a:ahLst/>
            <a:cxnLst/>
            <a:rect l="l" t="t" r="r" b="b"/>
            <a:pathLst>
              <a:path w="102234" h="114934">
                <a:moveTo>
                  <a:pt x="28956" y="35052"/>
                </a:moveTo>
                <a:lnTo>
                  <a:pt x="3048" y="30480"/>
                </a:lnTo>
                <a:lnTo>
                  <a:pt x="5857" y="23050"/>
                </a:lnTo>
                <a:lnTo>
                  <a:pt x="9525" y="16764"/>
                </a:lnTo>
                <a:lnTo>
                  <a:pt x="50292" y="0"/>
                </a:lnTo>
                <a:lnTo>
                  <a:pt x="59760" y="285"/>
                </a:lnTo>
                <a:lnTo>
                  <a:pt x="94583" y="21336"/>
                </a:lnTo>
                <a:lnTo>
                  <a:pt x="42672" y="21336"/>
                </a:lnTo>
                <a:lnTo>
                  <a:pt x="36576" y="24384"/>
                </a:lnTo>
                <a:lnTo>
                  <a:pt x="33528" y="27432"/>
                </a:lnTo>
                <a:lnTo>
                  <a:pt x="32004" y="30480"/>
                </a:lnTo>
                <a:lnTo>
                  <a:pt x="28956" y="35052"/>
                </a:lnTo>
                <a:close/>
              </a:path>
              <a:path w="102234" h="114934">
                <a:moveTo>
                  <a:pt x="42672" y="114395"/>
                </a:moveTo>
                <a:lnTo>
                  <a:pt x="36576" y="114395"/>
                </a:lnTo>
                <a:lnTo>
                  <a:pt x="28884" y="113823"/>
                </a:lnTo>
                <a:lnTo>
                  <a:pt x="595" y="88280"/>
                </a:lnTo>
                <a:lnTo>
                  <a:pt x="0" y="74676"/>
                </a:lnTo>
                <a:lnTo>
                  <a:pt x="1524" y="70104"/>
                </a:lnTo>
                <a:lnTo>
                  <a:pt x="7620" y="60960"/>
                </a:lnTo>
                <a:lnTo>
                  <a:pt x="12192" y="56388"/>
                </a:lnTo>
                <a:lnTo>
                  <a:pt x="16764" y="53340"/>
                </a:lnTo>
                <a:lnTo>
                  <a:pt x="22860" y="51816"/>
                </a:lnTo>
                <a:lnTo>
                  <a:pt x="30480" y="48768"/>
                </a:lnTo>
                <a:lnTo>
                  <a:pt x="39624" y="47244"/>
                </a:lnTo>
                <a:lnTo>
                  <a:pt x="56959" y="43434"/>
                </a:lnTo>
                <a:lnTo>
                  <a:pt x="63412" y="41671"/>
                </a:lnTo>
                <a:lnTo>
                  <a:pt x="68580" y="39624"/>
                </a:lnTo>
                <a:lnTo>
                  <a:pt x="68580" y="32004"/>
                </a:lnTo>
                <a:lnTo>
                  <a:pt x="67056" y="27432"/>
                </a:lnTo>
                <a:lnTo>
                  <a:pt x="64008" y="25908"/>
                </a:lnTo>
                <a:lnTo>
                  <a:pt x="60960" y="22860"/>
                </a:lnTo>
                <a:lnTo>
                  <a:pt x="56388" y="21336"/>
                </a:lnTo>
                <a:lnTo>
                  <a:pt x="94583" y="21336"/>
                </a:lnTo>
                <a:lnTo>
                  <a:pt x="96107" y="28956"/>
                </a:lnTo>
                <a:lnTo>
                  <a:pt x="96107" y="59436"/>
                </a:lnTo>
                <a:lnTo>
                  <a:pt x="68580" y="59436"/>
                </a:lnTo>
                <a:lnTo>
                  <a:pt x="64008" y="60960"/>
                </a:lnTo>
                <a:lnTo>
                  <a:pt x="57912" y="60960"/>
                </a:lnTo>
                <a:lnTo>
                  <a:pt x="50292" y="64008"/>
                </a:lnTo>
                <a:lnTo>
                  <a:pt x="42672" y="65532"/>
                </a:lnTo>
                <a:lnTo>
                  <a:pt x="38100" y="67056"/>
                </a:lnTo>
                <a:lnTo>
                  <a:pt x="35052" y="68580"/>
                </a:lnTo>
                <a:lnTo>
                  <a:pt x="30480" y="71628"/>
                </a:lnTo>
                <a:lnTo>
                  <a:pt x="28956" y="74676"/>
                </a:lnTo>
                <a:lnTo>
                  <a:pt x="28956" y="82296"/>
                </a:lnTo>
                <a:lnTo>
                  <a:pt x="30480" y="85344"/>
                </a:lnTo>
                <a:lnTo>
                  <a:pt x="33528" y="88487"/>
                </a:lnTo>
                <a:lnTo>
                  <a:pt x="36576" y="91535"/>
                </a:lnTo>
                <a:lnTo>
                  <a:pt x="41148" y="93059"/>
                </a:lnTo>
                <a:lnTo>
                  <a:pt x="96615" y="93059"/>
                </a:lnTo>
                <a:lnTo>
                  <a:pt x="98647" y="99155"/>
                </a:lnTo>
                <a:lnTo>
                  <a:pt x="70199" y="99155"/>
                </a:lnTo>
                <a:lnTo>
                  <a:pt x="65532" y="103727"/>
                </a:lnTo>
                <a:lnTo>
                  <a:pt x="60960" y="108299"/>
                </a:lnTo>
                <a:lnTo>
                  <a:pt x="54864" y="109823"/>
                </a:lnTo>
                <a:lnTo>
                  <a:pt x="48768" y="112871"/>
                </a:lnTo>
                <a:lnTo>
                  <a:pt x="42672" y="114395"/>
                </a:lnTo>
                <a:close/>
              </a:path>
              <a:path w="102234" h="114934">
                <a:moveTo>
                  <a:pt x="96615" y="93059"/>
                </a:moveTo>
                <a:lnTo>
                  <a:pt x="50292" y="93059"/>
                </a:lnTo>
                <a:lnTo>
                  <a:pt x="54864" y="91535"/>
                </a:lnTo>
                <a:lnTo>
                  <a:pt x="59436" y="88487"/>
                </a:lnTo>
                <a:lnTo>
                  <a:pt x="64008" y="85344"/>
                </a:lnTo>
                <a:lnTo>
                  <a:pt x="67056" y="79248"/>
                </a:lnTo>
                <a:lnTo>
                  <a:pt x="67056" y="76200"/>
                </a:lnTo>
                <a:lnTo>
                  <a:pt x="68580" y="71628"/>
                </a:lnTo>
                <a:lnTo>
                  <a:pt x="68580" y="59436"/>
                </a:lnTo>
                <a:lnTo>
                  <a:pt x="96107" y="59436"/>
                </a:lnTo>
                <a:lnTo>
                  <a:pt x="96107" y="91535"/>
                </a:lnTo>
                <a:lnTo>
                  <a:pt x="96615" y="93059"/>
                </a:lnTo>
                <a:close/>
              </a:path>
              <a:path w="102234" h="114934">
                <a:moveTo>
                  <a:pt x="102203" y="111347"/>
                </a:moveTo>
                <a:lnTo>
                  <a:pt x="74771" y="111347"/>
                </a:lnTo>
                <a:lnTo>
                  <a:pt x="73247" y="109823"/>
                </a:lnTo>
                <a:lnTo>
                  <a:pt x="73247" y="106775"/>
                </a:lnTo>
                <a:lnTo>
                  <a:pt x="71723" y="102203"/>
                </a:lnTo>
                <a:lnTo>
                  <a:pt x="71723" y="100679"/>
                </a:lnTo>
                <a:lnTo>
                  <a:pt x="70199" y="100679"/>
                </a:lnTo>
                <a:lnTo>
                  <a:pt x="70199" y="99155"/>
                </a:lnTo>
                <a:lnTo>
                  <a:pt x="98647" y="99155"/>
                </a:lnTo>
                <a:lnTo>
                  <a:pt x="99155" y="100679"/>
                </a:lnTo>
                <a:lnTo>
                  <a:pt x="100679" y="106775"/>
                </a:lnTo>
                <a:lnTo>
                  <a:pt x="102203" y="11134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576293" y="6362509"/>
            <a:ext cx="64135" cy="151130"/>
          </a:xfrm>
          <a:custGeom>
            <a:avLst/>
            <a:gdLst/>
            <a:ahLst/>
            <a:cxnLst/>
            <a:rect l="l" t="t" r="r" b="b"/>
            <a:pathLst>
              <a:path w="64135" h="151129">
                <a:moveTo>
                  <a:pt x="42767" y="39719"/>
                </a:moveTo>
                <a:lnTo>
                  <a:pt x="13716" y="39719"/>
                </a:lnTo>
                <a:lnTo>
                  <a:pt x="13716" y="16764"/>
                </a:lnTo>
                <a:lnTo>
                  <a:pt x="42767" y="0"/>
                </a:lnTo>
                <a:lnTo>
                  <a:pt x="42767" y="39719"/>
                </a:lnTo>
                <a:close/>
              </a:path>
              <a:path w="64135" h="151129">
                <a:moveTo>
                  <a:pt x="61055" y="62579"/>
                </a:moveTo>
                <a:lnTo>
                  <a:pt x="0" y="62579"/>
                </a:lnTo>
                <a:lnTo>
                  <a:pt x="0" y="39719"/>
                </a:lnTo>
                <a:lnTo>
                  <a:pt x="61055" y="39719"/>
                </a:lnTo>
                <a:lnTo>
                  <a:pt x="61055" y="62579"/>
                </a:lnTo>
                <a:close/>
              </a:path>
              <a:path w="64135" h="151129">
                <a:moveTo>
                  <a:pt x="50387" y="151066"/>
                </a:moveTo>
                <a:lnTo>
                  <a:pt x="36671" y="151066"/>
                </a:lnTo>
                <a:lnTo>
                  <a:pt x="22860" y="146494"/>
                </a:lnTo>
                <a:lnTo>
                  <a:pt x="19812" y="143446"/>
                </a:lnTo>
                <a:lnTo>
                  <a:pt x="18288" y="140398"/>
                </a:lnTo>
                <a:lnTo>
                  <a:pt x="16764" y="138874"/>
                </a:lnTo>
                <a:lnTo>
                  <a:pt x="13716" y="129730"/>
                </a:lnTo>
                <a:lnTo>
                  <a:pt x="13716" y="62579"/>
                </a:lnTo>
                <a:lnTo>
                  <a:pt x="42767" y="62579"/>
                </a:lnTo>
                <a:lnTo>
                  <a:pt x="42767" y="123634"/>
                </a:lnTo>
                <a:lnTo>
                  <a:pt x="44291" y="123634"/>
                </a:lnTo>
                <a:lnTo>
                  <a:pt x="47339" y="126682"/>
                </a:lnTo>
                <a:lnTo>
                  <a:pt x="61461" y="126682"/>
                </a:lnTo>
                <a:lnTo>
                  <a:pt x="64103" y="146494"/>
                </a:lnTo>
                <a:lnTo>
                  <a:pt x="58007" y="149542"/>
                </a:lnTo>
                <a:lnTo>
                  <a:pt x="50387" y="151066"/>
                </a:lnTo>
                <a:close/>
              </a:path>
              <a:path w="64135" h="151129">
                <a:moveTo>
                  <a:pt x="61461" y="126682"/>
                </a:moveTo>
                <a:lnTo>
                  <a:pt x="53435" y="126682"/>
                </a:lnTo>
                <a:lnTo>
                  <a:pt x="56483" y="125158"/>
                </a:lnTo>
                <a:lnTo>
                  <a:pt x="61055" y="123634"/>
                </a:lnTo>
                <a:lnTo>
                  <a:pt x="61461" y="12668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649540" y="6399182"/>
            <a:ext cx="102235" cy="114935"/>
          </a:xfrm>
          <a:custGeom>
            <a:avLst/>
            <a:gdLst/>
            <a:ahLst/>
            <a:cxnLst/>
            <a:rect l="l" t="t" r="r" b="b"/>
            <a:pathLst>
              <a:path w="102235" h="114934">
                <a:moveTo>
                  <a:pt x="53435" y="114395"/>
                </a:moveTo>
                <a:lnTo>
                  <a:pt x="10668" y="94583"/>
                </a:lnTo>
                <a:lnTo>
                  <a:pt x="0" y="57912"/>
                </a:lnTo>
                <a:lnTo>
                  <a:pt x="857" y="45029"/>
                </a:lnTo>
                <a:lnTo>
                  <a:pt x="21803" y="8358"/>
                </a:lnTo>
                <a:lnTo>
                  <a:pt x="50387" y="0"/>
                </a:lnTo>
                <a:lnTo>
                  <a:pt x="61483" y="1119"/>
                </a:lnTo>
                <a:lnTo>
                  <a:pt x="71723" y="4381"/>
                </a:lnTo>
                <a:lnTo>
                  <a:pt x="80819" y="9644"/>
                </a:lnTo>
                <a:lnTo>
                  <a:pt x="88487" y="16764"/>
                </a:lnTo>
                <a:lnTo>
                  <a:pt x="91567" y="21336"/>
                </a:lnTo>
                <a:lnTo>
                  <a:pt x="45815" y="21336"/>
                </a:lnTo>
                <a:lnTo>
                  <a:pt x="39719" y="24384"/>
                </a:lnTo>
                <a:lnTo>
                  <a:pt x="36671" y="28956"/>
                </a:lnTo>
                <a:lnTo>
                  <a:pt x="32004" y="33528"/>
                </a:lnTo>
                <a:lnTo>
                  <a:pt x="30480" y="39624"/>
                </a:lnTo>
                <a:lnTo>
                  <a:pt x="30480" y="47244"/>
                </a:lnTo>
                <a:lnTo>
                  <a:pt x="100853" y="47244"/>
                </a:lnTo>
                <a:lnTo>
                  <a:pt x="101346" y="49768"/>
                </a:lnTo>
                <a:lnTo>
                  <a:pt x="102203" y="65532"/>
                </a:lnTo>
                <a:lnTo>
                  <a:pt x="28956" y="65532"/>
                </a:lnTo>
                <a:lnTo>
                  <a:pt x="32004" y="80772"/>
                </a:lnTo>
                <a:lnTo>
                  <a:pt x="36671" y="85344"/>
                </a:lnTo>
                <a:lnTo>
                  <a:pt x="41243" y="90011"/>
                </a:lnTo>
                <a:lnTo>
                  <a:pt x="45815" y="91535"/>
                </a:lnTo>
                <a:lnTo>
                  <a:pt x="95058" y="91535"/>
                </a:lnTo>
                <a:lnTo>
                  <a:pt x="92678" y="95333"/>
                </a:lnTo>
                <a:lnTo>
                  <a:pt x="61388" y="113823"/>
                </a:lnTo>
                <a:lnTo>
                  <a:pt x="53435" y="114395"/>
                </a:lnTo>
                <a:close/>
              </a:path>
              <a:path w="102235" h="114934">
                <a:moveTo>
                  <a:pt x="100853" y="47244"/>
                </a:moveTo>
                <a:lnTo>
                  <a:pt x="73247" y="47244"/>
                </a:lnTo>
                <a:lnTo>
                  <a:pt x="73247" y="39624"/>
                </a:lnTo>
                <a:lnTo>
                  <a:pt x="70199" y="33528"/>
                </a:lnTo>
                <a:lnTo>
                  <a:pt x="67151" y="28956"/>
                </a:lnTo>
                <a:lnTo>
                  <a:pt x="62579" y="24384"/>
                </a:lnTo>
                <a:lnTo>
                  <a:pt x="58007" y="21336"/>
                </a:lnTo>
                <a:lnTo>
                  <a:pt x="91567" y="21336"/>
                </a:lnTo>
                <a:lnTo>
                  <a:pt x="94488" y="25669"/>
                </a:lnTo>
                <a:lnTo>
                  <a:pt x="98774" y="36576"/>
                </a:lnTo>
                <a:lnTo>
                  <a:pt x="100853" y="47244"/>
                </a:lnTo>
                <a:close/>
              </a:path>
              <a:path w="102235" h="114934">
                <a:moveTo>
                  <a:pt x="95058" y="91535"/>
                </a:moveTo>
                <a:lnTo>
                  <a:pt x="61055" y="91535"/>
                </a:lnTo>
                <a:lnTo>
                  <a:pt x="64103" y="88487"/>
                </a:lnTo>
                <a:lnTo>
                  <a:pt x="67151" y="85344"/>
                </a:lnTo>
                <a:lnTo>
                  <a:pt x="70199" y="82296"/>
                </a:lnTo>
                <a:lnTo>
                  <a:pt x="71723" y="76200"/>
                </a:lnTo>
                <a:lnTo>
                  <a:pt x="100679" y="80772"/>
                </a:lnTo>
                <a:lnTo>
                  <a:pt x="96964" y="88494"/>
                </a:lnTo>
                <a:lnTo>
                  <a:pt x="95058" y="9153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759459" y="6357937"/>
            <a:ext cx="58419" cy="156210"/>
          </a:xfrm>
          <a:custGeom>
            <a:avLst/>
            <a:gdLst/>
            <a:ahLst/>
            <a:cxnLst/>
            <a:rect l="l" t="t" r="r" b="b"/>
            <a:pathLst>
              <a:path w="58419" h="156209">
                <a:moveTo>
                  <a:pt x="21336" y="155638"/>
                </a:moveTo>
                <a:lnTo>
                  <a:pt x="0" y="155638"/>
                </a:lnTo>
                <a:lnTo>
                  <a:pt x="36576" y="0"/>
                </a:lnTo>
                <a:lnTo>
                  <a:pt x="57912" y="0"/>
                </a:lnTo>
                <a:lnTo>
                  <a:pt x="21336" y="15563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832706" y="6360984"/>
            <a:ext cx="145415" cy="149860"/>
          </a:xfrm>
          <a:custGeom>
            <a:avLst/>
            <a:gdLst/>
            <a:ahLst/>
            <a:cxnLst/>
            <a:rect l="l" t="t" r="r" b="b"/>
            <a:pathLst>
              <a:path w="145414" h="149859">
                <a:moveTo>
                  <a:pt x="28956" y="149542"/>
                </a:moveTo>
                <a:lnTo>
                  <a:pt x="0" y="149542"/>
                </a:lnTo>
                <a:lnTo>
                  <a:pt x="0" y="0"/>
                </a:lnTo>
                <a:lnTo>
                  <a:pt x="45720" y="0"/>
                </a:lnTo>
                <a:lnTo>
                  <a:pt x="53926" y="30575"/>
                </a:lnTo>
                <a:lnTo>
                  <a:pt x="28956" y="30575"/>
                </a:lnTo>
                <a:lnTo>
                  <a:pt x="28956" y="149542"/>
                </a:lnTo>
                <a:close/>
              </a:path>
              <a:path w="145414" h="149859">
                <a:moveTo>
                  <a:pt x="99091" y="102203"/>
                </a:moveTo>
                <a:lnTo>
                  <a:pt x="73152" y="102203"/>
                </a:lnTo>
                <a:lnTo>
                  <a:pt x="99155" y="0"/>
                </a:lnTo>
                <a:lnTo>
                  <a:pt x="144875" y="0"/>
                </a:lnTo>
                <a:lnTo>
                  <a:pt x="144875" y="30575"/>
                </a:lnTo>
                <a:lnTo>
                  <a:pt x="117443" y="30575"/>
                </a:lnTo>
                <a:lnTo>
                  <a:pt x="99091" y="102203"/>
                </a:lnTo>
                <a:close/>
              </a:path>
              <a:path w="145414" h="149859">
                <a:moveTo>
                  <a:pt x="86963" y="149542"/>
                </a:moveTo>
                <a:lnTo>
                  <a:pt x="57912" y="149542"/>
                </a:lnTo>
                <a:lnTo>
                  <a:pt x="28956" y="30575"/>
                </a:lnTo>
                <a:lnTo>
                  <a:pt x="53926" y="30575"/>
                </a:lnTo>
                <a:lnTo>
                  <a:pt x="73152" y="102203"/>
                </a:lnTo>
                <a:lnTo>
                  <a:pt x="99091" y="102203"/>
                </a:lnTo>
                <a:lnTo>
                  <a:pt x="86963" y="149542"/>
                </a:lnTo>
                <a:close/>
              </a:path>
              <a:path w="145414" h="149859">
                <a:moveTo>
                  <a:pt x="144875" y="149542"/>
                </a:moveTo>
                <a:lnTo>
                  <a:pt x="117443" y="149542"/>
                </a:lnTo>
                <a:lnTo>
                  <a:pt x="117443" y="30575"/>
                </a:lnTo>
                <a:lnTo>
                  <a:pt x="144875" y="30575"/>
                </a:lnTo>
                <a:lnTo>
                  <a:pt x="144875" y="14954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006632" y="6402228"/>
            <a:ext cx="99155" cy="11134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136648" y="6359653"/>
            <a:ext cx="396430" cy="15392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554414" y="6360984"/>
            <a:ext cx="111442" cy="14954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688718" y="6362510"/>
            <a:ext cx="286893" cy="15106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042761" y="6360984"/>
            <a:ext cx="263937" cy="14954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3329655" y="6399181"/>
            <a:ext cx="102203" cy="114395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453384" y="6359653"/>
            <a:ext cx="266890" cy="19507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744659" y="6360986"/>
            <a:ext cx="29209" cy="26033"/>
          </a:xfrm>
          <a:custGeom>
            <a:avLst/>
            <a:gdLst/>
            <a:ahLst/>
            <a:cxnLst/>
            <a:rect l="l" t="t" r="r" b="b"/>
            <a:pathLst>
              <a:path w="29210" h="26035">
                <a:moveTo>
                  <a:pt x="29051" y="26003"/>
                </a:moveTo>
                <a:lnTo>
                  <a:pt x="0" y="26003"/>
                </a:lnTo>
                <a:lnTo>
                  <a:pt x="0" y="0"/>
                </a:lnTo>
                <a:lnTo>
                  <a:pt x="29051" y="0"/>
                </a:lnTo>
                <a:lnTo>
                  <a:pt x="29051" y="2600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759184" y="6402229"/>
            <a:ext cx="0" cy="108585"/>
          </a:xfrm>
          <a:custGeom>
            <a:avLst/>
            <a:gdLst/>
            <a:ahLst/>
            <a:cxnLst/>
            <a:rect l="l" t="t" r="r" b="b"/>
            <a:pathLst>
              <a:path h="108584">
                <a:moveTo>
                  <a:pt x="0" y="0"/>
                </a:moveTo>
                <a:lnTo>
                  <a:pt x="0" y="108299"/>
                </a:lnTo>
              </a:path>
            </a:pathLst>
          </a:custGeom>
          <a:ln w="2905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3793522" y="6399181"/>
            <a:ext cx="100679" cy="114395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3964400" y="6360985"/>
            <a:ext cx="404336" cy="152591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4455796" y="6360984"/>
            <a:ext cx="115919" cy="149542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4594574" y="6399181"/>
            <a:ext cx="189261" cy="114395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4803648" y="6360985"/>
            <a:ext cx="224313" cy="152591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049393" y="6360985"/>
            <a:ext cx="106775" cy="152591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5179029" y="6360986"/>
            <a:ext cx="29209" cy="26033"/>
          </a:xfrm>
          <a:custGeom>
            <a:avLst/>
            <a:gdLst/>
            <a:ahLst/>
            <a:cxnLst/>
            <a:rect l="l" t="t" r="r" b="b"/>
            <a:pathLst>
              <a:path w="29210" h="26035">
                <a:moveTo>
                  <a:pt x="29051" y="26003"/>
                </a:moveTo>
                <a:lnTo>
                  <a:pt x="0" y="26003"/>
                </a:lnTo>
                <a:lnTo>
                  <a:pt x="0" y="0"/>
                </a:lnTo>
                <a:lnTo>
                  <a:pt x="29051" y="0"/>
                </a:lnTo>
                <a:lnTo>
                  <a:pt x="29051" y="2600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5193553" y="6402229"/>
            <a:ext cx="0" cy="108585"/>
          </a:xfrm>
          <a:custGeom>
            <a:avLst/>
            <a:gdLst/>
            <a:ahLst/>
            <a:cxnLst/>
            <a:rect l="l" t="t" r="r" b="b"/>
            <a:pathLst>
              <a:path h="108584">
                <a:moveTo>
                  <a:pt x="0" y="0"/>
                </a:moveTo>
                <a:lnTo>
                  <a:pt x="0" y="108299"/>
                </a:lnTo>
              </a:path>
            </a:pathLst>
          </a:custGeom>
          <a:ln w="2905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5250942" y="6359652"/>
            <a:ext cx="0" cy="151130"/>
          </a:xfrm>
          <a:custGeom>
            <a:avLst/>
            <a:gdLst/>
            <a:ahLst/>
            <a:cxnLst/>
            <a:rect l="l" t="t" r="r" b="b"/>
            <a:pathLst>
              <a:path h="151129">
                <a:moveTo>
                  <a:pt x="0" y="0"/>
                </a:moveTo>
                <a:lnTo>
                  <a:pt x="0" y="150876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295042" y="6360986"/>
            <a:ext cx="225837" cy="193738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5591079" y="6357938"/>
            <a:ext cx="196786" cy="155637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5848921" y="6357938"/>
            <a:ext cx="131254" cy="155637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6006180" y="6360984"/>
            <a:ext cx="99155" cy="149542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6126670" y="6399181"/>
            <a:ext cx="102203" cy="114395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6250304" y="6399181"/>
            <a:ext cx="181546" cy="155542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6451663" y="6399181"/>
            <a:ext cx="102298" cy="114395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567690" y="6557773"/>
            <a:ext cx="265461" cy="155637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566166" y="7138987"/>
            <a:ext cx="874299" cy="161639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456944" y="7139941"/>
            <a:ext cx="1068514" cy="125634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2594134" y="7140513"/>
            <a:ext cx="93059" cy="123539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2707004" y="7140511"/>
            <a:ext cx="500634" cy="125064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3232405" y="7138987"/>
            <a:ext cx="1177575" cy="161639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4475607" y="7138987"/>
            <a:ext cx="245649" cy="126587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561594" y="7471506"/>
            <a:ext cx="3604260" cy="123539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4216146" y="7473030"/>
            <a:ext cx="1287970" cy="123539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5560504" y="7471506"/>
            <a:ext cx="961358" cy="99155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6567679" y="7473029"/>
            <a:ext cx="82391" cy="97631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6701980" y="7473030"/>
            <a:ext cx="12700" cy="13969"/>
          </a:xfrm>
          <a:custGeom>
            <a:avLst/>
            <a:gdLst/>
            <a:ahLst/>
            <a:cxnLst/>
            <a:rect l="l" t="t" r="r" b="b"/>
            <a:pathLst>
              <a:path w="12700" h="13970">
                <a:moveTo>
                  <a:pt x="12287" y="13716"/>
                </a:moveTo>
                <a:lnTo>
                  <a:pt x="0" y="13716"/>
                </a:lnTo>
                <a:lnTo>
                  <a:pt x="0" y="0"/>
                </a:lnTo>
                <a:lnTo>
                  <a:pt x="12287" y="0"/>
                </a:lnTo>
                <a:lnTo>
                  <a:pt x="12287" y="137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6701980" y="7500459"/>
            <a:ext cx="12700" cy="69216"/>
          </a:xfrm>
          <a:custGeom>
            <a:avLst/>
            <a:gdLst/>
            <a:ahLst/>
            <a:cxnLst/>
            <a:rect l="l" t="t" r="r" b="b"/>
            <a:pathLst>
              <a:path w="12700" h="69215">
                <a:moveTo>
                  <a:pt x="12287" y="68675"/>
                </a:moveTo>
                <a:lnTo>
                  <a:pt x="0" y="68675"/>
                </a:lnTo>
                <a:lnTo>
                  <a:pt x="0" y="0"/>
                </a:lnTo>
                <a:lnTo>
                  <a:pt x="12287" y="0"/>
                </a:lnTo>
                <a:lnTo>
                  <a:pt x="12287" y="6867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6723316" y="7471504"/>
            <a:ext cx="41275" cy="97791"/>
          </a:xfrm>
          <a:custGeom>
            <a:avLst/>
            <a:gdLst/>
            <a:ahLst/>
            <a:cxnLst/>
            <a:rect l="l" t="t" r="r" b="b"/>
            <a:pathLst>
              <a:path w="41275" h="97790">
                <a:moveTo>
                  <a:pt x="22860" y="28956"/>
                </a:moveTo>
                <a:lnTo>
                  <a:pt x="10668" y="28956"/>
                </a:lnTo>
                <a:lnTo>
                  <a:pt x="10668" y="12192"/>
                </a:lnTo>
                <a:lnTo>
                  <a:pt x="12192" y="10668"/>
                </a:lnTo>
                <a:lnTo>
                  <a:pt x="15240" y="4572"/>
                </a:lnTo>
                <a:lnTo>
                  <a:pt x="24384" y="0"/>
                </a:lnTo>
                <a:lnTo>
                  <a:pt x="36671" y="0"/>
                </a:lnTo>
                <a:lnTo>
                  <a:pt x="41243" y="1524"/>
                </a:lnTo>
                <a:lnTo>
                  <a:pt x="39936" y="10668"/>
                </a:lnTo>
                <a:lnTo>
                  <a:pt x="29051" y="10668"/>
                </a:lnTo>
                <a:lnTo>
                  <a:pt x="26003" y="12192"/>
                </a:lnTo>
                <a:lnTo>
                  <a:pt x="24384" y="13716"/>
                </a:lnTo>
                <a:lnTo>
                  <a:pt x="22860" y="15240"/>
                </a:lnTo>
                <a:lnTo>
                  <a:pt x="22860" y="28956"/>
                </a:lnTo>
                <a:close/>
              </a:path>
              <a:path w="41275" h="97790">
                <a:moveTo>
                  <a:pt x="39719" y="12192"/>
                </a:moveTo>
                <a:lnTo>
                  <a:pt x="36671" y="10668"/>
                </a:lnTo>
                <a:lnTo>
                  <a:pt x="39936" y="10668"/>
                </a:lnTo>
                <a:lnTo>
                  <a:pt x="39719" y="12192"/>
                </a:lnTo>
                <a:close/>
              </a:path>
              <a:path w="41275" h="97790">
                <a:moveTo>
                  <a:pt x="36671" y="38195"/>
                </a:moveTo>
                <a:lnTo>
                  <a:pt x="0" y="38195"/>
                </a:lnTo>
                <a:lnTo>
                  <a:pt x="0" y="28956"/>
                </a:lnTo>
                <a:lnTo>
                  <a:pt x="36671" y="28956"/>
                </a:lnTo>
                <a:lnTo>
                  <a:pt x="36671" y="38195"/>
                </a:lnTo>
                <a:close/>
              </a:path>
              <a:path w="41275" h="97790">
                <a:moveTo>
                  <a:pt x="22860" y="97631"/>
                </a:moveTo>
                <a:lnTo>
                  <a:pt x="10668" y="97631"/>
                </a:lnTo>
                <a:lnTo>
                  <a:pt x="10668" y="38195"/>
                </a:lnTo>
                <a:lnTo>
                  <a:pt x="22860" y="38195"/>
                </a:lnTo>
                <a:lnTo>
                  <a:pt x="22860" y="9763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6801137" y="7497413"/>
            <a:ext cx="64103" cy="73248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563119" y="7689628"/>
            <a:ext cx="64135" cy="71756"/>
          </a:xfrm>
          <a:custGeom>
            <a:avLst/>
            <a:gdLst/>
            <a:ahLst/>
            <a:cxnLst/>
            <a:rect l="l" t="t" r="r" b="b"/>
            <a:pathLst>
              <a:path w="64134" h="71754">
                <a:moveTo>
                  <a:pt x="13716" y="22955"/>
                </a:moveTo>
                <a:lnTo>
                  <a:pt x="3048" y="21431"/>
                </a:lnTo>
                <a:lnTo>
                  <a:pt x="3048" y="15240"/>
                </a:lnTo>
                <a:lnTo>
                  <a:pt x="4572" y="12192"/>
                </a:lnTo>
                <a:lnTo>
                  <a:pt x="13716" y="3048"/>
                </a:lnTo>
                <a:lnTo>
                  <a:pt x="22860" y="0"/>
                </a:lnTo>
                <a:lnTo>
                  <a:pt x="44196" y="0"/>
                </a:lnTo>
                <a:lnTo>
                  <a:pt x="48768" y="1524"/>
                </a:lnTo>
                <a:lnTo>
                  <a:pt x="54864" y="4572"/>
                </a:lnTo>
                <a:lnTo>
                  <a:pt x="56388" y="6096"/>
                </a:lnTo>
                <a:lnTo>
                  <a:pt x="57912" y="9144"/>
                </a:lnTo>
                <a:lnTo>
                  <a:pt x="25908" y="9144"/>
                </a:lnTo>
                <a:lnTo>
                  <a:pt x="16764" y="13716"/>
                </a:lnTo>
                <a:lnTo>
                  <a:pt x="15240" y="16764"/>
                </a:lnTo>
                <a:lnTo>
                  <a:pt x="13716" y="22955"/>
                </a:lnTo>
                <a:close/>
              </a:path>
              <a:path w="64134" h="71754">
                <a:moveTo>
                  <a:pt x="28956" y="71723"/>
                </a:moveTo>
                <a:lnTo>
                  <a:pt x="16764" y="71723"/>
                </a:lnTo>
                <a:lnTo>
                  <a:pt x="10668" y="70199"/>
                </a:lnTo>
                <a:lnTo>
                  <a:pt x="3048" y="62579"/>
                </a:lnTo>
                <a:lnTo>
                  <a:pt x="0" y="58007"/>
                </a:lnTo>
                <a:lnTo>
                  <a:pt x="0" y="48863"/>
                </a:lnTo>
                <a:lnTo>
                  <a:pt x="4572" y="39719"/>
                </a:lnTo>
                <a:lnTo>
                  <a:pt x="10668" y="33623"/>
                </a:lnTo>
                <a:lnTo>
                  <a:pt x="13716" y="33623"/>
                </a:lnTo>
                <a:lnTo>
                  <a:pt x="16764" y="32099"/>
                </a:lnTo>
                <a:lnTo>
                  <a:pt x="19812" y="32099"/>
                </a:lnTo>
                <a:lnTo>
                  <a:pt x="22860" y="30575"/>
                </a:lnTo>
                <a:lnTo>
                  <a:pt x="27432" y="30575"/>
                </a:lnTo>
                <a:lnTo>
                  <a:pt x="36576" y="29051"/>
                </a:lnTo>
                <a:lnTo>
                  <a:pt x="44196" y="27527"/>
                </a:lnTo>
                <a:lnTo>
                  <a:pt x="48768" y="26003"/>
                </a:lnTo>
                <a:lnTo>
                  <a:pt x="48768" y="18288"/>
                </a:lnTo>
                <a:lnTo>
                  <a:pt x="47244" y="15240"/>
                </a:lnTo>
                <a:lnTo>
                  <a:pt x="42672" y="10668"/>
                </a:lnTo>
                <a:lnTo>
                  <a:pt x="38100" y="9144"/>
                </a:lnTo>
                <a:lnTo>
                  <a:pt x="57912" y="9144"/>
                </a:lnTo>
                <a:lnTo>
                  <a:pt x="59436" y="10668"/>
                </a:lnTo>
                <a:lnTo>
                  <a:pt x="59436" y="15240"/>
                </a:lnTo>
                <a:lnTo>
                  <a:pt x="60960" y="16764"/>
                </a:lnTo>
                <a:lnTo>
                  <a:pt x="60960" y="35147"/>
                </a:lnTo>
                <a:lnTo>
                  <a:pt x="48768" y="35147"/>
                </a:lnTo>
                <a:lnTo>
                  <a:pt x="44196" y="36671"/>
                </a:lnTo>
                <a:lnTo>
                  <a:pt x="38100" y="38195"/>
                </a:lnTo>
                <a:lnTo>
                  <a:pt x="28956" y="39719"/>
                </a:lnTo>
                <a:lnTo>
                  <a:pt x="24384" y="41243"/>
                </a:lnTo>
                <a:lnTo>
                  <a:pt x="21336" y="41243"/>
                </a:lnTo>
                <a:lnTo>
                  <a:pt x="19812" y="42767"/>
                </a:lnTo>
                <a:lnTo>
                  <a:pt x="16764" y="42767"/>
                </a:lnTo>
                <a:lnTo>
                  <a:pt x="15240" y="44291"/>
                </a:lnTo>
                <a:lnTo>
                  <a:pt x="15240" y="45815"/>
                </a:lnTo>
                <a:lnTo>
                  <a:pt x="12192" y="48863"/>
                </a:lnTo>
                <a:lnTo>
                  <a:pt x="12192" y="54959"/>
                </a:lnTo>
                <a:lnTo>
                  <a:pt x="13716" y="58007"/>
                </a:lnTo>
                <a:lnTo>
                  <a:pt x="16764" y="59531"/>
                </a:lnTo>
                <a:lnTo>
                  <a:pt x="18288" y="61055"/>
                </a:lnTo>
                <a:lnTo>
                  <a:pt x="22860" y="62579"/>
                </a:lnTo>
                <a:lnTo>
                  <a:pt x="47752" y="62579"/>
                </a:lnTo>
                <a:lnTo>
                  <a:pt x="45720" y="65627"/>
                </a:lnTo>
                <a:lnTo>
                  <a:pt x="36576" y="68675"/>
                </a:lnTo>
                <a:lnTo>
                  <a:pt x="33528" y="70199"/>
                </a:lnTo>
                <a:lnTo>
                  <a:pt x="28956" y="71723"/>
                </a:lnTo>
                <a:close/>
              </a:path>
              <a:path w="64134" h="71754">
                <a:moveTo>
                  <a:pt x="47752" y="62579"/>
                </a:moveTo>
                <a:lnTo>
                  <a:pt x="32004" y="62579"/>
                </a:lnTo>
                <a:lnTo>
                  <a:pt x="35052" y="61055"/>
                </a:lnTo>
                <a:lnTo>
                  <a:pt x="39624" y="59531"/>
                </a:lnTo>
                <a:lnTo>
                  <a:pt x="42672" y="58007"/>
                </a:lnTo>
                <a:lnTo>
                  <a:pt x="45720" y="54959"/>
                </a:lnTo>
                <a:lnTo>
                  <a:pt x="47244" y="51911"/>
                </a:lnTo>
                <a:lnTo>
                  <a:pt x="47244" y="48863"/>
                </a:lnTo>
                <a:lnTo>
                  <a:pt x="48768" y="44291"/>
                </a:lnTo>
                <a:lnTo>
                  <a:pt x="48768" y="35147"/>
                </a:lnTo>
                <a:lnTo>
                  <a:pt x="60960" y="35147"/>
                </a:lnTo>
                <a:lnTo>
                  <a:pt x="60960" y="61055"/>
                </a:lnTo>
                <a:lnTo>
                  <a:pt x="48768" y="61055"/>
                </a:lnTo>
                <a:lnTo>
                  <a:pt x="47752" y="62579"/>
                </a:lnTo>
                <a:close/>
              </a:path>
              <a:path w="64134" h="71754">
                <a:moveTo>
                  <a:pt x="64008" y="70199"/>
                </a:moveTo>
                <a:lnTo>
                  <a:pt x="51816" y="70199"/>
                </a:lnTo>
                <a:lnTo>
                  <a:pt x="50292" y="67151"/>
                </a:lnTo>
                <a:lnTo>
                  <a:pt x="50292" y="64103"/>
                </a:lnTo>
                <a:lnTo>
                  <a:pt x="48768" y="61055"/>
                </a:lnTo>
                <a:lnTo>
                  <a:pt x="60960" y="61055"/>
                </a:lnTo>
                <a:lnTo>
                  <a:pt x="60960" y="64103"/>
                </a:lnTo>
                <a:lnTo>
                  <a:pt x="64008" y="701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642461" y="7689628"/>
            <a:ext cx="59690" cy="96520"/>
          </a:xfrm>
          <a:custGeom>
            <a:avLst/>
            <a:gdLst/>
            <a:ahLst/>
            <a:cxnLst/>
            <a:rect l="l" t="t" r="r" b="b"/>
            <a:pathLst>
              <a:path w="59690" h="96520">
                <a:moveTo>
                  <a:pt x="35052" y="71723"/>
                </a:moveTo>
                <a:lnTo>
                  <a:pt x="25908" y="71723"/>
                </a:lnTo>
                <a:lnTo>
                  <a:pt x="21336" y="70199"/>
                </a:lnTo>
                <a:lnTo>
                  <a:pt x="15240" y="67151"/>
                </a:lnTo>
                <a:lnTo>
                  <a:pt x="10668" y="62579"/>
                </a:lnTo>
                <a:lnTo>
                  <a:pt x="33528" y="62579"/>
                </a:lnTo>
                <a:lnTo>
                  <a:pt x="38100" y="59531"/>
                </a:lnTo>
                <a:lnTo>
                  <a:pt x="41148" y="54959"/>
                </a:lnTo>
                <a:lnTo>
                  <a:pt x="45720" y="50387"/>
                </a:lnTo>
                <a:lnTo>
                  <a:pt x="47244" y="44291"/>
                </a:lnTo>
                <a:lnTo>
                  <a:pt x="47244" y="26003"/>
                </a:lnTo>
                <a:lnTo>
                  <a:pt x="45720" y="19812"/>
                </a:lnTo>
                <a:lnTo>
                  <a:pt x="42672" y="15240"/>
                </a:lnTo>
                <a:lnTo>
                  <a:pt x="38100" y="10668"/>
                </a:lnTo>
                <a:lnTo>
                  <a:pt x="33528" y="9144"/>
                </a:lnTo>
                <a:lnTo>
                  <a:pt x="10668" y="9144"/>
                </a:lnTo>
                <a:lnTo>
                  <a:pt x="12192" y="6096"/>
                </a:lnTo>
                <a:lnTo>
                  <a:pt x="15240" y="3048"/>
                </a:lnTo>
                <a:lnTo>
                  <a:pt x="21336" y="0"/>
                </a:lnTo>
                <a:lnTo>
                  <a:pt x="36576" y="0"/>
                </a:lnTo>
                <a:lnTo>
                  <a:pt x="59436" y="29051"/>
                </a:lnTo>
                <a:lnTo>
                  <a:pt x="59436" y="42767"/>
                </a:lnTo>
                <a:lnTo>
                  <a:pt x="57912" y="48863"/>
                </a:lnTo>
                <a:lnTo>
                  <a:pt x="54864" y="53435"/>
                </a:lnTo>
                <a:lnTo>
                  <a:pt x="53340" y="59531"/>
                </a:lnTo>
                <a:lnTo>
                  <a:pt x="48768" y="64103"/>
                </a:lnTo>
                <a:lnTo>
                  <a:pt x="39624" y="70199"/>
                </a:lnTo>
                <a:lnTo>
                  <a:pt x="35052" y="71723"/>
                </a:lnTo>
                <a:close/>
              </a:path>
              <a:path w="59690" h="96520">
                <a:moveTo>
                  <a:pt x="10668" y="96107"/>
                </a:moveTo>
                <a:lnTo>
                  <a:pt x="0" y="96107"/>
                </a:lnTo>
                <a:lnTo>
                  <a:pt x="0" y="1524"/>
                </a:lnTo>
                <a:lnTo>
                  <a:pt x="10668" y="1524"/>
                </a:lnTo>
                <a:lnTo>
                  <a:pt x="10668" y="9144"/>
                </a:lnTo>
                <a:lnTo>
                  <a:pt x="24384" y="9144"/>
                </a:lnTo>
                <a:lnTo>
                  <a:pt x="19812" y="10668"/>
                </a:lnTo>
                <a:lnTo>
                  <a:pt x="15240" y="15240"/>
                </a:lnTo>
                <a:lnTo>
                  <a:pt x="12192" y="19812"/>
                </a:lnTo>
                <a:lnTo>
                  <a:pt x="10668" y="27527"/>
                </a:lnTo>
                <a:lnTo>
                  <a:pt x="10668" y="44291"/>
                </a:lnTo>
                <a:lnTo>
                  <a:pt x="12192" y="51911"/>
                </a:lnTo>
                <a:lnTo>
                  <a:pt x="15240" y="54959"/>
                </a:lnTo>
                <a:lnTo>
                  <a:pt x="18288" y="59531"/>
                </a:lnTo>
                <a:lnTo>
                  <a:pt x="22860" y="62579"/>
                </a:lnTo>
                <a:lnTo>
                  <a:pt x="10668" y="62579"/>
                </a:lnTo>
                <a:lnTo>
                  <a:pt x="10668" y="961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715709" y="7689628"/>
            <a:ext cx="60960" cy="96520"/>
          </a:xfrm>
          <a:custGeom>
            <a:avLst/>
            <a:gdLst/>
            <a:ahLst/>
            <a:cxnLst/>
            <a:rect l="l" t="t" r="r" b="b"/>
            <a:pathLst>
              <a:path w="60959" h="96520">
                <a:moveTo>
                  <a:pt x="35052" y="71723"/>
                </a:moveTo>
                <a:lnTo>
                  <a:pt x="25908" y="71723"/>
                </a:lnTo>
                <a:lnTo>
                  <a:pt x="13716" y="65627"/>
                </a:lnTo>
                <a:lnTo>
                  <a:pt x="12192" y="62579"/>
                </a:lnTo>
                <a:lnTo>
                  <a:pt x="35052" y="62579"/>
                </a:lnTo>
                <a:lnTo>
                  <a:pt x="39624" y="59531"/>
                </a:lnTo>
                <a:lnTo>
                  <a:pt x="42672" y="54959"/>
                </a:lnTo>
                <a:lnTo>
                  <a:pt x="47244" y="50387"/>
                </a:lnTo>
                <a:lnTo>
                  <a:pt x="48768" y="44291"/>
                </a:lnTo>
                <a:lnTo>
                  <a:pt x="48768" y="26003"/>
                </a:lnTo>
                <a:lnTo>
                  <a:pt x="47244" y="19812"/>
                </a:lnTo>
                <a:lnTo>
                  <a:pt x="42672" y="15240"/>
                </a:lnTo>
                <a:lnTo>
                  <a:pt x="39624" y="10668"/>
                </a:lnTo>
                <a:lnTo>
                  <a:pt x="35052" y="9144"/>
                </a:lnTo>
                <a:lnTo>
                  <a:pt x="10668" y="9144"/>
                </a:lnTo>
                <a:lnTo>
                  <a:pt x="16764" y="3048"/>
                </a:lnTo>
                <a:lnTo>
                  <a:pt x="22860" y="0"/>
                </a:lnTo>
                <a:lnTo>
                  <a:pt x="36576" y="0"/>
                </a:lnTo>
                <a:lnTo>
                  <a:pt x="42672" y="1524"/>
                </a:lnTo>
                <a:lnTo>
                  <a:pt x="51816" y="7620"/>
                </a:lnTo>
                <a:lnTo>
                  <a:pt x="54864" y="10668"/>
                </a:lnTo>
                <a:lnTo>
                  <a:pt x="56388" y="16764"/>
                </a:lnTo>
                <a:lnTo>
                  <a:pt x="59436" y="22955"/>
                </a:lnTo>
                <a:lnTo>
                  <a:pt x="60960" y="29051"/>
                </a:lnTo>
                <a:lnTo>
                  <a:pt x="60960" y="42767"/>
                </a:lnTo>
                <a:lnTo>
                  <a:pt x="59436" y="48863"/>
                </a:lnTo>
                <a:lnTo>
                  <a:pt x="56388" y="53435"/>
                </a:lnTo>
                <a:lnTo>
                  <a:pt x="53340" y="59531"/>
                </a:lnTo>
                <a:lnTo>
                  <a:pt x="50292" y="64103"/>
                </a:lnTo>
                <a:lnTo>
                  <a:pt x="41148" y="70199"/>
                </a:lnTo>
                <a:lnTo>
                  <a:pt x="35052" y="71723"/>
                </a:lnTo>
                <a:close/>
              </a:path>
              <a:path w="60959" h="96520">
                <a:moveTo>
                  <a:pt x="12192" y="96107"/>
                </a:moveTo>
                <a:lnTo>
                  <a:pt x="0" y="96107"/>
                </a:lnTo>
                <a:lnTo>
                  <a:pt x="0" y="1524"/>
                </a:lnTo>
                <a:lnTo>
                  <a:pt x="10668" y="1524"/>
                </a:lnTo>
                <a:lnTo>
                  <a:pt x="10668" y="9144"/>
                </a:lnTo>
                <a:lnTo>
                  <a:pt x="24384" y="9144"/>
                </a:lnTo>
                <a:lnTo>
                  <a:pt x="19812" y="10668"/>
                </a:lnTo>
                <a:lnTo>
                  <a:pt x="16764" y="15240"/>
                </a:lnTo>
                <a:lnTo>
                  <a:pt x="12192" y="19812"/>
                </a:lnTo>
                <a:lnTo>
                  <a:pt x="10668" y="27527"/>
                </a:lnTo>
                <a:lnTo>
                  <a:pt x="10668" y="44291"/>
                </a:lnTo>
                <a:lnTo>
                  <a:pt x="12192" y="51911"/>
                </a:lnTo>
                <a:lnTo>
                  <a:pt x="16764" y="54959"/>
                </a:lnTo>
                <a:lnTo>
                  <a:pt x="19812" y="59531"/>
                </a:lnTo>
                <a:lnTo>
                  <a:pt x="24384" y="62579"/>
                </a:lnTo>
                <a:lnTo>
                  <a:pt x="12192" y="62579"/>
                </a:lnTo>
                <a:lnTo>
                  <a:pt x="12192" y="961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797052" y="7664196"/>
            <a:ext cx="0" cy="96520"/>
          </a:xfrm>
          <a:custGeom>
            <a:avLst/>
            <a:gdLst/>
            <a:ahLst/>
            <a:cxnLst/>
            <a:rect l="l" t="t" r="r" b="b"/>
            <a:pathLst>
              <a:path h="96520">
                <a:moveTo>
                  <a:pt x="0" y="0"/>
                </a:moveTo>
                <a:lnTo>
                  <a:pt x="0" y="96012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819435" y="7663720"/>
            <a:ext cx="12700" cy="13969"/>
          </a:xfrm>
          <a:custGeom>
            <a:avLst/>
            <a:gdLst/>
            <a:ahLst/>
            <a:cxnLst/>
            <a:rect l="l" t="t" r="r" b="b"/>
            <a:pathLst>
              <a:path w="12700" h="13970">
                <a:moveTo>
                  <a:pt x="12287" y="13716"/>
                </a:moveTo>
                <a:lnTo>
                  <a:pt x="0" y="13716"/>
                </a:lnTo>
                <a:lnTo>
                  <a:pt x="0" y="0"/>
                </a:lnTo>
                <a:lnTo>
                  <a:pt x="12287" y="0"/>
                </a:lnTo>
                <a:lnTo>
                  <a:pt x="12287" y="137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819435" y="7691151"/>
            <a:ext cx="12700" cy="69216"/>
          </a:xfrm>
          <a:custGeom>
            <a:avLst/>
            <a:gdLst/>
            <a:ahLst/>
            <a:cxnLst/>
            <a:rect l="l" t="t" r="r" b="b"/>
            <a:pathLst>
              <a:path w="12700" h="69215">
                <a:moveTo>
                  <a:pt x="12287" y="68675"/>
                </a:moveTo>
                <a:lnTo>
                  <a:pt x="0" y="68675"/>
                </a:lnTo>
                <a:lnTo>
                  <a:pt x="0" y="0"/>
                </a:lnTo>
                <a:lnTo>
                  <a:pt x="12287" y="0"/>
                </a:lnTo>
                <a:lnTo>
                  <a:pt x="12287" y="6867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845343" y="7689628"/>
            <a:ext cx="61594" cy="71756"/>
          </a:xfrm>
          <a:custGeom>
            <a:avLst/>
            <a:gdLst/>
            <a:ahLst/>
            <a:cxnLst/>
            <a:rect l="l" t="t" r="r" b="b"/>
            <a:pathLst>
              <a:path w="61594" h="71754">
                <a:moveTo>
                  <a:pt x="39719" y="71723"/>
                </a:moveTo>
                <a:lnTo>
                  <a:pt x="22955" y="71723"/>
                </a:lnTo>
                <a:lnTo>
                  <a:pt x="15335" y="68675"/>
                </a:lnTo>
                <a:lnTo>
                  <a:pt x="0" y="35147"/>
                </a:lnTo>
                <a:lnTo>
                  <a:pt x="0" y="29051"/>
                </a:lnTo>
                <a:lnTo>
                  <a:pt x="1524" y="21431"/>
                </a:lnTo>
                <a:lnTo>
                  <a:pt x="4572" y="16764"/>
                </a:lnTo>
                <a:lnTo>
                  <a:pt x="6096" y="10668"/>
                </a:lnTo>
                <a:lnTo>
                  <a:pt x="10668" y="6096"/>
                </a:lnTo>
                <a:lnTo>
                  <a:pt x="15335" y="3048"/>
                </a:lnTo>
                <a:lnTo>
                  <a:pt x="21431" y="0"/>
                </a:lnTo>
                <a:lnTo>
                  <a:pt x="39719" y="0"/>
                </a:lnTo>
                <a:lnTo>
                  <a:pt x="45815" y="1524"/>
                </a:lnTo>
                <a:lnTo>
                  <a:pt x="50387" y="4572"/>
                </a:lnTo>
                <a:lnTo>
                  <a:pt x="54959" y="9144"/>
                </a:lnTo>
                <a:lnTo>
                  <a:pt x="26003" y="9144"/>
                </a:lnTo>
                <a:lnTo>
                  <a:pt x="21431" y="10668"/>
                </a:lnTo>
                <a:lnTo>
                  <a:pt x="15335" y="19812"/>
                </a:lnTo>
                <a:lnTo>
                  <a:pt x="12192" y="26003"/>
                </a:lnTo>
                <a:lnTo>
                  <a:pt x="12192" y="44291"/>
                </a:lnTo>
                <a:lnTo>
                  <a:pt x="13716" y="51911"/>
                </a:lnTo>
                <a:lnTo>
                  <a:pt x="18383" y="56483"/>
                </a:lnTo>
                <a:lnTo>
                  <a:pt x="21431" y="59531"/>
                </a:lnTo>
                <a:lnTo>
                  <a:pt x="26003" y="62579"/>
                </a:lnTo>
                <a:lnTo>
                  <a:pt x="54959" y="62579"/>
                </a:lnTo>
                <a:lnTo>
                  <a:pt x="51911" y="65627"/>
                </a:lnTo>
                <a:lnTo>
                  <a:pt x="45815" y="70199"/>
                </a:lnTo>
                <a:lnTo>
                  <a:pt x="39719" y="71723"/>
                </a:lnTo>
                <a:close/>
              </a:path>
              <a:path w="61594" h="71754">
                <a:moveTo>
                  <a:pt x="48863" y="22955"/>
                </a:moveTo>
                <a:lnTo>
                  <a:pt x="47339" y="18288"/>
                </a:lnTo>
                <a:lnTo>
                  <a:pt x="45815" y="15240"/>
                </a:lnTo>
                <a:lnTo>
                  <a:pt x="42767" y="12192"/>
                </a:lnTo>
                <a:lnTo>
                  <a:pt x="36671" y="9144"/>
                </a:lnTo>
                <a:lnTo>
                  <a:pt x="54959" y="9144"/>
                </a:lnTo>
                <a:lnTo>
                  <a:pt x="58007" y="13716"/>
                </a:lnTo>
                <a:lnTo>
                  <a:pt x="59531" y="21431"/>
                </a:lnTo>
                <a:lnTo>
                  <a:pt x="48863" y="22955"/>
                </a:lnTo>
                <a:close/>
              </a:path>
              <a:path w="61594" h="71754">
                <a:moveTo>
                  <a:pt x="54959" y="62579"/>
                </a:moveTo>
                <a:lnTo>
                  <a:pt x="36671" y="62579"/>
                </a:lnTo>
                <a:lnTo>
                  <a:pt x="39719" y="61055"/>
                </a:lnTo>
                <a:lnTo>
                  <a:pt x="42767" y="58007"/>
                </a:lnTo>
                <a:lnTo>
                  <a:pt x="47339" y="54959"/>
                </a:lnTo>
                <a:lnTo>
                  <a:pt x="48863" y="50387"/>
                </a:lnTo>
                <a:lnTo>
                  <a:pt x="48863" y="44291"/>
                </a:lnTo>
                <a:lnTo>
                  <a:pt x="61055" y="45815"/>
                </a:lnTo>
                <a:lnTo>
                  <a:pt x="59531" y="54959"/>
                </a:lnTo>
                <a:lnTo>
                  <a:pt x="56483" y="61055"/>
                </a:lnTo>
                <a:lnTo>
                  <a:pt x="54959" y="625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912495" y="7689628"/>
            <a:ext cx="64135" cy="71756"/>
          </a:xfrm>
          <a:custGeom>
            <a:avLst/>
            <a:gdLst/>
            <a:ahLst/>
            <a:cxnLst/>
            <a:rect l="l" t="t" r="r" b="b"/>
            <a:pathLst>
              <a:path w="64134" h="71754">
                <a:moveTo>
                  <a:pt x="13716" y="22955"/>
                </a:moveTo>
                <a:lnTo>
                  <a:pt x="1524" y="21431"/>
                </a:lnTo>
                <a:lnTo>
                  <a:pt x="3048" y="15240"/>
                </a:lnTo>
                <a:lnTo>
                  <a:pt x="4572" y="12192"/>
                </a:lnTo>
                <a:lnTo>
                  <a:pt x="7620" y="9144"/>
                </a:lnTo>
                <a:lnTo>
                  <a:pt x="9144" y="6096"/>
                </a:lnTo>
                <a:lnTo>
                  <a:pt x="12192" y="3048"/>
                </a:lnTo>
                <a:lnTo>
                  <a:pt x="21336" y="0"/>
                </a:lnTo>
                <a:lnTo>
                  <a:pt x="44291" y="0"/>
                </a:lnTo>
                <a:lnTo>
                  <a:pt x="47339" y="1524"/>
                </a:lnTo>
                <a:lnTo>
                  <a:pt x="51911" y="3048"/>
                </a:lnTo>
                <a:lnTo>
                  <a:pt x="58007" y="9144"/>
                </a:lnTo>
                <a:lnTo>
                  <a:pt x="26003" y="9144"/>
                </a:lnTo>
                <a:lnTo>
                  <a:pt x="21336" y="10668"/>
                </a:lnTo>
                <a:lnTo>
                  <a:pt x="19812" y="12192"/>
                </a:lnTo>
                <a:lnTo>
                  <a:pt x="16764" y="13716"/>
                </a:lnTo>
                <a:lnTo>
                  <a:pt x="15240" y="16764"/>
                </a:lnTo>
                <a:lnTo>
                  <a:pt x="13716" y="22955"/>
                </a:lnTo>
                <a:close/>
              </a:path>
              <a:path w="64134" h="71754">
                <a:moveTo>
                  <a:pt x="27527" y="71723"/>
                </a:moveTo>
                <a:lnTo>
                  <a:pt x="15240" y="71723"/>
                </a:lnTo>
                <a:lnTo>
                  <a:pt x="10668" y="70199"/>
                </a:lnTo>
                <a:lnTo>
                  <a:pt x="6096" y="65627"/>
                </a:lnTo>
                <a:lnTo>
                  <a:pt x="1524" y="62579"/>
                </a:lnTo>
                <a:lnTo>
                  <a:pt x="0" y="58007"/>
                </a:lnTo>
                <a:lnTo>
                  <a:pt x="0" y="45815"/>
                </a:lnTo>
                <a:lnTo>
                  <a:pt x="3048" y="39719"/>
                </a:lnTo>
                <a:lnTo>
                  <a:pt x="6096" y="38195"/>
                </a:lnTo>
                <a:lnTo>
                  <a:pt x="7620" y="35147"/>
                </a:lnTo>
                <a:lnTo>
                  <a:pt x="10668" y="33623"/>
                </a:lnTo>
                <a:lnTo>
                  <a:pt x="13716" y="33623"/>
                </a:lnTo>
                <a:lnTo>
                  <a:pt x="16764" y="32099"/>
                </a:lnTo>
                <a:lnTo>
                  <a:pt x="18288" y="32099"/>
                </a:lnTo>
                <a:lnTo>
                  <a:pt x="22955" y="30575"/>
                </a:lnTo>
                <a:lnTo>
                  <a:pt x="27527" y="30575"/>
                </a:lnTo>
                <a:lnTo>
                  <a:pt x="36671" y="29051"/>
                </a:lnTo>
                <a:lnTo>
                  <a:pt x="44291" y="27527"/>
                </a:lnTo>
                <a:lnTo>
                  <a:pt x="47339" y="26003"/>
                </a:lnTo>
                <a:lnTo>
                  <a:pt x="47339" y="24479"/>
                </a:lnTo>
                <a:lnTo>
                  <a:pt x="48863" y="22955"/>
                </a:lnTo>
                <a:lnTo>
                  <a:pt x="48863" y="18288"/>
                </a:lnTo>
                <a:lnTo>
                  <a:pt x="47339" y="15240"/>
                </a:lnTo>
                <a:lnTo>
                  <a:pt x="44291" y="13716"/>
                </a:lnTo>
                <a:lnTo>
                  <a:pt x="41243" y="10668"/>
                </a:lnTo>
                <a:lnTo>
                  <a:pt x="36671" y="9144"/>
                </a:lnTo>
                <a:lnTo>
                  <a:pt x="58007" y="9144"/>
                </a:lnTo>
                <a:lnTo>
                  <a:pt x="58007" y="10668"/>
                </a:lnTo>
                <a:lnTo>
                  <a:pt x="59531" y="15240"/>
                </a:lnTo>
                <a:lnTo>
                  <a:pt x="59531" y="35147"/>
                </a:lnTo>
                <a:lnTo>
                  <a:pt x="47339" y="35147"/>
                </a:lnTo>
                <a:lnTo>
                  <a:pt x="44291" y="36671"/>
                </a:lnTo>
                <a:lnTo>
                  <a:pt x="29051" y="39719"/>
                </a:lnTo>
                <a:lnTo>
                  <a:pt x="24479" y="41243"/>
                </a:lnTo>
                <a:lnTo>
                  <a:pt x="21336" y="41243"/>
                </a:lnTo>
                <a:lnTo>
                  <a:pt x="18288" y="42767"/>
                </a:lnTo>
                <a:lnTo>
                  <a:pt x="16764" y="42767"/>
                </a:lnTo>
                <a:lnTo>
                  <a:pt x="12192" y="47339"/>
                </a:lnTo>
                <a:lnTo>
                  <a:pt x="12192" y="54959"/>
                </a:lnTo>
                <a:lnTo>
                  <a:pt x="13716" y="58007"/>
                </a:lnTo>
                <a:lnTo>
                  <a:pt x="15240" y="59531"/>
                </a:lnTo>
                <a:lnTo>
                  <a:pt x="21336" y="62579"/>
                </a:lnTo>
                <a:lnTo>
                  <a:pt x="47339" y="62579"/>
                </a:lnTo>
                <a:lnTo>
                  <a:pt x="44291" y="65627"/>
                </a:lnTo>
                <a:lnTo>
                  <a:pt x="41243" y="67151"/>
                </a:lnTo>
                <a:lnTo>
                  <a:pt x="27527" y="71723"/>
                </a:lnTo>
                <a:close/>
              </a:path>
              <a:path w="64134" h="71754">
                <a:moveTo>
                  <a:pt x="47339" y="62579"/>
                </a:moveTo>
                <a:lnTo>
                  <a:pt x="30575" y="62579"/>
                </a:lnTo>
                <a:lnTo>
                  <a:pt x="35147" y="61055"/>
                </a:lnTo>
                <a:lnTo>
                  <a:pt x="41243" y="58007"/>
                </a:lnTo>
                <a:lnTo>
                  <a:pt x="44291" y="54959"/>
                </a:lnTo>
                <a:lnTo>
                  <a:pt x="47339" y="48863"/>
                </a:lnTo>
                <a:lnTo>
                  <a:pt x="47339" y="35147"/>
                </a:lnTo>
                <a:lnTo>
                  <a:pt x="59531" y="35147"/>
                </a:lnTo>
                <a:lnTo>
                  <a:pt x="59531" y="59531"/>
                </a:lnTo>
                <a:lnTo>
                  <a:pt x="60293" y="61055"/>
                </a:lnTo>
                <a:lnTo>
                  <a:pt x="48863" y="61055"/>
                </a:lnTo>
                <a:lnTo>
                  <a:pt x="47339" y="62579"/>
                </a:lnTo>
                <a:close/>
              </a:path>
              <a:path w="64134" h="71754">
                <a:moveTo>
                  <a:pt x="64103" y="70199"/>
                </a:moveTo>
                <a:lnTo>
                  <a:pt x="51911" y="70199"/>
                </a:lnTo>
                <a:lnTo>
                  <a:pt x="48863" y="64103"/>
                </a:lnTo>
                <a:lnTo>
                  <a:pt x="48863" y="61055"/>
                </a:lnTo>
                <a:lnTo>
                  <a:pt x="60293" y="61055"/>
                </a:lnTo>
                <a:lnTo>
                  <a:pt x="61055" y="62579"/>
                </a:lnTo>
                <a:lnTo>
                  <a:pt x="61055" y="64103"/>
                </a:lnTo>
                <a:lnTo>
                  <a:pt x="64103" y="701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990315" y="7689627"/>
            <a:ext cx="56515" cy="70485"/>
          </a:xfrm>
          <a:custGeom>
            <a:avLst/>
            <a:gdLst/>
            <a:ahLst/>
            <a:cxnLst/>
            <a:rect l="l" t="t" r="r" b="b"/>
            <a:pathLst>
              <a:path w="56515" h="70484">
                <a:moveTo>
                  <a:pt x="21431" y="10668"/>
                </a:moveTo>
                <a:lnTo>
                  <a:pt x="10668" y="10668"/>
                </a:lnTo>
                <a:lnTo>
                  <a:pt x="15240" y="3048"/>
                </a:lnTo>
                <a:lnTo>
                  <a:pt x="22955" y="0"/>
                </a:lnTo>
                <a:lnTo>
                  <a:pt x="41243" y="0"/>
                </a:lnTo>
                <a:lnTo>
                  <a:pt x="50387" y="4572"/>
                </a:lnTo>
                <a:lnTo>
                  <a:pt x="51911" y="7620"/>
                </a:lnTo>
                <a:lnTo>
                  <a:pt x="53435" y="9144"/>
                </a:lnTo>
                <a:lnTo>
                  <a:pt x="26003" y="9144"/>
                </a:lnTo>
                <a:lnTo>
                  <a:pt x="21431" y="10668"/>
                </a:lnTo>
                <a:close/>
              </a:path>
              <a:path w="56515" h="70484">
                <a:moveTo>
                  <a:pt x="12192" y="70199"/>
                </a:moveTo>
                <a:lnTo>
                  <a:pt x="0" y="70199"/>
                </a:lnTo>
                <a:lnTo>
                  <a:pt x="0" y="1524"/>
                </a:lnTo>
                <a:lnTo>
                  <a:pt x="10668" y="1524"/>
                </a:lnTo>
                <a:lnTo>
                  <a:pt x="10668" y="10668"/>
                </a:lnTo>
                <a:lnTo>
                  <a:pt x="21431" y="10668"/>
                </a:lnTo>
                <a:lnTo>
                  <a:pt x="16764" y="13716"/>
                </a:lnTo>
                <a:lnTo>
                  <a:pt x="13716" y="16764"/>
                </a:lnTo>
                <a:lnTo>
                  <a:pt x="12192" y="22955"/>
                </a:lnTo>
                <a:lnTo>
                  <a:pt x="12192" y="70199"/>
                </a:lnTo>
                <a:close/>
              </a:path>
              <a:path w="56515" h="70484">
                <a:moveTo>
                  <a:pt x="56483" y="70199"/>
                </a:moveTo>
                <a:lnTo>
                  <a:pt x="44291" y="70199"/>
                </a:lnTo>
                <a:lnTo>
                  <a:pt x="44291" y="19812"/>
                </a:lnTo>
                <a:lnTo>
                  <a:pt x="42767" y="16764"/>
                </a:lnTo>
                <a:lnTo>
                  <a:pt x="42767" y="15240"/>
                </a:lnTo>
                <a:lnTo>
                  <a:pt x="41243" y="13716"/>
                </a:lnTo>
                <a:lnTo>
                  <a:pt x="38195" y="12192"/>
                </a:lnTo>
                <a:lnTo>
                  <a:pt x="36671" y="10668"/>
                </a:lnTo>
                <a:lnTo>
                  <a:pt x="33623" y="9144"/>
                </a:lnTo>
                <a:lnTo>
                  <a:pt x="53435" y="9144"/>
                </a:lnTo>
                <a:lnTo>
                  <a:pt x="54959" y="12192"/>
                </a:lnTo>
                <a:lnTo>
                  <a:pt x="56483" y="16764"/>
                </a:lnTo>
                <a:lnTo>
                  <a:pt x="56483" y="701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1058990" y="7666770"/>
            <a:ext cx="33655" cy="94614"/>
          </a:xfrm>
          <a:custGeom>
            <a:avLst/>
            <a:gdLst/>
            <a:ahLst/>
            <a:cxnLst/>
            <a:rect l="l" t="t" r="r" b="b"/>
            <a:pathLst>
              <a:path w="33655" h="94615">
                <a:moveTo>
                  <a:pt x="19812" y="24384"/>
                </a:moveTo>
                <a:lnTo>
                  <a:pt x="7620" y="24384"/>
                </a:lnTo>
                <a:lnTo>
                  <a:pt x="7620" y="6096"/>
                </a:lnTo>
                <a:lnTo>
                  <a:pt x="19812" y="0"/>
                </a:lnTo>
                <a:lnTo>
                  <a:pt x="19812" y="24384"/>
                </a:lnTo>
                <a:close/>
              </a:path>
              <a:path w="33655" h="94615">
                <a:moveTo>
                  <a:pt x="32099" y="33623"/>
                </a:moveTo>
                <a:lnTo>
                  <a:pt x="0" y="33623"/>
                </a:lnTo>
                <a:lnTo>
                  <a:pt x="0" y="24384"/>
                </a:lnTo>
                <a:lnTo>
                  <a:pt x="32099" y="24384"/>
                </a:lnTo>
                <a:lnTo>
                  <a:pt x="32099" y="33623"/>
                </a:lnTo>
                <a:close/>
              </a:path>
              <a:path w="33655" h="94615">
                <a:moveTo>
                  <a:pt x="27527" y="94583"/>
                </a:moveTo>
                <a:lnTo>
                  <a:pt x="19812" y="94583"/>
                </a:lnTo>
                <a:lnTo>
                  <a:pt x="13716" y="91535"/>
                </a:lnTo>
                <a:lnTo>
                  <a:pt x="9144" y="86963"/>
                </a:lnTo>
                <a:lnTo>
                  <a:pt x="9144" y="83915"/>
                </a:lnTo>
                <a:lnTo>
                  <a:pt x="7620" y="79343"/>
                </a:lnTo>
                <a:lnTo>
                  <a:pt x="7620" y="33623"/>
                </a:lnTo>
                <a:lnTo>
                  <a:pt x="19812" y="33623"/>
                </a:lnTo>
                <a:lnTo>
                  <a:pt x="19812" y="79343"/>
                </a:lnTo>
                <a:lnTo>
                  <a:pt x="22860" y="82391"/>
                </a:lnTo>
                <a:lnTo>
                  <a:pt x="32099" y="82391"/>
                </a:lnTo>
                <a:lnTo>
                  <a:pt x="33623" y="93059"/>
                </a:lnTo>
                <a:lnTo>
                  <a:pt x="30575" y="93059"/>
                </a:lnTo>
                <a:lnTo>
                  <a:pt x="27527" y="945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1130712" y="7663719"/>
            <a:ext cx="118483" cy="96489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1236060" y="7662196"/>
            <a:ext cx="700373" cy="99155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1955293" y="7663721"/>
            <a:ext cx="911923" cy="123539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2918461" y="7664194"/>
            <a:ext cx="235553" cy="97154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3201448" y="7666768"/>
            <a:ext cx="256317" cy="94583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3508153" y="7689627"/>
            <a:ext cx="116014" cy="71723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3659220" y="7663719"/>
            <a:ext cx="176688" cy="96489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3886580" y="7663721"/>
            <a:ext cx="398240" cy="123539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4332160" y="7662196"/>
            <a:ext cx="169735" cy="99155"/>
          </a:xfrm>
          <a:prstGeom prst="rect">
            <a:avLst/>
          </a:prstGeom>
          <a:blipFill>
            <a:blip r:embed="rId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564641" y="7987094"/>
            <a:ext cx="152590" cy="99155"/>
          </a:xfrm>
          <a:prstGeom prst="rect">
            <a:avLst/>
          </a:prstGeom>
          <a:blipFill>
            <a:blip r:embed="rId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759904" y="8013000"/>
            <a:ext cx="164782" cy="73248"/>
          </a:xfrm>
          <a:prstGeom prst="rect">
            <a:avLst/>
          </a:prstGeom>
          <a:blipFill>
            <a:blip r:embed="rId5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967454" y="7988617"/>
            <a:ext cx="118612" cy="96202"/>
          </a:xfrm>
          <a:prstGeom prst="rect">
            <a:avLst/>
          </a:prstGeom>
          <a:blipFill>
            <a:blip r:embed="rId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1071182" y="7988619"/>
            <a:ext cx="2095119" cy="123539"/>
          </a:xfrm>
          <a:prstGeom prst="rect">
            <a:avLst/>
          </a:prstGeom>
          <a:blipFill>
            <a:blip r:embed="rId5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3180112" y="7988617"/>
            <a:ext cx="18415" cy="17146"/>
          </a:xfrm>
          <a:custGeom>
            <a:avLst/>
            <a:gdLst/>
            <a:ahLst/>
            <a:cxnLst/>
            <a:rect l="l" t="t" r="r" b="b"/>
            <a:pathLst>
              <a:path w="18414" h="17145">
                <a:moveTo>
                  <a:pt x="18288" y="16764"/>
                </a:moveTo>
                <a:lnTo>
                  <a:pt x="0" y="16764"/>
                </a:lnTo>
                <a:lnTo>
                  <a:pt x="0" y="0"/>
                </a:lnTo>
                <a:lnTo>
                  <a:pt x="18288" y="0"/>
                </a:lnTo>
                <a:lnTo>
                  <a:pt x="18288" y="167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3180111" y="7987094"/>
            <a:ext cx="1585436" cy="125064"/>
          </a:xfrm>
          <a:prstGeom prst="rect">
            <a:avLst/>
          </a:prstGeom>
          <a:blipFill>
            <a:blip r:embed="rId5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4774691" y="7988618"/>
            <a:ext cx="12700" cy="13969"/>
          </a:xfrm>
          <a:custGeom>
            <a:avLst/>
            <a:gdLst/>
            <a:ahLst/>
            <a:cxnLst/>
            <a:rect l="l" t="t" r="r" b="b"/>
            <a:pathLst>
              <a:path w="12700" h="13970">
                <a:moveTo>
                  <a:pt x="12192" y="13716"/>
                </a:moveTo>
                <a:lnTo>
                  <a:pt x="0" y="13716"/>
                </a:lnTo>
                <a:lnTo>
                  <a:pt x="0" y="0"/>
                </a:lnTo>
                <a:lnTo>
                  <a:pt x="12192" y="0"/>
                </a:lnTo>
                <a:lnTo>
                  <a:pt x="12192" y="137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4774691" y="8014525"/>
            <a:ext cx="12700" cy="70485"/>
          </a:xfrm>
          <a:custGeom>
            <a:avLst/>
            <a:gdLst/>
            <a:ahLst/>
            <a:cxnLst/>
            <a:rect l="l" t="t" r="r" b="b"/>
            <a:pathLst>
              <a:path w="12700" h="70484">
                <a:moveTo>
                  <a:pt x="12192" y="70199"/>
                </a:moveTo>
                <a:lnTo>
                  <a:pt x="0" y="70199"/>
                </a:lnTo>
                <a:lnTo>
                  <a:pt x="0" y="0"/>
                </a:lnTo>
                <a:lnTo>
                  <a:pt x="12192" y="0"/>
                </a:lnTo>
                <a:lnTo>
                  <a:pt x="12192" y="701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4809744" y="7988808"/>
            <a:ext cx="0" cy="96520"/>
          </a:xfrm>
          <a:custGeom>
            <a:avLst/>
            <a:gdLst/>
            <a:ahLst/>
            <a:cxnLst/>
            <a:rect l="l" t="t" r="r" b="b"/>
            <a:pathLst>
              <a:path h="96520">
                <a:moveTo>
                  <a:pt x="0" y="0"/>
                </a:moveTo>
                <a:lnTo>
                  <a:pt x="0" y="96012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4840224" y="7988808"/>
            <a:ext cx="0" cy="96520"/>
          </a:xfrm>
          <a:custGeom>
            <a:avLst/>
            <a:gdLst/>
            <a:ahLst/>
            <a:cxnLst/>
            <a:rect l="l" t="t" r="r" b="b"/>
            <a:pathLst>
              <a:path h="96520">
                <a:moveTo>
                  <a:pt x="0" y="0"/>
                </a:moveTo>
                <a:lnTo>
                  <a:pt x="0" y="96012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4901375" y="7988617"/>
            <a:ext cx="134207" cy="97631"/>
          </a:xfrm>
          <a:prstGeom prst="rect">
            <a:avLst/>
          </a:prstGeom>
          <a:blipFill>
            <a:blip r:embed="rId5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5082922" y="7988808"/>
            <a:ext cx="313563" cy="121823"/>
          </a:xfrm>
          <a:prstGeom prst="rect">
            <a:avLst/>
          </a:prstGeom>
          <a:blipFill>
            <a:blip r:embed="rId5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5442965" y="7990140"/>
            <a:ext cx="105346" cy="96107"/>
          </a:xfrm>
          <a:prstGeom prst="rect">
            <a:avLst/>
          </a:prstGeom>
          <a:blipFill>
            <a:blip r:embed="rId5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5601748" y="8014525"/>
            <a:ext cx="13970" cy="70485"/>
          </a:xfrm>
          <a:custGeom>
            <a:avLst/>
            <a:gdLst/>
            <a:ahLst/>
            <a:cxnLst/>
            <a:rect l="l" t="t" r="r" b="b"/>
            <a:pathLst>
              <a:path w="13970" h="70484">
                <a:moveTo>
                  <a:pt x="13716" y="13811"/>
                </a:moveTo>
                <a:lnTo>
                  <a:pt x="0" y="13811"/>
                </a:lnTo>
                <a:lnTo>
                  <a:pt x="0" y="0"/>
                </a:lnTo>
                <a:lnTo>
                  <a:pt x="13716" y="0"/>
                </a:lnTo>
                <a:lnTo>
                  <a:pt x="13716" y="13811"/>
                </a:lnTo>
                <a:close/>
              </a:path>
              <a:path w="13970" h="70484">
                <a:moveTo>
                  <a:pt x="13716" y="70199"/>
                </a:moveTo>
                <a:lnTo>
                  <a:pt x="0" y="70199"/>
                </a:lnTo>
                <a:lnTo>
                  <a:pt x="0" y="56483"/>
                </a:lnTo>
                <a:lnTo>
                  <a:pt x="13716" y="56483"/>
                </a:lnTo>
                <a:lnTo>
                  <a:pt x="13716" y="701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559974" y="8836819"/>
            <a:ext cx="190785" cy="97536"/>
          </a:xfrm>
          <a:prstGeom prst="rect">
            <a:avLst/>
          </a:prstGeom>
          <a:blipFill>
            <a:blip r:embed="rId5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793527" y="8836153"/>
            <a:ext cx="119770" cy="96772"/>
          </a:xfrm>
          <a:prstGeom prst="rect">
            <a:avLst/>
          </a:prstGeom>
          <a:blipFill>
            <a:blip r:embed="rId5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898778" y="8836153"/>
            <a:ext cx="1336738" cy="122681"/>
          </a:xfrm>
          <a:prstGeom prst="rect">
            <a:avLst/>
          </a:prstGeom>
          <a:blipFill>
            <a:blip r:embed="rId6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2249233" y="8836819"/>
            <a:ext cx="12700" cy="13969"/>
          </a:xfrm>
          <a:custGeom>
            <a:avLst/>
            <a:gdLst/>
            <a:ahLst/>
            <a:cxnLst/>
            <a:rect l="l" t="t" r="r" b="b"/>
            <a:pathLst>
              <a:path w="12700" h="13970">
                <a:moveTo>
                  <a:pt x="12287" y="13716"/>
                </a:moveTo>
                <a:lnTo>
                  <a:pt x="0" y="13716"/>
                </a:lnTo>
                <a:lnTo>
                  <a:pt x="0" y="0"/>
                </a:lnTo>
                <a:lnTo>
                  <a:pt x="12287" y="0"/>
                </a:lnTo>
                <a:lnTo>
                  <a:pt x="12287" y="137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2249234" y="8836152"/>
            <a:ext cx="1243679" cy="124204"/>
          </a:xfrm>
          <a:prstGeom prst="rect">
            <a:avLst/>
          </a:prstGeom>
          <a:blipFill>
            <a:blip r:embed="rId6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3547777" y="8835295"/>
            <a:ext cx="1414557" cy="125064"/>
          </a:xfrm>
          <a:prstGeom prst="rect">
            <a:avLst/>
          </a:prstGeom>
          <a:blipFill>
            <a:blip r:embed="rId6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4973098" y="8836819"/>
            <a:ext cx="10795" cy="13969"/>
          </a:xfrm>
          <a:custGeom>
            <a:avLst/>
            <a:gdLst/>
            <a:ahLst/>
            <a:cxnLst/>
            <a:rect l="l" t="t" r="r" b="b"/>
            <a:pathLst>
              <a:path w="10795" h="13970">
                <a:moveTo>
                  <a:pt x="10668" y="13716"/>
                </a:moveTo>
                <a:lnTo>
                  <a:pt x="0" y="13716"/>
                </a:lnTo>
                <a:lnTo>
                  <a:pt x="0" y="0"/>
                </a:lnTo>
                <a:lnTo>
                  <a:pt x="10668" y="0"/>
                </a:lnTo>
                <a:lnTo>
                  <a:pt x="10668" y="137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4973098" y="8836152"/>
            <a:ext cx="1298543" cy="98202"/>
          </a:xfrm>
          <a:prstGeom prst="rect">
            <a:avLst/>
          </a:prstGeom>
          <a:blipFill>
            <a:blip r:embed="rId6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6285357" y="8836819"/>
            <a:ext cx="12700" cy="13969"/>
          </a:xfrm>
          <a:custGeom>
            <a:avLst/>
            <a:gdLst/>
            <a:ahLst/>
            <a:cxnLst/>
            <a:rect l="l" t="t" r="r" b="b"/>
            <a:pathLst>
              <a:path w="12700" h="13970">
                <a:moveTo>
                  <a:pt x="12287" y="13716"/>
                </a:moveTo>
                <a:lnTo>
                  <a:pt x="0" y="13716"/>
                </a:lnTo>
                <a:lnTo>
                  <a:pt x="0" y="0"/>
                </a:lnTo>
                <a:lnTo>
                  <a:pt x="12287" y="0"/>
                </a:lnTo>
                <a:lnTo>
                  <a:pt x="12287" y="137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6285357" y="8864250"/>
            <a:ext cx="12700" cy="69216"/>
          </a:xfrm>
          <a:custGeom>
            <a:avLst/>
            <a:gdLst/>
            <a:ahLst/>
            <a:cxnLst/>
            <a:rect l="l" t="t" r="r" b="b"/>
            <a:pathLst>
              <a:path w="12700" h="69215">
                <a:moveTo>
                  <a:pt x="12287" y="68675"/>
                </a:moveTo>
                <a:lnTo>
                  <a:pt x="0" y="68675"/>
                </a:lnTo>
                <a:lnTo>
                  <a:pt x="0" y="0"/>
                </a:lnTo>
                <a:lnTo>
                  <a:pt x="12287" y="0"/>
                </a:lnTo>
                <a:lnTo>
                  <a:pt x="12287" y="6867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6320028" y="8836153"/>
            <a:ext cx="0" cy="96520"/>
          </a:xfrm>
          <a:custGeom>
            <a:avLst/>
            <a:gdLst/>
            <a:ahLst/>
            <a:cxnLst/>
            <a:rect l="l" t="t" r="r" b="b"/>
            <a:pathLst>
              <a:path h="96520">
                <a:moveTo>
                  <a:pt x="0" y="0"/>
                </a:moveTo>
                <a:lnTo>
                  <a:pt x="0" y="96012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6344888" y="8836819"/>
            <a:ext cx="12700" cy="13969"/>
          </a:xfrm>
          <a:custGeom>
            <a:avLst/>
            <a:gdLst/>
            <a:ahLst/>
            <a:cxnLst/>
            <a:rect l="l" t="t" r="r" b="b"/>
            <a:pathLst>
              <a:path w="12700" h="13970">
                <a:moveTo>
                  <a:pt x="12287" y="13716"/>
                </a:moveTo>
                <a:lnTo>
                  <a:pt x="0" y="13716"/>
                </a:lnTo>
                <a:lnTo>
                  <a:pt x="0" y="0"/>
                </a:lnTo>
                <a:lnTo>
                  <a:pt x="12287" y="0"/>
                </a:lnTo>
                <a:lnTo>
                  <a:pt x="12287" y="137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6344888" y="8864250"/>
            <a:ext cx="12700" cy="69216"/>
          </a:xfrm>
          <a:custGeom>
            <a:avLst/>
            <a:gdLst/>
            <a:ahLst/>
            <a:cxnLst/>
            <a:rect l="l" t="t" r="r" b="b"/>
            <a:pathLst>
              <a:path w="12700" h="69215">
                <a:moveTo>
                  <a:pt x="12287" y="68675"/>
                </a:moveTo>
                <a:lnTo>
                  <a:pt x="0" y="68675"/>
                </a:lnTo>
                <a:lnTo>
                  <a:pt x="0" y="0"/>
                </a:lnTo>
                <a:lnTo>
                  <a:pt x="12287" y="0"/>
                </a:lnTo>
                <a:lnTo>
                  <a:pt x="12287" y="6867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6367749" y="8839772"/>
            <a:ext cx="33655" cy="94614"/>
          </a:xfrm>
          <a:custGeom>
            <a:avLst/>
            <a:gdLst/>
            <a:ahLst/>
            <a:cxnLst/>
            <a:rect l="l" t="t" r="r" b="b"/>
            <a:pathLst>
              <a:path w="33654" h="94615">
                <a:moveTo>
                  <a:pt x="21336" y="24384"/>
                </a:moveTo>
                <a:lnTo>
                  <a:pt x="9144" y="24384"/>
                </a:lnTo>
                <a:lnTo>
                  <a:pt x="9144" y="6096"/>
                </a:lnTo>
                <a:lnTo>
                  <a:pt x="21336" y="0"/>
                </a:lnTo>
                <a:lnTo>
                  <a:pt x="21336" y="24384"/>
                </a:lnTo>
                <a:close/>
              </a:path>
              <a:path w="33654" h="94615">
                <a:moveTo>
                  <a:pt x="32099" y="33623"/>
                </a:moveTo>
                <a:lnTo>
                  <a:pt x="0" y="33623"/>
                </a:lnTo>
                <a:lnTo>
                  <a:pt x="0" y="24384"/>
                </a:lnTo>
                <a:lnTo>
                  <a:pt x="32099" y="24384"/>
                </a:lnTo>
                <a:lnTo>
                  <a:pt x="32099" y="33623"/>
                </a:lnTo>
                <a:close/>
              </a:path>
              <a:path w="33654" h="94615">
                <a:moveTo>
                  <a:pt x="27432" y="94583"/>
                </a:moveTo>
                <a:lnTo>
                  <a:pt x="21336" y="94583"/>
                </a:lnTo>
                <a:lnTo>
                  <a:pt x="15240" y="91535"/>
                </a:lnTo>
                <a:lnTo>
                  <a:pt x="10668" y="86963"/>
                </a:lnTo>
                <a:lnTo>
                  <a:pt x="9144" y="83915"/>
                </a:lnTo>
                <a:lnTo>
                  <a:pt x="9144" y="33623"/>
                </a:lnTo>
                <a:lnTo>
                  <a:pt x="21336" y="33623"/>
                </a:lnTo>
                <a:lnTo>
                  <a:pt x="21336" y="80867"/>
                </a:lnTo>
                <a:lnTo>
                  <a:pt x="22860" y="80867"/>
                </a:lnTo>
                <a:lnTo>
                  <a:pt x="22860" y="82391"/>
                </a:lnTo>
                <a:lnTo>
                  <a:pt x="32099" y="82391"/>
                </a:lnTo>
                <a:lnTo>
                  <a:pt x="33623" y="93059"/>
                </a:lnTo>
                <a:lnTo>
                  <a:pt x="30480" y="93059"/>
                </a:lnTo>
                <a:lnTo>
                  <a:pt x="27432" y="945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6404420" y="8864251"/>
            <a:ext cx="64135" cy="96520"/>
          </a:xfrm>
          <a:custGeom>
            <a:avLst/>
            <a:gdLst/>
            <a:ahLst/>
            <a:cxnLst/>
            <a:rect l="l" t="t" r="r" b="b"/>
            <a:pathLst>
              <a:path w="64135" h="96520">
                <a:moveTo>
                  <a:pt x="30480" y="85439"/>
                </a:moveTo>
                <a:lnTo>
                  <a:pt x="16764" y="85439"/>
                </a:lnTo>
                <a:lnTo>
                  <a:pt x="19812" y="82391"/>
                </a:lnTo>
                <a:lnTo>
                  <a:pt x="21336" y="82391"/>
                </a:lnTo>
                <a:lnTo>
                  <a:pt x="22860" y="80867"/>
                </a:lnTo>
                <a:lnTo>
                  <a:pt x="22860" y="79343"/>
                </a:lnTo>
                <a:lnTo>
                  <a:pt x="24384" y="76295"/>
                </a:lnTo>
                <a:lnTo>
                  <a:pt x="25908" y="71723"/>
                </a:lnTo>
                <a:lnTo>
                  <a:pt x="25908" y="70104"/>
                </a:lnTo>
                <a:lnTo>
                  <a:pt x="27432" y="68580"/>
                </a:lnTo>
                <a:lnTo>
                  <a:pt x="0" y="0"/>
                </a:lnTo>
                <a:lnTo>
                  <a:pt x="13716" y="0"/>
                </a:lnTo>
                <a:lnTo>
                  <a:pt x="27432" y="39624"/>
                </a:lnTo>
                <a:lnTo>
                  <a:pt x="28956" y="44196"/>
                </a:lnTo>
                <a:lnTo>
                  <a:pt x="30480" y="50292"/>
                </a:lnTo>
                <a:lnTo>
                  <a:pt x="32004" y="54864"/>
                </a:lnTo>
                <a:lnTo>
                  <a:pt x="43752" y="54864"/>
                </a:lnTo>
                <a:lnTo>
                  <a:pt x="38100" y="70104"/>
                </a:lnTo>
                <a:lnTo>
                  <a:pt x="35052" y="77819"/>
                </a:lnTo>
                <a:lnTo>
                  <a:pt x="32004" y="82391"/>
                </a:lnTo>
                <a:lnTo>
                  <a:pt x="30480" y="85439"/>
                </a:lnTo>
                <a:close/>
              </a:path>
              <a:path w="64135" h="96520">
                <a:moveTo>
                  <a:pt x="43752" y="54864"/>
                </a:moveTo>
                <a:lnTo>
                  <a:pt x="32004" y="54864"/>
                </a:lnTo>
                <a:lnTo>
                  <a:pt x="33528" y="50292"/>
                </a:lnTo>
                <a:lnTo>
                  <a:pt x="35052" y="44196"/>
                </a:lnTo>
                <a:lnTo>
                  <a:pt x="38100" y="39624"/>
                </a:lnTo>
                <a:lnTo>
                  <a:pt x="51816" y="0"/>
                </a:lnTo>
                <a:lnTo>
                  <a:pt x="64103" y="0"/>
                </a:lnTo>
                <a:lnTo>
                  <a:pt x="43752" y="54864"/>
                </a:lnTo>
                <a:close/>
              </a:path>
              <a:path w="64135" h="96520">
                <a:moveTo>
                  <a:pt x="21336" y="96107"/>
                </a:moveTo>
                <a:lnTo>
                  <a:pt x="9144" y="96107"/>
                </a:lnTo>
                <a:lnTo>
                  <a:pt x="6096" y="94583"/>
                </a:lnTo>
                <a:lnTo>
                  <a:pt x="6096" y="83915"/>
                </a:lnTo>
                <a:lnTo>
                  <a:pt x="7620" y="85439"/>
                </a:lnTo>
                <a:lnTo>
                  <a:pt x="30480" y="85439"/>
                </a:lnTo>
                <a:lnTo>
                  <a:pt x="28956" y="90011"/>
                </a:lnTo>
                <a:lnTo>
                  <a:pt x="25908" y="91535"/>
                </a:lnTo>
                <a:lnTo>
                  <a:pt x="24384" y="94583"/>
                </a:lnTo>
                <a:lnTo>
                  <a:pt x="21336" y="961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6511195" y="8835200"/>
            <a:ext cx="111347" cy="99155"/>
          </a:xfrm>
          <a:prstGeom prst="rect">
            <a:avLst/>
          </a:prstGeom>
          <a:blipFill>
            <a:blip r:embed="rId6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564641" y="9025889"/>
            <a:ext cx="2427732" cy="125159"/>
          </a:xfrm>
          <a:prstGeom prst="rect">
            <a:avLst/>
          </a:prstGeom>
          <a:blipFill>
            <a:blip r:embed="rId6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3009901" y="9110472"/>
            <a:ext cx="13970" cy="13969"/>
          </a:xfrm>
          <a:custGeom>
            <a:avLst/>
            <a:gdLst/>
            <a:ahLst/>
            <a:cxnLst/>
            <a:rect l="l" t="t" r="r" b="b"/>
            <a:pathLst>
              <a:path w="13969" h="13970">
                <a:moveTo>
                  <a:pt x="0" y="0"/>
                </a:moveTo>
                <a:lnTo>
                  <a:pt x="13716" y="0"/>
                </a:lnTo>
                <a:lnTo>
                  <a:pt x="13716" y="13716"/>
                </a:lnTo>
                <a:lnTo>
                  <a:pt x="0" y="13716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559974" y="9352406"/>
            <a:ext cx="190785" cy="97631"/>
          </a:xfrm>
          <a:prstGeom prst="rect">
            <a:avLst/>
          </a:prstGeom>
          <a:blipFill>
            <a:blip r:embed="rId6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793527" y="9352406"/>
            <a:ext cx="119770" cy="96393"/>
          </a:xfrm>
          <a:prstGeom prst="rect">
            <a:avLst/>
          </a:prstGeom>
          <a:blipFill>
            <a:blip r:embed="rId6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898778" y="9350883"/>
            <a:ext cx="2307240" cy="99155"/>
          </a:xfrm>
          <a:prstGeom prst="rect">
            <a:avLst/>
          </a:prstGeom>
          <a:blipFill>
            <a:blip r:embed="rId6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3224785" y="9435085"/>
            <a:ext cx="13970" cy="13969"/>
          </a:xfrm>
          <a:custGeom>
            <a:avLst/>
            <a:gdLst/>
            <a:ahLst/>
            <a:cxnLst/>
            <a:rect l="l" t="t" r="r" b="b"/>
            <a:pathLst>
              <a:path w="13969" h="13970">
                <a:moveTo>
                  <a:pt x="0" y="0"/>
                </a:moveTo>
                <a:lnTo>
                  <a:pt x="13716" y="0"/>
                </a:lnTo>
                <a:lnTo>
                  <a:pt x="13716" y="13716"/>
                </a:lnTo>
                <a:lnTo>
                  <a:pt x="0" y="13716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1269587" y="8391333"/>
            <a:ext cx="2134838" cy="144971"/>
          </a:xfrm>
          <a:prstGeom prst="rect">
            <a:avLst/>
          </a:prstGeom>
          <a:blipFill>
            <a:blip r:embed="rId6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3483769" y="8273892"/>
            <a:ext cx="2798540" cy="147922"/>
          </a:xfrm>
          <a:prstGeom prst="rect">
            <a:avLst/>
          </a:prstGeom>
          <a:blipFill>
            <a:blip r:embed="rId7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4025456" y="8507253"/>
            <a:ext cx="372332" cy="112872"/>
          </a:xfrm>
          <a:prstGeom prst="rect">
            <a:avLst/>
          </a:prstGeom>
          <a:blipFill>
            <a:blip r:embed="rId7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4446556" y="8508778"/>
            <a:ext cx="242697" cy="111347"/>
          </a:xfrm>
          <a:prstGeom prst="rect">
            <a:avLst/>
          </a:prstGeom>
          <a:blipFill>
            <a:blip r:embed="rId7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4774691" y="8502681"/>
            <a:ext cx="958310" cy="148017"/>
          </a:xfrm>
          <a:prstGeom prst="rect">
            <a:avLst/>
          </a:prstGeom>
          <a:blipFill>
            <a:blip r:embed="rId7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3471673" y="8460485"/>
            <a:ext cx="2814955" cy="0"/>
          </a:xfrm>
          <a:custGeom>
            <a:avLst/>
            <a:gdLst/>
            <a:ahLst/>
            <a:cxnLst/>
            <a:rect l="l" t="t" r="r" b="b"/>
            <a:pathLst>
              <a:path w="2814954">
                <a:moveTo>
                  <a:pt x="0" y="0"/>
                </a:moveTo>
                <a:lnTo>
                  <a:pt x="2814828" y="0"/>
                </a:lnTo>
              </a:path>
            </a:pathLst>
          </a:custGeom>
          <a:ln w="1066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562355" y="2017775"/>
            <a:ext cx="5467329" cy="3285309"/>
          </a:xfrm>
          <a:prstGeom prst="rect">
            <a:avLst/>
          </a:prstGeom>
          <a:blipFill>
            <a:blip r:embed="rId7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ransition spd="med">
    <p:wipe dir="d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979634" y="10411015"/>
            <a:ext cx="247269" cy="762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57784" y="539971"/>
            <a:ext cx="912876" cy="1153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64642" y="967073"/>
            <a:ext cx="6219729" cy="25936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69213" y="1647443"/>
            <a:ext cx="52069" cy="85725"/>
          </a:xfrm>
          <a:custGeom>
            <a:avLst/>
            <a:gdLst/>
            <a:ahLst/>
            <a:cxnLst/>
            <a:rect l="l" t="t" r="r" b="b"/>
            <a:pathLst>
              <a:path w="52070" h="85725">
                <a:moveTo>
                  <a:pt x="51816" y="9144"/>
                </a:moveTo>
                <a:lnTo>
                  <a:pt x="0" y="9144"/>
                </a:lnTo>
                <a:lnTo>
                  <a:pt x="0" y="0"/>
                </a:lnTo>
                <a:lnTo>
                  <a:pt x="51816" y="0"/>
                </a:lnTo>
                <a:lnTo>
                  <a:pt x="51816" y="9144"/>
                </a:lnTo>
                <a:close/>
              </a:path>
              <a:path w="52070" h="85725">
                <a:moveTo>
                  <a:pt x="32004" y="74676"/>
                </a:moveTo>
                <a:lnTo>
                  <a:pt x="19812" y="74676"/>
                </a:lnTo>
                <a:lnTo>
                  <a:pt x="19812" y="9144"/>
                </a:lnTo>
                <a:lnTo>
                  <a:pt x="32004" y="9144"/>
                </a:lnTo>
                <a:lnTo>
                  <a:pt x="32004" y="74676"/>
                </a:lnTo>
                <a:close/>
              </a:path>
              <a:path w="52070" h="85725">
                <a:moveTo>
                  <a:pt x="51816" y="85439"/>
                </a:moveTo>
                <a:lnTo>
                  <a:pt x="0" y="85439"/>
                </a:lnTo>
                <a:lnTo>
                  <a:pt x="0" y="74676"/>
                </a:lnTo>
                <a:lnTo>
                  <a:pt x="51816" y="74676"/>
                </a:lnTo>
                <a:lnTo>
                  <a:pt x="51816" y="8543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42461" y="1665732"/>
            <a:ext cx="52069" cy="67310"/>
          </a:xfrm>
          <a:custGeom>
            <a:avLst/>
            <a:gdLst/>
            <a:ahLst/>
            <a:cxnLst/>
            <a:rect l="l" t="t" r="r" b="b"/>
            <a:pathLst>
              <a:path w="52070" h="67310">
                <a:moveTo>
                  <a:pt x="22860" y="12192"/>
                </a:moveTo>
                <a:lnTo>
                  <a:pt x="10668" y="12192"/>
                </a:lnTo>
                <a:lnTo>
                  <a:pt x="12192" y="9144"/>
                </a:lnTo>
                <a:lnTo>
                  <a:pt x="13716" y="7620"/>
                </a:lnTo>
                <a:lnTo>
                  <a:pt x="16764" y="6096"/>
                </a:lnTo>
                <a:lnTo>
                  <a:pt x="19812" y="3048"/>
                </a:lnTo>
                <a:lnTo>
                  <a:pt x="21336" y="3048"/>
                </a:lnTo>
                <a:lnTo>
                  <a:pt x="22860" y="1524"/>
                </a:lnTo>
                <a:lnTo>
                  <a:pt x="24384" y="1524"/>
                </a:lnTo>
                <a:lnTo>
                  <a:pt x="25908" y="0"/>
                </a:lnTo>
                <a:lnTo>
                  <a:pt x="38100" y="0"/>
                </a:lnTo>
                <a:lnTo>
                  <a:pt x="44196" y="1524"/>
                </a:lnTo>
                <a:lnTo>
                  <a:pt x="47244" y="6096"/>
                </a:lnTo>
                <a:lnTo>
                  <a:pt x="50292" y="9144"/>
                </a:lnTo>
                <a:lnTo>
                  <a:pt x="28956" y="9144"/>
                </a:lnTo>
                <a:lnTo>
                  <a:pt x="27432" y="10668"/>
                </a:lnTo>
                <a:lnTo>
                  <a:pt x="24384" y="10668"/>
                </a:lnTo>
                <a:lnTo>
                  <a:pt x="22860" y="12192"/>
                </a:lnTo>
                <a:close/>
              </a:path>
              <a:path w="52070" h="67310">
                <a:moveTo>
                  <a:pt x="10668" y="67151"/>
                </a:moveTo>
                <a:lnTo>
                  <a:pt x="0" y="67151"/>
                </a:lnTo>
                <a:lnTo>
                  <a:pt x="0" y="1524"/>
                </a:lnTo>
                <a:lnTo>
                  <a:pt x="10668" y="1524"/>
                </a:lnTo>
                <a:lnTo>
                  <a:pt x="10668" y="12192"/>
                </a:lnTo>
                <a:lnTo>
                  <a:pt x="21336" y="12192"/>
                </a:lnTo>
                <a:lnTo>
                  <a:pt x="10668" y="22860"/>
                </a:lnTo>
                <a:lnTo>
                  <a:pt x="10668" y="67151"/>
                </a:lnTo>
                <a:close/>
              </a:path>
              <a:path w="52070" h="67310">
                <a:moveTo>
                  <a:pt x="51816" y="67151"/>
                </a:moveTo>
                <a:lnTo>
                  <a:pt x="41148" y="67151"/>
                </a:lnTo>
                <a:lnTo>
                  <a:pt x="41148" y="19812"/>
                </a:lnTo>
                <a:lnTo>
                  <a:pt x="39624" y="15240"/>
                </a:lnTo>
                <a:lnTo>
                  <a:pt x="38100" y="13716"/>
                </a:lnTo>
                <a:lnTo>
                  <a:pt x="36576" y="10668"/>
                </a:lnTo>
                <a:lnTo>
                  <a:pt x="33528" y="9144"/>
                </a:lnTo>
                <a:lnTo>
                  <a:pt x="50292" y="9144"/>
                </a:lnTo>
                <a:lnTo>
                  <a:pt x="51816" y="15240"/>
                </a:lnTo>
                <a:lnTo>
                  <a:pt x="51816" y="671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01147" y="1638142"/>
            <a:ext cx="32384" cy="8889"/>
          </a:xfrm>
          <a:custGeom>
            <a:avLst/>
            <a:gdLst/>
            <a:ahLst/>
            <a:cxnLst/>
            <a:rect l="l" t="t" r="r" b="b"/>
            <a:pathLst>
              <a:path w="32384" h="8889">
                <a:moveTo>
                  <a:pt x="0" y="0"/>
                </a:moveTo>
                <a:lnTo>
                  <a:pt x="32004" y="0"/>
                </a:lnTo>
                <a:lnTo>
                  <a:pt x="32004" y="8890"/>
                </a:lnTo>
                <a:lnTo>
                  <a:pt x="0" y="889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06481" y="1647030"/>
            <a:ext cx="0" cy="102871"/>
          </a:xfrm>
          <a:custGeom>
            <a:avLst/>
            <a:gdLst/>
            <a:ahLst/>
            <a:cxnLst/>
            <a:rect l="l" t="t" r="r" b="b"/>
            <a:pathLst>
              <a:path h="102869">
                <a:moveTo>
                  <a:pt x="0" y="0"/>
                </a:moveTo>
                <a:lnTo>
                  <a:pt x="0" y="102869"/>
                </a:lnTo>
              </a:path>
            </a:pathLst>
          </a:custGeom>
          <a:ln w="1066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01147" y="1749901"/>
            <a:ext cx="32384" cy="8889"/>
          </a:xfrm>
          <a:custGeom>
            <a:avLst/>
            <a:gdLst/>
            <a:ahLst/>
            <a:cxnLst/>
            <a:rect l="l" t="t" r="r" b="b"/>
            <a:pathLst>
              <a:path w="32384" h="8889">
                <a:moveTo>
                  <a:pt x="0" y="0"/>
                </a:moveTo>
                <a:lnTo>
                  <a:pt x="32004" y="0"/>
                </a:lnTo>
                <a:lnTo>
                  <a:pt x="32004" y="8890"/>
                </a:lnTo>
                <a:lnTo>
                  <a:pt x="0" y="889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60679" y="1647444"/>
            <a:ext cx="129635" cy="8544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017841" y="1638142"/>
            <a:ext cx="32384" cy="8889"/>
          </a:xfrm>
          <a:custGeom>
            <a:avLst/>
            <a:gdLst/>
            <a:ahLst/>
            <a:cxnLst/>
            <a:rect l="l" t="t" r="r" b="b"/>
            <a:pathLst>
              <a:path w="32384" h="8889">
                <a:moveTo>
                  <a:pt x="0" y="0"/>
                </a:moveTo>
                <a:lnTo>
                  <a:pt x="32004" y="0"/>
                </a:lnTo>
                <a:lnTo>
                  <a:pt x="32004" y="8890"/>
                </a:lnTo>
                <a:lnTo>
                  <a:pt x="0" y="889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044511" y="1647030"/>
            <a:ext cx="0" cy="102871"/>
          </a:xfrm>
          <a:custGeom>
            <a:avLst/>
            <a:gdLst/>
            <a:ahLst/>
            <a:cxnLst/>
            <a:rect l="l" t="t" r="r" b="b"/>
            <a:pathLst>
              <a:path h="102869">
                <a:moveTo>
                  <a:pt x="0" y="0"/>
                </a:moveTo>
                <a:lnTo>
                  <a:pt x="0" y="102869"/>
                </a:lnTo>
              </a:path>
            </a:pathLst>
          </a:custGeom>
          <a:ln w="1066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017841" y="1749901"/>
            <a:ext cx="32384" cy="8889"/>
          </a:xfrm>
          <a:custGeom>
            <a:avLst/>
            <a:gdLst/>
            <a:ahLst/>
            <a:cxnLst/>
            <a:rect l="l" t="t" r="r" b="b"/>
            <a:pathLst>
              <a:path w="32384" h="8889">
                <a:moveTo>
                  <a:pt x="0" y="0"/>
                </a:moveTo>
                <a:lnTo>
                  <a:pt x="32004" y="0"/>
                </a:lnTo>
                <a:lnTo>
                  <a:pt x="32004" y="8890"/>
                </a:lnTo>
                <a:lnTo>
                  <a:pt x="0" y="889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098708" y="1665732"/>
            <a:ext cx="20320" cy="67310"/>
          </a:xfrm>
          <a:custGeom>
            <a:avLst/>
            <a:gdLst/>
            <a:ahLst/>
            <a:cxnLst/>
            <a:rect l="l" t="t" r="r" b="b"/>
            <a:pathLst>
              <a:path w="20319" h="67310">
                <a:moveTo>
                  <a:pt x="13716" y="1524"/>
                </a:moveTo>
                <a:lnTo>
                  <a:pt x="6096" y="1524"/>
                </a:lnTo>
                <a:lnTo>
                  <a:pt x="7620" y="0"/>
                </a:lnTo>
                <a:lnTo>
                  <a:pt x="12192" y="0"/>
                </a:lnTo>
                <a:lnTo>
                  <a:pt x="13716" y="1524"/>
                </a:lnTo>
                <a:close/>
              </a:path>
              <a:path w="20319" h="67310">
                <a:moveTo>
                  <a:pt x="18288" y="16859"/>
                </a:moveTo>
                <a:lnTo>
                  <a:pt x="1524" y="16859"/>
                </a:lnTo>
                <a:lnTo>
                  <a:pt x="1524" y="15335"/>
                </a:lnTo>
                <a:lnTo>
                  <a:pt x="0" y="13811"/>
                </a:lnTo>
                <a:lnTo>
                  <a:pt x="0" y="6096"/>
                </a:lnTo>
                <a:lnTo>
                  <a:pt x="4572" y="1524"/>
                </a:lnTo>
                <a:lnTo>
                  <a:pt x="16764" y="1524"/>
                </a:lnTo>
                <a:lnTo>
                  <a:pt x="16764" y="3048"/>
                </a:lnTo>
                <a:lnTo>
                  <a:pt x="19812" y="6096"/>
                </a:lnTo>
                <a:lnTo>
                  <a:pt x="19812" y="13811"/>
                </a:lnTo>
                <a:lnTo>
                  <a:pt x="18288" y="15335"/>
                </a:lnTo>
                <a:lnTo>
                  <a:pt x="18288" y="16859"/>
                </a:lnTo>
                <a:close/>
              </a:path>
              <a:path w="20319" h="67310">
                <a:moveTo>
                  <a:pt x="13716" y="19907"/>
                </a:moveTo>
                <a:lnTo>
                  <a:pt x="6096" y="19907"/>
                </a:lnTo>
                <a:lnTo>
                  <a:pt x="3048" y="16859"/>
                </a:lnTo>
                <a:lnTo>
                  <a:pt x="16764" y="16859"/>
                </a:lnTo>
                <a:lnTo>
                  <a:pt x="16764" y="18383"/>
                </a:lnTo>
                <a:lnTo>
                  <a:pt x="15240" y="18383"/>
                </a:lnTo>
                <a:lnTo>
                  <a:pt x="13716" y="19907"/>
                </a:lnTo>
                <a:close/>
              </a:path>
              <a:path w="20319" h="67310">
                <a:moveTo>
                  <a:pt x="13716" y="48863"/>
                </a:moveTo>
                <a:lnTo>
                  <a:pt x="6096" y="48863"/>
                </a:lnTo>
                <a:lnTo>
                  <a:pt x="7620" y="47339"/>
                </a:lnTo>
                <a:lnTo>
                  <a:pt x="12192" y="47339"/>
                </a:lnTo>
                <a:lnTo>
                  <a:pt x="13716" y="48863"/>
                </a:lnTo>
                <a:close/>
              </a:path>
              <a:path w="20319" h="67310">
                <a:moveTo>
                  <a:pt x="18288" y="53435"/>
                </a:moveTo>
                <a:lnTo>
                  <a:pt x="1524" y="53435"/>
                </a:lnTo>
                <a:lnTo>
                  <a:pt x="1524" y="51911"/>
                </a:lnTo>
                <a:lnTo>
                  <a:pt x="3048" y="50387"/>
                </a:lnTo>
                <a:lnTo>
                  <a:pt x="4572" y="50387"/>
                </a:lnTo>
                <a:lnTo>
                  <a:pt x="4572" y="48863"/>
                </a:lnTo>
                <a:lnTo>
                  <a:pt x="15240" y="48863"/>
                </a:lnTo>
                <a:lnTo>
                  <a:pt x="18288" y="51911"/>
                </a:lnTo>
                <a:lnTo>
                  <a:pt x="18288" y="53435"/>
                </a:lnTo>
                <a:close/>
              </a:path>
              <a:path w="20319" h="67310">
                <a:moveTo>
                  <a:pt x="15240" y="67151"/>
                </a:moveTo>
                <a:lnTo>
                  <a:pt x="4572" y="67151"/>
                </a:lnTo>
                <a:lnTo>
                  <a:pt x="4572" y="65627"/>
                </a:lnTo>
                <a:lnTo>
                  <a:pt x="3048" y="65627"/>
                </a:lnTo>
                <a:lnTo>
                  <a:pt x="1524" y="64103"/>
                </a:lnTo>
                <a:lnTo>
                  <a:pt x="1524" y="62579"/>
                </a:lnTo>
                <a:lnTo>
                  <a:pt x="0" y="61055"/>
                </a:lnTo>
                <a:lnTo>
                  <a:pt x="0" y="53435"/>
                </a:lnTo>
                <a:lnTo>
                  <a:pt x="19812" y="53435"/>
                </a:lnTo>
                <a:lnTo>
                  <a:pt x="19812" y="61055"/>
                </a:lnTo>
                <a:lnTo>
                  <a:pt x="18288" y="62579"/>
                </a:lnTo>
                <a:lnTo>
                  <a:pt x="18288" y="64103"/>
                </a:lnTo>
                <a:lnTo>
                  <a:pt x="15240" y="671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04344" y="1817556"/>
            <a:ext cx="6573783" cy="175575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57785" y="3801332"/>
            <a:ext cx="1278636" cy="12201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61595" y="4228433"/>
            <a:ext cx="6244113" cy="25936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69213" y="4756308"/>
            <a:ext cx="52069" cy="85725"/>
          </a:xfrm>
          <a:custGeom>
            <a:avLst/>
            <a:gdLst/>
            <a:ahLst/>
            <a:cxnLst/>
            <a:rect l="l" t="t" r="r" b="b"/>
            <a:pathLst>
              <a:path w="52070" h="85725">
                <a:moveTo>
                  <a:pt x="51816" y="9144"/>
                </a:moveTo>
                <a:lnTo>
                  <a:pt x="0" y="9144"/>
                </a:lnTo>
                <a:lnTo>
                  <a:pt x="0" y="0"/>
                </a:lnTo>
                <a:lnTo>
                  <a:pt x="51816" y="0"/>
                </a:lnTo>
                <a:lnTo>
                  <a:pt x="51816" y="9144"/>
                </a:lnTo>
                <a:close/>
              </a:path>
              <a:path w="52070" h="85725">
                <a:moveTo>
                  <a:pt x="32004" y="74676"/>
                </a:moveTo>
                <a:lnTo>
                  <a:pt x="19812" y="74676"/>
                </a:lnTo>
                <a:lnTo>
                  <a:pt x="19812" y="9144"/>
                </a:lnTo>
                <a:lnTo>
                  <a:pt x="32004" y="9144"/>
                </a:lnTo>
                <a:lnTo>
                  <a:pt x="32004" y="74676"/>
                </a:lnTo>
                <a:close/>
              </a:path>
              <a:path w="52070" h="85725">
                <a:moveTo>
                  <a:pt x="51816" y="85439"/>
                </a:moveTo>
                <a:lnTo>
                  <a:pt x="0" y="85439"/>
                </a:lnTo>
                <a:lnTo>
                  <a:pt x="0" y="74676"/>
                </a:lnTo>
                <a:lnTo>
                  <a:pt x="51816" y="74676"/>
                </a:lnTo>
                <a:lnTo>
                  <a:pt x="51816" y="8543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42461" y="4774595"/>
            <a:ext cx="52069" cy="67310"/>
          </a:xfrm>
          <a:custGeom>
            <a:avLst/>
            <a:gdLst/>
            <a:ahLst/>
            <a:cxnLst/>
            <a:rect l="l" t="t" r="r" b="b"/>
            <a:pathLst>
              <a:path w="52070" h="67310">
                <a:moveTo>
                  <a:pt x="22860" y="12192"/>
                </a:moveTo>
                <a:lnTo>
                  <a:pt x="10668" y="12192"/>
                </a:lnTo>
                <a:lnTo>
                  <a:pt x="12192" y="9144"/>
                </a:lnTo>
                <a:lnTo>
                  <a:pt x="13716" y="7620"/>
                </a:lnTo>
                <a:lnTo>
                  <a:pt x="16764" y="6096"/>
                </a:lnTo>
                <a:lnTo>
                  <a:pt x="19812" y="3048"/>
                </a:lnTo>
                <a:lnTo>
                  <a:pt x="21336" y="3048"/>
                </a:lnTo>
                <a:lnTo>
                  <a:pt x="22860" y="1524"/>
                </a:lnTo>
                <a:lnTo>
                  <a:pt x="25908" y="1524"/>
                </a:lnTo>
                <a:lnTo>
                  <a:pt x="28956" y="0"/>
                </a:lnTo>
                <a:lnTo>
                  <a:pt x="38195" y="0"/>
                </a:lnTo>
                <a:lnTo>
                  <a:pt x="44291" y="1524"/>
                </a:lnTo>
                <a:lnTo>
                  <a:pt x="50387" y="10668"/>
                </a:lnTo>
                <a:lnTo>
                  <a:pt x="24384" y="10668"/>
                </a:lnTo>
                <a:lnTo>
                  <a:pt x="22860" y="12192"/>
                </a:lnTo>
                <a:close/>
              </a:path>
              <a:path w="52070" h="67310">
                <a:moveTo>
                  <a:pt x="10668" y="67151"/>
                </a:moveTo>
                <a:lnTo>
                  <a:pt x="0" y="67151"/>
                </a:lnTo>
                <a:lnTo>
                  <a:pt x="0" y="1524"/>
                </a:lnTo>
                <a:lnTo>
                  <a:pt x="10668" y="1524"/>
                </a:lnTo>
                <a:lnTo>
                  <a:pt x="10668" y="12192"/>
                </a:lnTo>
                <a:lnTo>
                  <a:pt x="21336" y="12192"/>
                </a:lnTo>
                <a:lnTo>
                  <a:pt x="15240" y="18288"/>
                </a:lnTo>
                <a:lnTo>
                  <a:pt x="13716" y="21336"/>
                </a:lnTo>
                <a:lnTo>
                  <a:pt x="10668" y="22860"/>
                </a:lnTo>
                <a:lnTo>
                  <a:pt x="10668" y="67151"/>
                </a:lnTo>
                <a:close/>
              </a:path>
              <a:path w="52070" h="67310">
                <a:moveTo>
                  <a:pt x="51911" y="67151"/>
                </a:moveTo>
                <a:lnTo>
                  <a:pt x="41243" y="67151"/>
                </a:lnTo>
                <a:lnTo>
                  <a:pt x="41243" y="19812"/>
                </a:lnTo>
                <a:lnTo>
                  <a:pt x="36671" y="10668"/>
                </a:lnTo>
                <a:lnTo>
                  <a:pt x="50387" y="10668"/>
                </a:lnTo>
                <a:lnTo>
                  <a:pt x="51911" y="16764"/>
                </a:lnTo>
                <a:lnTo>
                  <a:pt x="51911" y="671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01147" y="4747007"/>
            <a:ext cx="32384" cy="8889"/>
          </a:xfrm>
          <a:custGeom>
            <a:avLst/>
            <a:gdLst/>
            <a:ahLst/>
            <a:cxnLst/>
            <a:rect l="l" t="t" r="r" b="b"/>
            <a:pathLst>
              <a:path w="32384" h="8889">
                <a:moveTo>
                  <a:pt x="0" y="0"/>
                </a:moveTo>
                <a:lnTo>
                  <a:pt x="32004" y="0"/>
                </a:lnTo>
                <a:lnTo>
                  <a:pt x="32004" y="8890"/>
                </a:lnTo>
                <a:lnTo>
                  <a:pt x="0" y="889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06481" y="4755895"/>
            <a:ext cx="0" cy="102871"/>
          </a:xfrm>
          <a:custGeom>
            <a:avLst/>
            <a:gdLst/>
            <a:ahLst/>
            <a:cxnLst/>
            <a:rect l="l" t="t" r="r" b="b"/>
            <a:pathLst>
              <a:path h="102870">
                <a:moveTo>
                  <a:pt x="0" y="0"/>
                </a:moveTo>
                <a:lnTo>
                  <a:pt x="0" y="102870"/>
                </a:lnTo>
              </a:path>
            </a:pathLst>
          </a:custGeom>
          <a:ln w="1066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01147" y="4858767"/>
            <a:ext cx="32384" cy="8889"/>
          </a:xfrm>
          <a:custGeom>
            <a:avLst/>
            <a:gdLst/>
            <a:ahLst/>
            <a:cxnLst/>
            <a:rect l="l" t="t" r="r" b="b"/>
            <a:pathLst>
              <a:path w="32384" h="8889">
                <a:moveTo>
                  <a:pt x="0" y="0"/>
                </a:moveTo>
                <a:lnTo>
                  <a:pt x="32004" y="0"/>
                </a:lnTo>
                <a:lnTo>
                  <a:pt x="32004" y="8889"/>
                </a:lnTo>
                <a:lnTo>
                  <a:pt x="0" y="888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60679" y="4754785"/>
            <a:ext cx="129635" cy="8839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017841" y="4747007"/>
            <a:ext cx="32384" cy="8889"/>
          </a:xfrm>
          <a:custGeom>
            <a:avLst/>
            <a:gdLst/>
            <a:ahLst/>
            <a:cxnLst/>
            <a:rect l="l" t="t" r="r" b="b"/>
            <a:pathLst>
              <a:path w="32384" h="8889">
                <a:moveTo>
                  <a:pt x="0" y="0"/>
                </a:moveTo>
                <a:lnTo>
                  <a:pt x="32004" y="0"/>
                </a:lnTo>
                <a:lnTo>
                  <a:pt x="32004" y="8890"/>
                </a:lnTo>
                <a:lnTo>
                  <a:pt x="0" y="889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044511" y="4755895"/>
            <a:ext cx="0" cy="102871"/>
          </a:xfrm>
          <a:custGeom>
            <a:avLst/>
            <a:gdLst/>
            <a:ahLst/>
            <a:cxnLst/>
            <a:rect l="l" t="t" r="r" b="b"/>
            <a:pathLst>
              <a:path h="102870">
                <a:moveTo>
                  <a:pt x="0" y="0"/>
                </a:moveTo>
                <a:lnTo>
                  <a:pt x="0" y="102870"/>
                </a:lnTo>
              </a:path>
            </a:pathLst>
          </a:custGeom>
          <a:ln w="1066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017841" y="4858767"/>
            <a:ext cx="32384" cy="8889"/>
          </a:xfrm>
          <a:custGeom>
            <a:avLst/>
            <a:gdLst/>
            <a:ahLst/>
            <a:cxnLst/>
            <a:rect l="l" t="t" r="r" b="b"/>
            <a:pathLst>
              <a:path w="32384" h="8889">
                <a:moveTo>
                  <a:pt x="0" y="0"/>
                </a:moveTo>
                <a:lnTo>
                  <a:pt x="32004" y="0"/>
                </a:lnTo>
                <a:lnTo>
                  <a:pt x="32004" y="8889"/>
                </a:lnTo>
                <a:lnTo>
                  <a:pt x="0" y="888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098708" y="4774597"/>
            <a:ext cx="20320" cy="68579"/>
          </a:xfrm>
          <a:custGeom>
            <a:avLst/>
            <a:gdLst/>
            <a:ahLst/>
            <a:cxnLst/>
            <a:rect l="l" t="t" r="r" b="b"/>
            <a:pathLst>
              <a:path w="20319" h="68579">
                <a:moveTo>
                  <a:pt x="13716" y="1524"/>
                </a:moveTo>
                <a:lnTo>
                  <a:pt x="6096" y="1524"/>
                </a:lnTo>
                <a:lnTo>
                  <a:pt x="7620" y="0"/>
                </a:lnTo>
                <a:lnTo>
                  <a:pt x="12192" y="0"/>
                </a:lnTo>
                <a:lnTo>
                  <a:pt x="13716" y="1524"/>
                </a:lnTo>
                <a:close/>
              </a:path>
              <a:path w="20319" h="68579">
                <a:moveTo>
                  <a:pt x="18288" y="16764"/>
                </a:moveTo>
                <a:lnTo>
                  <a:pt x="1524" y="16764"/>
                </a:lnTo>
                <a:lnTo>
                  <a:pt x="1524" y="15240"/>
                </a:lnTo>
                <a:lnTo>
                  <a:pt x="0" y="13716"/>
                </a:lnTo>
                <a:lnTo>
                  <a:pt x="0" y="6096"/>
                </a:lnTo>
                <a:lnTo>
                  <a:pt x="3048" y="3048"/>
                </a:lnTo>
                <a:lnTo>
                  <a:pt x="4572" y="3048"/>
                </a:lnTo>
                <a:lnTo>
                  <a:pt x="4572" y="1524"/>
                </a:lnTo>
                <a:lnTo>
                  <a:pt x="15240" y="1524"/>
                </a:lnTo>
                <a:lnTo>
                  <a:pt x="19812" y="6096"/>
                </a:lnTo>
                <a:lnTo>
                  <a:pt x="19812" y="13716"/>
                </a:lnTo>
                <a:lnTo>
                  <a:pt x="18288" y="15240"/>
                </a:lnTo>
                <a:lnTo>
                  <a:pt x="18288" y="16764"/>
                </a:lnTo>
                <a:close/>
              </a:path>
              <a:path w="20319" h="68579">
                <a:moveTo>
                  <a:pt x="13716" y="19812"/>
                </a:moveTo>
                <a:lnTo>
                  <a:pt x="6096" y="19812"/>
                </a:lnTo>
                <a:lnTo>
                  <a:pt x="3048" y="16764"/>
                </a:lnTo>
                <a:lnTo>
                  <a:pt x="16764" y="16764"/>
                </a:lnTo>
                <a:lnTo>
                  <a:pt x="16764" y="18288"/>
                </a:lnTo>
                <a:lnTo>
                  <a:pt x="15240" y="18288"/>
                </a:lnTo>
                <a:lnTo>
                  <a:pt x="13716" y="19812"/>
                </a:lnTo>
                <a:close/>
              </a:path>
              <a:path w="20319" h="68579">
                <a:moveTo>
                  <a:pt x="12192" y="48768"/>
                </a:moveTo>
                <a:lnTo>
                  <a:pt x="7620" y="48768"/>
                </a:lnTo>
                <a:lnTo>
                  <a:pt x="9144" y="47244"/>
                </a:lnTo>
                <a:lnTo>
                  <a:pt x="10668" y="47244"/>
                </a:lnTo>
                <a:lnTo>
                  <a:pt x="12192" y="48768"/>
                </a:lnTo>
                <a:close/>
              </a:path>
              <a:path w="20319" h="68579">
                <a:moveTo>
                  <a:pt x="19812" y="62484"/>
                </a:moveTo>
                <a:lnTo>
                  <a:pt x="0" y="62484"/>
                </a:lnTo>
                <a:lnTo>
                  <a:pt x="0" y="54864"/>
                </a:lnTo>
                <a:lnTo>
                  <a:pt x="1524" y="53340"/>
                </a:lnTo>
                <a:lnTo>
                  <a:pt x="1524" y="51816"/>
                </a:lnTo>
                <a:lnTo>
                  <a:pt x="3048" y="50292"/>
                </a:lnTo>
                <a:lnTo>
                  <a:pt x="4572" y="50292"/>
                </a:lnTo>
                <a:lnTo>
                  <a:pt x="4572" y="48768"/>
                </a:lnTo>
                <a:lnTo>
                  <a:pt x="15240" y="48768"/>
                </a:lnTo>
                <a:lnTo>
                  <a:pt x="18288" y="51816"/>
                </a:lnTo>
                <a:lnTo>
                  <a:pt x="18288" y="53340"/>
                </a:lnTo>
                <a:lnTo>
                  <a:pt x="19812" y="54864"/>
                </a:lnTo>
                <a:lnTo>
                  <a:pt x="19812" y="62484"/>
                </a:lnTo>
                <a:close/>
              </a:path>
              <a:path w="20319" h="68579">
                <a:moveTo>
                  <a:pt x="15240" y="67056"/>
                </a:moveTo>
                <a:lnTo>
                  <a:pt x="4572" y="67056"/>
                </a:lnTo>
                <a:lnTo>
                  <a:pt x="4572" y="65532"/>
                </a:lnTo>
                <a:lnTo>
                  <a:pt x="3048" y="65532"/>
                </a:lnTo>
                <a:lnTo>
                  <a:pt x="1524" y="64008"/>
                </a:lnTo>
                <a:lnTo>
                  <a:pt x="1524" y="62484"/>
                </a:lnTo>
                <a:lnTo>
                  <a:pt x="18288" y="62484"/>
                </a:lnTo>
                <a:lnTo>
                  <a:pt x="18288" y="64008"/>
                </a:lnTo>
                <a:lnTo>
                  <a:pt x="15240" y="67056"/>
                </a:lnTo>
                <a:close/>
              </a:path>
              <a:path w="20319" h="68579">
                <a:moveTo>
                  <a:pt x="10668" y="68580"/>
                </a:moveTo>
                <a:lnTo>
                  <a:pt x="9144" y="68580"/>
                </a:lnTo>
                <a:lnTo>
                  <a:pt x="7620" y="67056"/>
                </a:lnTo>
                <a:lnTo>
                  <a:pt x="12192" y="67056"/>
                </a:lnTo>
                <a:lnTo>
                  <a:pt x="10668" y="68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04344" y="4935469"/>
            <a:ext cx="6573783" cy="336814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69214" y="8636984"/>
            <a:ext cx="43180" cy="96520"/>
          </a:xfrm>
          <a:custGeom>
            <a:avLst/>
            <a:gdLst/>
            <a:ahLst/>
            <a:cxnLst/>
            <a:rect l="l" t="t" r="r" b="b"/>
            <a:pathLst>
              <a:path w="43179" h="96520">
                <a:moveTo>
                  <a:pt x="0" y="39624"/>
                </a:moveTo>
                <a:lnTo>
                  <a:pt x="0" y="24384"/>
                </a:lnTo>
                <a:lnTo>
                  <a:pt x="4572" y="22860"/>
                </a:lnTo>
                <a:lnTo>
                  <a:pt x="10668" y="19812"/>
                </a:lnTo>
                <a:lnTo>
                  <a:pt x="15240" y="15240"/>
                </a:lnTo>
                <a:lnTo>
                  <a:pt x="21336" y="10668"/>
                </a:lnTo>
                <a:lnTo>
                  <a:pt x="24384" y="6096"/>
                </a:lnTo>
                <a:lnTo>
                  <a:pt x="27432" y="0"/>
                </a:lnTo>
                <a:lnTo>
                  <a:pt x="42672" y="0"/>
                </a:lnTo>
                <a:lnTo>
                  <a:pt x="42672" y="25908"/>
                </a:lnTo>
                <a:lnTo>
                  <a:pt x="24384" y="25908"/>
                </a:lnTo>
                <a:lnTo>
                  <a:pt x="18645" y="30408"/>
                </a:lnTo>
                <a:lnTo>
                  <a:pt x="12763" y="34480"/>
                </a:lnTo>
                <a:lnTo>
                  <a:pt x="6596" y="37695"/>
                </a:lnTo>
                <a:lnTo>
                  <a:pt x="0" y="39624"/>
                </a:lnTo>
                <a:close/>
              </a:path>
              <a:path w="43179" h="96520">
                <a:moveTo>
                  <a:pt x="42672" y="96107"/>
                </a:moveTo>
                <a:lnTo>
                  <a:pt x="24384" y="96107"/>
                </a:lnTo>
                <a:lnTo>
                  <a:pt x="24384" y="25908"/>
                </a:lnTo>
                <a:lnTo>
                  <a:pt x="42672" y="25908"/>
                </a:lnTo>
                <a:lnTo>
                  <a:pt x="42672" y="961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643129" y="8712707"/>
            <a:ext cx="20320" cy="20320"/>
          </a:xfrm>
          <a:custGeom>
            <a:avLst/>
            <a:gdLst/>
            <a:ahLst/>
            <a:cxnLst/>
            <a:rect l="l" t="t" r="r" b="b"/>
            <a:pathLst>
              <a:path w="20320" h="20320">
                <a:moveTo>
                  <a:pt x="0" y="0"/>
                </a:moveTo>
                <a:lnTo>
                  <a:pt x="19812" y="0"/>
                </a:lnTo>
                <a:lnTo>
                  <a:pt x="19812" y="19812"/>
                </a:lnTo>
                <a:lnTo>
                  <a:pt x="0" y="19812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17233" y="8636984"/>
            <a:ext cx="1222152" cy="9763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954720" y="8635461"/>
            <a:ext cx="950690" cy="12506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69213" y="9029034"/>
            <a:ext cx="52069" cy="85725"/>
          </a:xfrm>
          <a:custGeom>
            <a:avLst/>
            <a:gdLst/>
            <a:ahLst/>
            <a:cxnLst/>
            <a:rect l="l" t="t" r="r" b="b"/>
            <a:pathLst>
              <a:path w="52070" h="85725">
                <a:moveTo>
                  <a:pt x="51816" y="9144"/>
                </a:moveTo>
                <a:lnTo>
                  <a:pt x="0" y="9144"/>
                </a:lnTo>
                <a:lnTo>
                  <a:pt x="0" y="0"/>
                </a:lnTo>
                <a:lnTo>
                  <a:pt x="51816" y="0"/>
                </a:lnTo>
                <a:lnTo>
                  <a:pt x="51816" y="9144"/>
                </a:lnTo>
                <a:close/>
              </a:path>
              <a:path w="52070" h="85725">
                <a:moveTo>
                  <a:pt x="32004" y="74676"/>
                </a:moveTo>
                <a:lnTo>
                  <a:pt x="19812" y="74676"/>
                </a:lnTo>
                <a:lnTo>
                  <a:pt x="19812" y="9144"/>
                </a:lnTo>
                <a:lnTo>
                  <a:pt x="32004" y="9144"/>
                </a:lnTo>
                <a:lnTo>
                  <a:pt x="32004" y="74676"/>
                </a:lnTo>
                <a:close/>
              </a:path>
              <a:path w="52070" h="85725">
                <a:moveTo>
                  <a:pt x="51816" y="85439"/>
                </a:moveTo>
                <a:lnTo>
                  <a:pt x="0" y="85439"/>
                </a:lnTo>
                <a:lnTo>
                  <a:pt x="0" y="74676"/>
                </a:lnTo>
                <a:lnTo>
                  <a:pt x="51816" y="74676"/>
                </a:lnTo>
                <a:lnTo>
                  <a:pt x="51816" y="8543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642461" y="9047321"/>
            <a:ext cx="52069" cy="67310"/>
          </a:xfrm>
          <a:custGeom>
            <a:avLst/>
            <a:gdLst/>
            <a:ahLst/>
            <a:cxnLst/>
            <a:rect l="l" t="t" r="r" b="b"/>
            <a:pathLst>
              <a:path w="52070" h="67309">
                <a:moveTo>
                  <a:pt x="22860" y="12192"/>
                </a:moveTo>
                <a:lnTo>
                  <a:pt x="10668" y="12192"/>
                </a:lnTo>
                <a:lnTo>
                  <a:pt x="12192" y="9144"/>
                </a:lnTo>
                <a:lnTo>
                  <a:pt x="13716" y="7620"/>
                </a:lnTo>
                <a:lnTo>
                  <a:pt x="16764" y="6096"/>
                </a:lnTo>
                <a:lnTo>
                  <a:pt x="19812" y="3048"/>
                </a:lnTo>
                <a:lnTo>
                  <a:pt x="21336" y="3048"/>
                </a:lnTo>
                <a:lnTo>
                  <a:pt x="22860" y="1524"/>
                </a:lnTo>
                <a:lnTo>
                  <a:pt x="24384" y="1524"/>
                </a:lnTo>
                <a:lnTo>
                  <a:pt x="25908" y="0"/>
                </a:lnTo>
                <a:lnTo>
                  <a:pt x="38100" y="0"/>
                </a:lnTo>
                <a:lnTo>
                  <a:pt x="44196" y="1524"/>
                </a:lnTo>
                <a:lnTo>
                  <a:pt x="49276" y="9144"/>
                </a:lnTo>
                <a:lnTo>
                  <a:pt x="28956" y="9144"/>
                </a:lnTo>
                <a:lnTo>
                  <a:pt x="27432" y="10668"/>
                </a:lnTo>
                <a:lnTo>
                  <a:pt x="24384" y="10668"/>
                </a:lnTo>
                <a:lnTo>
                  <a:pt x="22860" y="12192"/>
                </a:lnTo>
                <a:close/>
              </a:path>
              <a:path w="52070" h="67309">
                <a:moveTo>
                  <a:pt x="10668" y="67056"/>
                </a:moveTo>
                <a:lnTo>
                  <a:pt x="0" y="67056"/>
                </a:lnTo>
                <a:lnTo>
                  <a:pt x="0" y="1524"/>
                </a:lnTo>
                <a:lnTo>
                  <a:pt x="10668" y="1524"/>
                </a:lnTo>
                <a:lnTo>
                  <a:pt x="10668" y="12192"/>
                </a:lnTo>
                <a:lnTo>
                  <a:pt x="21336" y="12192"/>
                </a:lnTo>
                <a:lnTo>
                  <a:pt x="15240" y="18288"/>
                </a:lnTo>
                <a:lnTo>
                  <a:pt x="13716" y="21336"/>
                </a:lnTo>
                <a:lnTo>
                  <a:pt x="10668" y="22860"/>
                </a:lnTo>
                <a:lnTo>
                  <a:pt x="10668" y="67056"/>
                </a:lnTo>
                <a:close/>
              </a:path>
              <a:path w="52070" h="67309">
                <a:moveTo>
                  <a:pt x="51816" y="67056"/>
                </a:moveTo>
                <a:lnTo>
                  <a:pt x="41148" y="67056"/>
                </a:lnTo>
                <a:lnTo>
                  <a:pt x="41148" y="19812"/>
                </a:lnTo>
                <a:lnTo>
                  <a:pt x="39624" y="15240"/>
                </a:lnTo>
                <a:lnTo>
                  <a:pt x="38100" y="13716"/>
                </a:lnTo>
                <a:lnTo>
                  <a:pt x="36576" y="10668"/>
                </a:lnTo>
                <a:lnTo>
                  <a:pt x="33528" y="9144"/>
                </a:lnTo>
                <a:lnTo>
                  <a:pt x="49276" y="9144"/>
                </a:lnTo>
                <a:lnTo>
                  <a:pt x="50292" y="10668"/>
                </a:lnTo>
                <a:lnTo>
                  <a:pt x="51816" y="15240"/>
                </a:lnTo>
                <a:lnTo>
                  <a:pt x="51816" y="670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801147" y="9019731"/>
            <a:ext cx="32384" cy="8889"/>
          </a:xfrm>
          <a:custGeom>
            <a:avLst/>
            <a:gdLst/>
            <a:ahLst/>
            <a:cxnLst/>
            <a:rect l="l" t="t" r="r" b="b"/>
            <a:pathLst>
              <a:path w="32384" h="8890">
                <a:moveTo>
                  <a:pt x="0" y="0"/>
                </a:moveTo>
                <a:lnTo>
                  <a:pt x="32004" y="0"/>
                </a:lnTo>
                <a:lnTo>
                  <a:pt x="32004" y="8890"/>
                </a:lnTo>
                <a:lnTo>
                  <a:pt x="0" y="889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806481" y="9028619"/>
            <a:ext cx="0" cy="102871"/>
          </a:xfrm>
          <a:custGeom>
            <a:avLst/>
            <a:gdLst/>
            <a:ahLst/>
            <a:cxnLst/>
            <a:rect l="l" t="t" r="r" b="b"/>
            <a:pathLst>
              <a:path h="102870">
                <a:moveTo>
                  <a:pt x="0" y="0"/>
                </a:moveTo>
                <a:lnTo>
                  <a:pt x="0" y="102869"/>
                </a:lnTo>
              </a:path>
            </a:pathLst>
          </a:custGeom>
          <a:ln w="1066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801147" y="9131491"/>
            <a:ext cx="32384" cy="8889"/>
          </a:xfrm>
          <a:custGeom>
            <a:avLst/>
            <a:gdLst/>
            <a:ahLst/>
            <a:cxnLst/>
            <a:rect l="l" t="t" r="r" b="b"/>
            <a:pathLst>
              <a:path w="32384" h="8890">
                <a:moveTo>
                  <a:pt x="0" y="0"/>
                </a:moveTo>
                <a:lnTo>
                  <a:pt x="32004" y="0"/>
                </a:lnTo>
                <a:lnTo>
                  <a:pt x="32004" y="8890"/>
                </a:lnTo>
                <a:lnTo>
                  <a:pt x="0" y="889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860679" y="9027414"/>
            <a:ext cx="129635" cy="8696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017841" y="9019731"/>
            <a:ext cx="32384" cy="8889"/>
          </a:xfrm>
          <a:custGeom>
            <a:avLst/>
            <a:gdLst/>
            <a:ahLst/>
            <a:cxnLst/>
            <a:rect l="l" t="t" r="r" b="b"/>
            <a:pathLst>
              <a:path w="32384" h="8890">
                <a:moveTo>
                  <a:pt x="0" y="0"/>
                </a:moveTo>
                <a:lnTo>
                  <a:pt x="32004" y="0"/>
                </a:lnTo>
                <a:lnTo>
                  <a:pt x="32004" y="8890"/>
                </a:lnTo>
                <a:lnTo>
                  <a:pt x="0" y="889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044511" y="9028619"/>
            <a:ext cx="0" cy="102871"/>
          </a:xfrm>
          <a:custGeom>
            <a:avLst/>
            <a:gdLst/>
            <a:ahLst/>
            <a:cxnLst/>
            <a:rect l="l" t="t" r="r" b="b"/>
            <a:pathLst>
              <a:path h="102870">
                <a:moveTo>
                  <a:pt x="0" y="0"/>
                </a:moveTo>
                <a:lnTo>
                  <a:pt x="0" y="102869"/>
                </a:lnTo>
              </a:path>
            </a:pathLst>
          </a:custGeom>
          <a:ln w="1066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017841" y="9131491"/>
            <a:ext cx="32384" cy="8889"/>
          </a:xfrm>
          <a:custGeom>
            <a:avLst/>
            <a:gdLst/>
            <a:ahLst/>
            <a:cxnLst/>
            <a:rect l="l" t="t" r="r" b="b"/>
            <a:pathLst>
              <a:path w="32384" h="8890">
                <a:moveTo>
                  <a:pt x="0" y="0"/>
                </a:moveTo>
                <a:lnTo>
                  <a:pt x="32004" y="0"/>
                </a:lnTo>
                <a:lnTo>
                  <a:pt x="32004" y="8890"/>
                </a:lnTo>
                <a:lnTo>
                  <a:pt x="0" y="889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098708" y="9047321"/>
            <a:ext cx="20320" cy="67310"/>
          </a:xfrm>
          <a:custGeom>
            <a:avLst/>
            <a:gdLst/>
            <a:ahLst/>
            <a:cxnLst/>
            <a:rect l="l" t="t" r="r" b="b"/>
            <a:pathLst>
              <a:path w="20319" h="67309">
                <a:moveTo>
                  <a:pt x="13716" y="1524"/>
                </a:moveTo>
                <a:lnTo>
                  <a:pt x="6096" y="1524"/>
                </a:lnTo>
                <a:lnTo>
                  <a:pt x="7620" y="0"/>
                </a:lnTo>
                <a:lnTo>
                  <a:pt x="12192" y="0"/>
                </a:lnTo>
                <a:lnTo>
                  <a:pt x="13716" y="1524"/>
                </a:lnTo>
                <a:close/>
              </a:path>
              <a:path w="20319" h="67309">
                <a:moveTo>
                  <a:pt x="18288" y="16764"/>
                </a:moveTo>
                <a:lnTo>
                  <a:pt x="1524" y="16764"/>
                </a:lnTo>
                <a:lnTo>
                  <a:pt x="1524" y="15240"/>
                </a:lnTo>
                <a:lnTo>
                  <a:pt x="0" y="13716"/>
                </a:lnTo>
                <a:lnTo>
                  <a:pt x="0" y="6096"/>
                </a:lnTo>
                <a:lnTo>
                  <a:pt x="4572" y="1524"/>
                </a:lnTo>
                <a:lnTo>
                  <a:pt x="16764" y="1524"/>
                </a:lnTo>
                <a:lnTo>
                  <a:pt x="16764" y="3048"/>
                </a:lnTo>
                <a:lnTo>
                  <a:pt x="19812" y="6096"/>
                </a:lnTo>
                <a:lnTo>
                  <a:pt x="19812" y="13716"/>
                </a:lnTo>
                <a:lnTo>
                  <a:pt x="18288" y="15240"/>
                </a:lnTo>
                <a:lnTo>
                  <a:pt x="18288" y="16764"/>
                </a:lnTo>
                <a:close/>
              </a:path>
              <a:path w="20319" h="67309">
                <a:moveTo>
                  <a:pt x="13716" y="19812"/>
                </a:moveTo>
                <a:lnTo>
                  <a:pt x="6096" y="19812"/>
                </a:lnTo>
                <a:lnTo>
                  <a:pt x="3048" y="16764"/>
                </a:lnTo>
                <a:lnTo>
                  <a:pt x="16764" y="16764"/>
                </a:lnTo>
                <a:lnTo>
                  <a:pt x="16764" y="18288"/>
                </a:lnTo>
                <a:lnTo>
                  <a:pt x="15240" y="18288"/>
                </a:lnTo>
                <a:lnTo>
                  <a:pt x="13716" y="19812"/>
                </a:lnTo>
                <a:close/>
              </a:path>
              <a:path w="20319" h="67309">
                <a:moveTo>
                  <a:pt x="12192" y="48768"/>
                </a:moveTo>
                <a:lnTo>
                  <a:pt x="7620" y="48768"/>
                </a:lnTo>
                <a:lnTo>
                  <a:pt x="9144" y="47244"/>
                </a:lnTo>
                <a:lnTo>
                  <a:pt x="10668" y="47244"/>
                </a:lnTo>
                <a:lnTo>
                  <a:pt x="12192" y="48768"/>
                </a:lnTo>
                <a:close/>
              </a:path>
              <a:path w="20319" h="67309">
                <a:moveTo>
                  <a:pt x="18288" y="53340"/>
                </a:moveTo>
                <a:lnTo>
                  <a:pt x="1524" y="53340"/>
                </a:lnTo>
                <a:lnTo>
                  <a:pt x="1524" y="51816"/>
                </a:lnTo>
                <a:lnTo>
                  <a:pt x="3048" y="50292"/>
                </a:lnTo>
                <a:lnTo>
                  <a:pt x="4572" y="50292"/>
                </a:lnTo>
                <a:lnTo>
                  <a:pt x="4572" y="48768"/>
                </a:lnTo>
                <a:lnTo>
                  <a:pt x="15240" y="48768"/>
                </a:lnTo>
                <a:lnTo>
                  <a:pt x="18288" y="51816"/>
                </a:lnTo>
                <a:lnTo>
                  <a:pt x="18288" y="53340"/>
                </a:lnTo>
                <a:close/>
              </a:path>
              <a:path w="20319" h="67309">
                <a:moveTo>
                  <a:pt x="15240" y="67056"/>
                </a:moveTo>
                <a:lnTo>
                  <a:pt x="4572" y="67056"/>
                </a:lnTo>
                <a:lnTo>
                  <a:pt x="4572" y="65532"/>
                </a:lnTo>
                <a:lnTo>
                  <a:pt x="3048" y="65532"/>
                </a:lnTo>
                <a:lnTo>
                  <a:pt x="1524" y="64008"/>
                </a:lnTo>
                <a:lnTo>
                  <a:pt x="1524" y="62484"/>
                </a:lnTo>
                <a:lnTo>
                  <a:pt x="0" y="60960"/>
                </a:lnTo>
                <a:lnTo>
                  <a:pt x="0" y="53340"/>
                </a:lnTo>
                <a:lnTo>
                  <a:pt x="19812" y="53340"/>
                </a:lnTo>
                <a:lnTo>
                  <a:pt x="19812" y="60960"/>
                </a:lnTo>
                <a:lnTo>
                  <a:pt x="18288" y="62484"/>
                </a:lnTo>
                <a:lnTo>
                  <a:pt x="18288" y="64008"/>
                </a:lnTo>
                <a:lnTo>
                  <a:pt x="15240" y="670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504344" y="9208194"/>
            <a:ext cx="6573783" cy="93660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ransition spd="med">
    <p:wipe dir="d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979634" y="10411015"/>
            <a:ext cx="247269" cy="762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69213" y="530828"/>
            <a:ext cx="52069" cy="85725"/>
          </a:xfrm>
          <a:custGeom>
            <a:avLst/>
            <a:gdLst/>
            <a:ahLst/>
            <a:cxnLst/>
            <a:rect l="l" t="t" r="r" b="b"/>
            <a:pathLst>
              <a:path w="52070" h="85725">
                <a:moveTo>
                  <a:pt x="51816" y="10668"/>
                </a:moveTo>
                <a:lnTo>
                  <a:pt x="0" y="10668"/>
                </a:lnTo>
                <a:lnTo>
                  <a:pt x="0" y="0"/>
                </a:lnTo>
                <a:lnTo>
                  <a:pt x="51816" y="0"/>
                </a:lnTo>
                <a:lnTo>
                  <a:pt x="51816" y="10668"/>
                </a:lnTo>
                <a:close/>
              </a:path>
              <a:path w="52070" h="85725">
                <a:moveTo>
                  <a:pt x="32004" y="76200"/>
                </a:moveTo>
                <a:lnTo>
                  <a:pt x="19812" y="76200"/>
                </a:lnTo>
                <a:lnTo>
                  <a:pt x="19812" y="10668"/>
                </a:lnTo>
                <a:lnTo>
                  <a:pt x="32004" y="10668"/>
                </a:lnTo>
                <a:lnTo>
                  <a:pt x="32004" y="76200"/>
                </a:lnTo>
                <a:close/>
              </a:path>
              <a:path w="52070" h="85725">
                <a:moveTo>
                  <a:pt x="51816" y="85439"/>
                </a:moveTo>
                <a:lnTo>
                  <a:pt x="0" y="85439"/>
                </a:lnTo>
                <a:lnTo>
                  <a:pt x="0" y="76200"/>
                </a:lnTo>
                <a:lnTo>
                  <a:pt x="51816" y="76200"/>
                </a:lnTo>
                <a:lnTo>
                  <a:pt x="51816" y="8543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42461" y="550641"/>
            <a:ext cx="52069" cy="66039"/>
          </a:xfrm>
          <a:custGeom>
            <a:avLst/>
            <a:gdLst/>
            <a:ahLst/>
            <a:cxnLst/>
            <a:rect l="l" t="t" r="r" b="b"/>
            <a:pathLst>
              <a:path w="52070" h="66040">
                <a:moveTo>
                  <a:pt x="10668" y="65627"/>
                </a:moveTo>
                <a:lnTo>
                  <a:pt x="0" y="65627"/>
                </a:lnTo>
                <a:lnTo>
                  <a:pt x="0" y="0"/>
                </a:lnTo>
                <a:lnTo>
                  <a:pt x="10668" y="0"/>
                </a:lnTo>
                <a:lnTo>
                  <a:pt x="10668" y="10668"/>
                </a:lnTo>
                <a:lnTo>
                  <a:pt x="22860" y="10668"/>
                </a:lnTo>
                <a:lnTo>
                  <a:pt x="21336" y="12192"/>
                </a:lnTo>
                <a:lnTo>
                  <a:pt x="19812" y="12192"/>
                </a:lnTo>
                <a:lnTo>
                  <a:pt x="18288" y="13716"/>
                </a:lnTo>
                <a:lnTo>
                  <a:pt x="16764" y="16764"/>
                </a:lnTo>
                <a:lnTo>
                  <a:pt x="15240" y="18383"/>
                </a:lnTo>
                <a:lnTo>
                  <a:pt x="10668" y="22955"/>
                </a:lnTo>
                <a:lnTo>
                  <a:pt x="10668" y="65627"/>
                </a:lnTo>
                <a:close/>
              </a:path>
              <a:path w="52070" h="66040">
                <a:moveTo>
                  <a:pt x="24384" y="10668"/>
                </a:moveTo>
                <a:lnTo>
                  <a:pt x="10668" y="10668"/>
                </a:lnTo>
                <a:lnTo>
                  <a:pt x="13716" y="7620"/>
                </a:lnTo>
                <a:lnTo>
                  <a:pt x="16764" y="6096"/>
                </a:lnTo>
                <a:lnTo>
                  <a:pt x="21336" y="1524"/>
                </a:lnTo>
                <a:lnTo>
                  <a:pt x="22860" y="1524"/>
                </a:lnTo>
                <a:lnTo>
                  <a:pt x="24384" y="0"/>
                </a:lnTo>
                <a:lnTo>
                  <a:pt x="38100" y="0"/>
                </a:lnTo>
                <a:lnTo>
                  <a:pt x="44196" y="1524"/>
                </a:lnTo>
                <a:lnTo>
                  <a:pt x="47244" y="4572"/>
                </a:lnTo>
                <a:lnTo>
                  <a:pt x="50292" y="9144"/>
                </a:lnTo>
                <a:lnTo>
                  <a:pt x="25908" y="9144"/>
                </a:lnTo>
                <a:lnTo>
                  <a:pt x="24384" y="10668"/>
                </a:lnTo>
                <a:close/>
              </a:path>
              <a:path w="52070" h="66040">
                <a:moveTo>
                  <a:pt x="51816" y="65627"/>
                </a:moveTo>
                <a:lnTo>
                  <a:pt x="41148" y="65627"/>
                </a:lnTo>
                <a:lnTo>
                  <a:pt x="41148" y="18383"/>
                </a:lnTo>
                <a:lnTo>
                  <a:pt x="39624" y="15240"/>
                </a:lnTo>
                <a:lnTo>
                  <a:pt x="38100" y="12192"/>
                </a:lnTo>
                <a:lnTo>
                  <a:pt x="36576" y="10668"/>
                </a:lnTo>
                <a:lnTo>
                  <a:pt x="33528" y="9144"/>
                </a:lnTo>
                <a:lnTo>
                  <a:pt x="50292" y="9144"/>
                </a:lnTo>
                <a:lnTo>
                  <a:pt x="51816" y="15240"/>
                </a:lnTo>
                <a:lnTo>
                  <a:pt x="51816" y="6562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01147" y="521781"/>
            <a:ext cx="32384" cy="8889"/>
          </a:xfrm>
          <a:custGeom>
            <a:avLst/>
            <a:gdLst/>
            <a:ahLst/>
            <a:cxnLst/>
            <a:rect l="l" t="t" r="r" b="b"/>
            <a:pathLst>
              <a:path w="32384" h="8890">
                <a:moveTo>
                  <a:pt x="0" y="0"/>
                </a:moveTo>
                <a:lnTo>
                  <a:pt x="32004" y="0"/>
                </a:lnTo>
                <a:lnTo>
                  <a:pt x="32004" y="8890"/>
                </a:lnTo>
                <a:lnTo>
                  <a:pt x="0" y="889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06481" y="530671"/>
            <a:ext cx="0" cy="104138"/>
          </a:xfrm>
          <a:custGeom>
            <a:avLst/>
            <a:gdLst/>
            <a:ahLst/>
            <a:cxnLst/>
            <a:rect l="l" t="t" r="r" b="b"/>
            <a:pathLst>
              <a:path h="104140">
                <a:moveTo>
                  <a:pt x="0" y="0"/>
                </a:moveTo>
                <a:lnTo>
                  <a:pt x="0" y="104139"/>
                </a:lnTo>
              </a:path>
            </a:pathLst>
          </a:custGeom>
          <a:ln w="1066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01147" y="634810"/>
            <a:ext cx="32384" cy="8889"/>
          </a:xfrm>
          <a:custGeom>
            <a:avLst/>
            <a:gdLst/>
            <a:ahLst/>
            <a:cxnLst/>
            <a:rect l="l" t="t" r="r" b="b"/>
            <a:pathLst>
              <a:path w="32384" h="8890">
                <a:moveTo>
                  <a:pt x="0" y="0"/>
                </a:moveTo>
                <a:lnTo>
                  <a:pt x="32004" y="0"/>
                </a:lnTo>
                <a:lnTo>
                  <a:pt x="32004" y="8890"/>
                </a:lnTo>
                <a:lnTo>
                  <a:pt x="0" y="889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59155" y="530828"/>
            <a:ext cx="134207" cy="869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017841" y="521781"/>
            <a:ext cx="32384" cy="8889"/>
          </a:xfrm>
          <a:custGeom>
            <a:avLst/>
            <a:gdLst/>
            <a:ahLst/>
            <a:cxnLst/>
            <a:rect l="l" t="t" r="r" b="b"/>
            <a:pathLst>
              <a:path w="32384" h="8890">
                <a:moveTo>
                  <a:pt x="0" y="0"/>
                </a:moveTo>
                <a:lnTo>
                  <a:pt x="32004" y="0"/>
                </a:lnTo>
                <a:lnTo>
                  <a:pt x="32004" y="8890"/>
                </a:lnTo>
                <a:lnTo>
                  <a:pt x="0" y="889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44511" y="530671"/>
            <a:ext cx="0" cy="104138"/>
          </a:xfrm>
          <a:custGeom>
            <a:avLst/>
            <a:gdLst/>
            <a:ahLst/>
            <a:cxnLst/>
            <a:rect l="l" t="t" r="r" b="b"/>
            <a:pathLst>
              <a:path h="104140">
                <a:moveTo>
                  <a:pt x="0" y="0"/>
                </a:moveTo>
                <a:lnTo>
                  <a:pt x="0" y="104139"/>
                </a:lnTo>
              </a:path>
            </a:pathLst>
          </a:custGeom>
          <a:ln w="1066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017841" y="634810"/>
            <a:ext cx="32384" cy="8889"/>
          </a:xfrm>
          <a:custGeom>
            <a:avLst/>
            <a:gdLst/>
            <a:ahLst/>
            <a:cxnLst/>
            <a:rect l="l" t="t" r="r" b="b"/>
            <a:pathLst>
              <a:path w="32384" h="8890">
                <a:moveTo>
                  <a:pt x="0" y="0"/>
                </a:moveTo>
                <a:lnTo>
                  <a:pt x="32004" y="0"/>
                </a:lnTo>
                <a:lnTo>
                  <a:pt x="32004" y="8890"/>
                </a:lnTo>
                <a:lnTo>
                  <a:pt x="0" y="889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098708" y="550640"/>
            <a:ext cx="20320" cy="67310"/>
          </a:xfrm>
          <a:custGeom>
            <a:avLst/>
            <a:gdLst/>
            <a:ahLst/>
            <a:cxnLst/>
            <a:rect l="l" t="t" r="r" b="b"/>
            <a:pathLst>
              <a:path w="20319" h="67309">
                <a:moveTo>
                  <a:pt x="19812" y="13811"/>
                </a:moveTo>
                <a:lnTo>
                  <a:pt x="0" y="13811"/>
                </a:lnTo>
                <a:lnTo>
                  <a:pt x="0" y="6096"/>
                </a:lnTo>
                <a:lnTo>
                  <a:pt x="1524" y="4572"/>
                </a:lnTo>
                <a:lnTo>
                  <a:pt x="1524" y="3048"/>
                </a:lnTo>
                <a:lnTo>
                  <a:pt x="3048" y="1524"/>
                </a:lnTo>
                <a:lnTo>
                  <a:pt x="4572" y="1524"/>
                </a:lnTo>
                <a:lnTo>
                  <a:pt x="4572" y="0"/>
                </a:lnTo>
                <a:lnTo>
                  <a:pt x="15240" y="0"/>
                </a:lnTo>
                <a:lnTo>
                  <a:pt x="18288" y="3048"/>
                </a:lnTo>
                <a:lnTo>
                  <a:pt x="18288" y="4572"/>
                </a:lnTo>
                <a:lnTo>
                  <a:pt x="19812" y="6096"/>
                </a:lnTo>
                <a:lnTo>
                  <a:pt x="19812" y="13811"/>
                </a:lnTo>
                <a:close/>
              </a:path>
              <a:path w="20319" h="67309">
                <a:moveTo>
                  <a:pt x="15240" y="18383"/>
                </a:moveTo>
                <a:lnTo>
                  <a:pt x="4572" y="18383"/>
                </a:lnTo>
                <a:lnTo>
                  <a:pt x="4572" y="16859"/>
                </a:lnTo>
                <a:lnTo>
                  <a:pt x="3048" y="16859"/>
                </a:lnTo>
                <a:lnTo>
                  <a:pt x="1524" y="15335"/>
                </a:lnTo>
                <a:lnTo>
                  <a:pt x="1524" y="13811"/>
                </a:lnTo>
                <a:lnTo>
                  <a:pt x="18288" y="13811"/>
                </a:lnTo>
                <a:lnTo>
                  <a:pt x="18288" y="15335"/>
                </a:lnTo>
                <a:lnTo>
                  <a:pt x="15240" y="18383"/>
                </a:lnTo>
                <a:close/>
              </a:path>
              <a:path w="20319" h="67309">
                <a:moveTo>
                  <a:pt x="10668" y="19907"/>
                </a:moveTo>
                <a:lnTo>
                  <a:pt x="9144" y="19907"/>
                </a:lnTo>
                <a:lnTo>
                  <a:pt x="7620" y="18383"/>
                </a:lnTo>
                <a:lnTo>
                  <a:pt x="12192" y="18383"/>
                </a:lnTo>
                <a:lnTo>
                  <a:pt x="10668" y="19907"/>
                </a:lnTo>
                <a:close/>
              </a:path>
              <a:path w="20319" h="67309">
                <a:moveTo>
                  <a:pt x="16764" y="50387"/>
                </a:moveTo>
                <a:lnTo>
                  <a:pt x="3048" y="50387"/>
                </a:lnTo>
                <a:lnTo>
                  <a:pt x="6096" y="47339"/>
                </a:lnTo>
                <a:lnTo>
                  <a:pt x="13716" y="47339"/>
                </a:lnTo>
                <a:lnTo>
                  <a:pt x="15240" y="48863"/>
                </a:lnTo>
                <a:lnTo>
                  <a:pt x="16764" y="48863"/>
                </a:lnTo>
                <a:lnTo>
                  <a:pt x="16764" y="50387"/>
                </a:lnTo>
                <a:close/>
              </a:path>
              <a:path w="20319" h="67309">
                <a:moveTo>
                  <a:pt x="16764" y="65627"/>
                </a:moveTo>
                <a:lnTo>
                  <a:pt x="4572" y="65627"/>
                </a:lnTo>
                <a:lnTo>
                  <a:pt x="0" y="61055"/>
                </a:lnTo>
                <a:lnTo>
                  <a:pt x="0" y="53435"/>
                </a:lnTo>
                <a:lnTo>
                  <a:pt x="1524" y="51911"/>
                </a:lnTo>
                <a:lnTo>
                  <a:pt x="1524" y="50387"/>
                </a:lnTo>
                <a:lnTo>
                  <a:pt x="18288" y="50387"/>
                </a:lnTo>
                <a:lnTo>
                  <a:pt x="18288" y="51911"/>
                </a:lnTo>
                <a:lnTo>
                  <a:pt x="19812" y="53435"/>
                </a:lnTo>
                <a:lnTo>
                  <a:pt x="19812" y="61055"/>
                </a:lnTo>
                <a:lnTo>
                  <a:pt x="16764" y="64103"/>
                </a:lnTo>
                <a:lnTo>
                  <a:pt x="16764" y="65627"/>
                </a:lnTo>
                <a:close/>
              </a:path>
              <a:path w="20319" h="67309">
                <a:moveTo>
                  <a:pt x="12192" y="67151"/>
                </a:moveTo>
                <a:lnTo>
                  <a:pt x="7620" y="67151"/>
                </a:lnTo>
                <a:lnTo>
                  <a:pt x="6096" y="65627"/>
                </a:lnTo>
                <a:lnTo>
                  <a:pt x="13716" y="65627"/>
                </a:lnTo>
                <a:lnTo>
                  <a:pt x="12192" y="671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04344" y="720752"/>
            <a:ext cx="6573783" cy="80239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62356" y="1703831"/>
            <a:ext cx="5018532" cy="609447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62355" y="7901941"/>
            <a:ext cx="5477773" cy="224380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ransition spd="med">
    <p:wipe dir="d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979634" y="10411015"/>
            <a:ext cx="247269" cy="762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78358" y="539497"/>
            <a:ext cx="0" cy="96520"/>
          </a:xfrm>
          <a:custGeom>
            <a:avLst/>
            <a:gdLst/>
            <a:ahLst/>
            <a:cxnLst/>
            <a:rect l="l" t="t" r="r" b="b"/>
            <a:pathLst>
              <a:path h="96520">
                <a:moveTo>
                  <a:pt x="0" y="0"/>
                </a:moveTo>
                <a:lnTo>
                  <a:pt x="0" y="96012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05790" y="564452"/>
            <a:ext cx="62865" cy="71756"/>
          </a:xfrm>
          <a:custGeom>
            <a:avLst/>
            <a:gdLst/>
            <a:ahLst/>
            <a:cxnLst/>
            <a:rect l="l" t="t" r="r" b="b"/>
            <a:pathLst>
              <a:path w="62865" h="71754">
                <a:moveTo>
                  <a:pt x="60293" y="12192"/>
                </a:moveTo>
                <a:lnTo>
                  <a:pt x="16764" y="12192"/>
                </a:lnTo>
                <a:lnTo>
                  <a:pt x="21636" y="7072"/>
                </a:lnTo>
                <a:lnTo>
                  <a:pt x="27098" y="3238"/>
                </a:lnTo>
                <a:lnTo>
                  <a:pt x="33132" y="833"/>
                </a:lnTo>
                <a:lnTo>
                  <a:pt x="39719" y="0"/>
                </a:lnTo>
                <a:lnTo>
                  <a:pt x="42767" y="0"/>
                </a:lnTo>
                <a:lnTo>
                  <a:pt x="47339" y="1524"/>
                </a:lnTo>
                <a:lnTo>
                  <a:pt x="56483" y="6096"/>
                </a:lnTo>
                <a:lnTo>
                  <a:pt x="58007" y="7620"/>
                </a:lnTo>
                <a:lnTo>
                  <a:pt x="60293" y="12192"/>
                </a:lnTo>
                <a:close/>
              </a:path>
              <a:path w="62865" h="71754">
                <a:moveTo>
                  <a:pt x="18288" y="71628"/>
                </a:moveTo>
                <a:lnTo>
                  <a:pt x="0" y="71628"/>
                </a:lnTo>
                <a:lnTo>
                  <a:pt x="0" y="1524"/>
                </a:lnTo>
                <a:lnTo>
                  <a:pt x="16764" y="1524"/>
                </a:lnTo>
                <a:lnTo>
                  <a:pt x="16764" y="12192"/>
                </a:lnTo>
                <a:lnTo>
                  <a:pt x="60293" y="12192"/>
                </a:lnTo>
                <a:lnTo>
                  <a:pt x="61055" y="13716"/>
                </a:lnTo>
                <a:lnTo>
                  <a:pt x="28956" y="13716"/>
                </a:lnTo>
                <a:lnTo>
                  <a:pt x="27432" y="15240"/>
                </a:lnTo>
                <a:lnTo>
                  <a:pt x="21336" y="18288"/>
                </a:lnTo>
                <a:lnTo>
                  <a:pt x="18288" y="24384"/>
                </a:lnTo>
                <a:lnTo>
                  <a:pt x="18288" y="71628"/>
                </a:lnTo>
                <a:close/>
              </a:path>
              <a:path w="62865" h="71754">
                <a:moveTo>
                  <a:pt x="62579" y="71628"/>
                </a:moveTo>
                <a:lnTo>
                  <a:pt x="44291" y="71628"/>
                </a:lnTo>
                <a:lnTo>
                  <a:pt x="44291" y="22860"/>
                </a:lnTo>
                <a:lnTo>
                  <a:pt x="42767" y="21336"/>
                </a:lnTo>
                <a:lnTo>
                  <a:pt x="42767" y="19812"/>
                </a:lnTo>
                <a:lnTo>
                  <a:pt x="41243" y="16764"/>
                </a:lnTo>
                <a:lnTo>
                  <a:pt x="39719" y="16764"/>
                </a:lnTo>
                <a:lnTo>
                  <a:pt x="36671" y="15240"/>
                </a:lnTo>
                <a:lnTo>
                  <a:pt x="35147" y="13716"/>
                </a:lnTo>
                <a:lnTo>
                  <a:pt x="61055" y="13716"/>
                </a:lnTo>
                <a:lnTo>
                  <a:pt x="61055" y="15240"/>
                </a:lnTo>
                <a:lnTo>
                  <a:pt x="62579" y="18288"/>
                </a:lnTo>
                <a:lnTo>
                  <a:pt x="62579" y="716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80562" y="564452"/>
            <a:ext cx="64135" cy="73659"/>
          </a:xfrm>
          <a:custGeom>
            <a:avLst/>
            <a:gdLst/>
            <a:ahLst/>
            <a:cxnLst/>
            <a:rect l="l" t="t" r="r" b="b"/>
            <a:pathLst>
              <a:path w="64134" h="73659">
                <a:moveTo>
                  <a:pt x="62071" y="59436"/>
                </a:moveTo>
                <a:lnTo>
                  <a:pt x="38195" y="59436"/>
                </a:lnTo>
                <a:lnTo>
                  <a:pt x="44291" y="56388"/>
                </a:lnTo>
                <a:lnTo>
                  <a:pt x="45815" y="56388"/>
                </a:lnTo>
                <a:lnTo>
                  <a:pt x="45815" y="48768"/>
                </a:lnTo>
                <a:lnTo>
                  <a:pt x="44291" y="48768"/>
                </a:lnTo>
                <a:lnTo>
                  <a:pt x="44291" y="47244"/>
                </a:lnTo>
                <a:lnTo>
                  <a:pt x="41243" y="47244"/>
                </a:lnTo>
                <a:lnTo>
                  <a:pt x="38195" y="45720"/>
                </a:lnTo>
                <a:lnTo>
                  <a:pt x="28496" y="43434"/>
                </a:lnTo>
                <a:lnTo>
                  <a:pt x="20395" y="41148"/>
                </a:lnTo>
                <a:lnTo>
                  <a:pt x="14312" y="38862"/>
                </a:lnTo>
                <a:lnTo>
                  <a:pt x="10668" y="36576"/>
                </a:lnTo>
                <a:lnTo>
                  <a:pt x="4572" y="33528"/>
                </a:lnTo>
                <a:lnTo>
                  <a:pt x="1524" y="28956"/>
                </a:lnTo>
                <a:lnTo>
                  <a:pt x="1524" y="15240"/>
                </a:lnTo>
                <a:lnTo>
                  <a:pt x="4572" y="10668"/>
                </a:lnTo>
                <a:lnTo>
                  <a:pt x="9144" y="6096"/>
                </a:lnTo>
                <a:lnTo>
                  <a:pt x="13716" y="3048"/>
                </a:lnTo>
                <a:lnTo>
                  <a:pt x="21336" y="0"/>
                </a:lnTo>
                <a:lnTo>
                  <a:pt x="41243" y="0"/>
                </a:lnTo>
                <a:lnTo>
                  <a:pt x="47339" y="1524"/>
                </a:lnTo>
                <a:lnTo>
                  <a:pt x="56483" y="7620"/>
                </a:lnTo>
                <a:lnTo>
                  <a:pt x="59531" y="12192"/>
                </a:lnTo>
                <a:lnTo>
                  <a:pt x="60293" y="13716"/>
                </a:lnTo>
                <a:lnTo>
                  <a:pt x="22860" y="13716"/>
                </a:lnTo>
                <a:lnTo>
                  <a:pt x="19812" y="16764"/>
                </a:lnTo>
                <a:lnTo>
                  <a:pt x="19812" y="21336"/>
                </a:lnTo>
                <a:lnTo>
                  <a:pt x="22860" y="24384"/>
                </a:lnTo>
                <a:lnTo>
                  <a:pt x="28956" y="25908"/>
                </a:lnTo>
                <a:lnTo>
                  <a:pt x="38195" y="27432"/>
                </a:lnTo>
                <a:lnTo>
                  <a:pt x="47339" y="30480"/>
                </a:lnTo>
                <a:lnTo>
                  <a:pt x="54959" y="32004"/>
                </a:lnTo>
                <a:lnTo>
                  <a:pt x="58007" y="36576"/>
                </a:lnTo>
                <a:lnTo>
                  <a:pt x="62579" y="39624"/>
                </a:lnTo>
                <a:lnTo>
                  <a:pt x="64103" y="44196"/>
                </a:lnTo>
                <a:lnTo>
                  <a:pt x="64103" y="56388"/>
                </a:lnTo>
                <a:lnTo>
                  <a:pt x="62071" y="59436"/>
                </a:lnTo>
                <a:close/>
              </a:path>
              <a:path w="64134" h="73659">
                <a:moveTo>
                  <a:pt x="44291" y="21336"/>
                </a:moveTo>
                <a:lnTo>
                  <a:pt x="44291" y="19812"/>
                </a:lnTo>
                <a:lnTo>
                  <a:pt x="42767" y="16764"/>
                </a:lnTo>
                <a:lnTo>
                  <a:pt x="41243" y="15240"/>
                </a:lnTo>
                <a:lnTo>
                  <a:pt x="38195" y="13716"/>
                </a:lnTo>
                <a:lnTo>
                  <a:pt x="60293" y="13716"/>
                </a:lnTo>
                <a:lnTo>
                  <a:pt x="62579" y="18288"/>
                </a:lnTo>
                <a:lnTo>
                  <a:pt x="44291" y="21336"/>
                </a:lnTo>
                <a:close/>
              </a:path>
              <a:path w="64134" h="73659">
                <a:moveTo>
                  <a:pt x="42767" y="73247"/>
                </a:moveTo>
                <a:lnTo>
                  <a:pt x="22860" y="73247"/>
                </a:lnTo>
                <a:lnTo>
                  <a:pt x="15240" y="70104"/>
                </a:lnTo>
                <a:lnTo>
                  <a:pt x="10668" y="67056"/>
                </a:lnTo>
                <a:lnTo>
                  <a:pt x="4572" y="62484"/>
                </a:lnTo>
                <a:lnTo>
                  <a:pt x="1524" y="57912"/>
                </a:lnTo>
                <a:lnTo>
                  <a:pt x="0" y="51816"/>
                </a:lnTo>
                <a:lnTo>
                  <a:pt x="18288" y="48768"/>
                </a:lnTo>
                <a:lnTo>
                  <a:pt x="18288" y="51816"/>
                </a:lnTo>
                <a:lnTo>
                  <a:pt x="19812" y="54864"/>
                </a:lnTo>
                <a:lnTo>
                  <a:pt x="28956" y="59436"/>
                </a:lnTo>
                <a:lnTo>
                  <a:pt x="62071" y="59436"/>
                </a:lnTo>
                <a:lnTo>
                  <a:pt x="61055" y="60960"/>
                </a:lnTo>
                <a:lnTo>
                  <a:pt x="51911" y="70104"/>
                </a:lnTo>
                <a:lnTo>
                  <a:pt x="42767" y="7324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61428" y="567405"/>
            <a:ext cx="18415" cy="68579"/>
          </a:xfrm>
          <a:custGeom>
            <a:avLst/>
            <a:gdLst/>
            <a:ahLst/>
            <a:cxnLst/>
            <a:rect l="l" t="t" r="r" b="b"/>
            <a:pathLst>
              <a:path w="18415" h="68579">
                <a:moveTo>
                  <a:pt x="18288" y="68580"/>
                </a:moveTo>
                <a:lnTo>
                  <a:pt x="0" y="68580"/>
                </a:lnTo>
                <a:lnTo>
                  <a:pt x="0" y="0"/>
                </a:lnTo>
                <a:lnTo>
                  <a:pt x="18288" y="0"/>
                </a:lnTo>
                <a:lnTo>
                  <a:pt x="18288" y="68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93528" y="564452"/>
            <a:ext cx="69215" cy="99060"/>
          </a:xfrm>
          <a:custGeom>
            <a:avLst/>
            <a:gdLst/>
            <a:ahLst/>
            <a:cxnLst/>
            <a:rect l="l" t="t" r="r" b="b"/>
            <a:pathLst>
              <a:path w="69215" h="99059">
                <a:moveTo>
                  <a:pt x="36576" y="71628"/>
                </a:moveTo>
                <a:lnTo>
                  <a:pt x="28956" y="71628"/>
                </a:lnTo>
                <a:lnTo>
                  <a:pt x="22383" y="70794"/>
                </a:lnTo>
                <a:lnTo>
                  <a:pt x="0" y="45720"/>
                </a:lnTo>
                <a:lnTo>
                  <a:pt x="101" y="35052"/>
                </a:lnTo>
                <a:lnTo>
                  <a:pt x="571" y="28003"/>
                </a:lnTo>
                <a:lnTo>
                  <a:pt x="2286" y="20574"/>
                </a:lnTo>
                <a:lnTo>
                  <a:pt x="5143" y="14287"/>
                </a:lnTo>
                <a:lnTo>
                  <a:pt x="9144" y="9144"/>
                </a:lnTo>
                <a:lnTo>
                  <a:pt x="13716" y="3048"/>
                </a:lnTo>
                <a:lnTo>
                  <a:pt x="21336" y="0"/>
                </a:lnTo>
                <a:lnTo>
                  <a:pt x="38100" y="0"/>
                </a:lnTo>
                <a:lnTo>
                  <a:pt x="45720" y="4572"/>
                </a:lnTo>
                <a:lnTo>
                  <a:pt x="50292" y="12192"/>
                </a:lnTo>
                <a:lnTo>
                  <a:pt x="68675" y="12192"/>
                </a:lnTo>
                <a:lnTo>
                  <a:pt x="68675" y="13716"/>
                </a:lnTo>
                <a:lnTo>
                  <a:pt x="30480" y="13716"/>
                </a:lnTo>
                <a:lnTo>
                  <a:pt x="25908" y="16764"/>
                </a:lnTo>
                <a:lnTo>
                  <a:pt x="19812" y="22860"/>
                </a:lnTo>
                <a:lnTo>
                  <a:pt x="19812" y="47244"/>
                </a:lnTo>
                <a:lnTo>
                  <a:pt x="22860" y="51816"/>
                </a:lnTo>
                <a:lnTo>
                  <a:pt x="25908" y="54864"/>
                </a:lnTo>
                <a:lnTo>
                  <a:pt x="30480" y="56388"/>
                </a:lnTo>
                <a:lnTo>
                  <a:pt x="68675" y="56388"/>
                </a:lnTo>
                <a:lnTo>
                  <a:pt x="68675" y="59436"/>
                </a:lnTo>
                <a:lnTo>
                  <a:pt x="50292" y="59436"/>
                </a:lnTo>
                <a:lnTo>
                  <a:pt x="44196" y="67056"/>
                </a:lnTo>
                <a:lnTo>
                  <a:pt x="36576" y="71628"/>
                </a:lnTo>
                <a:close/>
              </a:path>
              <a:path w="69215" h="99059">
                <a:moveTo>
                  <a:pt x="68675" y="12192"/>
                </a:moveTo>
                <a:lnTo>
                  <a:pt x="50292" y="12192"/>
                </a:lnTo>
                <a:lnTo>
                  <a:pt x="50292" y="1524"/>
                </a:lnTo>
                <a:lnTo>
                  <a:pt x="68675" y="1524"/>
                </a:lnTo>
                <a:lnTo>
                  <a:pt x="68675" y="12192"/>
                </a:lnTo>
                <a:close/>
              </a:path>
              <a:path w="69215" h="99059">
                <a:moveTo>
                  <a:pt x="68675" y="56388"/>
                </a:moveTo>
                <a:lnTo>
                  <a:pt x="38100" y="56388"/>
                </a:lnTo>
                <a:lnTo>
                  <a:pt x="42672" y="54864"/>
                </a:lnTo>
                <a:lnTo>
                  <a:pt x="45720" y="51816"/>
                </a:lnTo>
                <a:lnTo>
                  <a:pt x="48768" y="47244"/>
                </a:lnTo>
                <a:lnTo>
                  <a:pt x="50292" y="42672"/>
                </a:lnTo>
                <a:lnTo>
                  <a:pt x="50292" y="28956"/>
                </a:lnTo>
                <a:lnTo>
                  <a:pt x="48768" y="22860"/>
                </a:lnTo>
                <a:lnTo>
                  <a:pt x="42672" y="16764"/>
                </a:lnTo>
                <a:lnTo>
                  <a:pt x="38100" y="13716"/>
                </a:lnTo>
                <a:lnTo>
                  <a:pt x="68675" y="13716"/>
                </a:lnTo>
                <a:lnTo>
                  <a:pt x="68675" y="56388"/>
                </a:lnTo>
                <a:close/>
              </a:path>
              <a:path w="69215" h="99059">
                <a:moveTo>
                  <a:pt x="64516" y="85344"/>
                </a:moveTo>
                <a:lnTo>
                  <a:pt x="39624" y="85344"/>
                </a:lnTo>
                <a:lnTo>
                  <a:pt x="42672" y="83820"/>
                </a:lnTo>
                <a:lnTo>
                  <a:pt x="45720" y="83820"/>
                </a:lnTo>
                <a:lnTo>
                  <a:pt x="47244" y="82296"/>
                </a:lnTo>
                <a:lnTo>
                  <a:pt x="47244" y="80772"/>
                </a:lnTo>
                <a:lnTo>
                  <a:pt x="48768" y="77724"/>
                </a:lnTo>
                <a:lnTo>
                  <a:pt x="48768" y="76200"/>
                </a:lnTo>
                <a:lnTo>
                  <a:pt x="50292" y="74676"/>
                </a:lnTo>
                <a:lnTo>
                  <a:pt x="50292" y="59436"/>
                </a:lnTo>
                <a:lnTo>
                  <a:pt x="68675" y="59436"/>
                </a:lnTo>
                <a:lnTo>
                  <a:pt x="68675" y="71628"/>
                </a:lnTo>
                <a:lnTo>
                  <a:pt x="67151" y="77724"/>
                </a:lnTo>
                <a:lnTo>
                  <a:pt x="65532" y="82296"/>
                </a:lnTo>
                <a:lnTo>
                  <a:pt x="64516" y="85344"/>
                </a:lnTo>
                <a:close/>
              </a:path>
              <a:path w="69215" h="99059">
                <a:moveTo>
                  <a:pt x="45720" y="99060"/>
                </a:moveTo>
                <a:lnTo>
                  <a:pt x="22860" y="99060"/>
                </a:lnTo>
                <a:lnTo>
                  <a:pt x="15240" y="97536"/>
                </a:lnTo>
                <a:lnTo>
                  <a:pt x="10668" y="92964"/>
                </a:lnTo>
                <a:lnTo>
                  <a:pt x="4572" y="89916"/>
                </a:lnTo>
                <a:lnTo>
                  <a:pt x="3048" y="83820"/>
                </a:lnTo>
                <a:lnTo>
                  <a:pt x="3048" y="76200"/>
                </a:lnTo>
                <a:lnTo>
                  <a:pt x="24384" y="77724"/>
                </a:lnTo>
                <a:lnTo>
                  <a:pt x="24384" y="82296"/>
                </a:lnTo>
                <a:lnTo>
                  <a:pt x="25908" y="83820"/>
                </a:lnTo>
                <a:lnTo>
                  <a:pt x="27432" y="83820"/>
                </a:lnTo>
                <a:lnTo>
                  <a:pt x="30480" y="85344"/>
                </a:lnTo>
                <a:lnTo>
                  <a:pt x="64516" y="85344"/>
                </a:lnTo>
                <a:lnTo>
                  <a:pt x="64008" y="86868"/>
                </a:lnTo>
                <a:lnTo>
                  <a:pt x="62484" y="89916"/>
                </a:lnTo>
                <a:lnTo>
                  <a:pt x="59436" y="91440"/>
                </a:lnTo>
                <a:lnTo>
                  <a:pt x="57912" y="94488"/>
                </a:lnTo>
                <a:lnTo>
                  <a:pt x="54864" y="96012"/>
                </a:lnTo>
                <a:lnTo>
                  <a:pt x="45720" y="9906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78967" y="539972"/>
            <a:ext cx="64135" cy="96520"/>
          </a:xfrm>
          <a:custGeom>
            <a:avLst/>
            <a:gdLst/>
            <a:ahLst/>
            <a:cxnLst/>
            <a:rect l="l" t="t" r="r" b="b"/>
            <a:pathLst>
              <a:path w="64134" h="96520">
                <a:moveTo>
                  <a:pt x="18288" y="96107"/>
                </a:moveTo>
                <a:lnTo>
                  <a:pt x="0" y="96107"/>
                </a:lnTo>
                <a:lnTo>
                  <a:pt x="0" y="0"/>
                </a:lnTo>
                <a:lnTo>
                  <a:pt x="18288" y="0"/>
                </a:lnTo>
                <a:lnTo>
                  <a:pt x="18288" y="35147"/>
                </a:lnTo>
                <a:lnTo>
                  <a:pt x="61055" y="35147"/>
                </a:lnTo>
                <a:lnTo>
                  <a:pt x="62579" y="38195"/>
                </a:lnTo>
                <a:lnTo>
                  <a:pt x="30480" y="38195"/>
                </a:lnTo>
                <a:lnTo>
                  <a:pt x="27432" y="39719"/>
                </a:lnTo>
                <a:lnTo>
                  <a:pt x="25908" y="41243"/>
                </a:lnTo>
                <a:lnTo>
                  <a:pt x="22860" y="42767"/>
                </a:lnTo>
                <a:lnTo>
                  <a:pt x="21336" y="44291"/>
                </a:lnTo>
                <a:lnTo>
                  <a:pt x="19812" y="47339"/>
                </a:lnTo>
                <a:lnTo>
                  <a:pt x="19812" y="50387"/>
                </a:lnTo>
                <a:lnTo>
                  <a:pt x="18288" y="54959"/>
                </a:lnTo>
                <a:lnTo>
                  <a:pt x="18288" y="96107"/>
                </a:lnTo>
                <a:close/>
              </a:path>
              <a:path w="64134" h="96520">
                <a:moveTo>
                  <a:pt x="61055" y="35147"/>
                </a:moveTo>
                <a:lnTo>
                  <a:pt x="18288" y="35147"/>
                </a:lnTo>
                <a:lnTo>
                  <a:pt x="24384" y="29051"/>
                </a:lnTo>
                <a:lnTo>
                  <a:pt x="32004" y="24479"/>
                </a:lnTo>
                <a:lnTo>
                  <a:pt x="44196" y="24479"/>
                </a:lnTo>
                <a:lnTo>
                  <a:pt x="47244" y="26003"/>
                </a:lnTo>
                <a:lnTo>
                  <a:pt x="51816" y="27527"/>
                </a:lnTo>
                <a:lnTo>
                  <a:pt x="54864" y="29051"/>
                </a:lnTo>
                <a:lnTo>
                  <a:pt x="58007" y="30575"/>
                </a:lnTo>
                <a:lnTo>
                  <a:pt x="59531" y="33623"/>
                </a:lnTo>
                <a:lnTo>
                  <a:pt x="61055" y="35147"/>
                </a:lnTo>
                <a:close/>
              </a:path>
              <a:path w="64134" h="96520">
                <a:moveTo>
                  <a:pt x="64103" y="96107"/>
                </a:moveTo>
                <a:lnTo>
                  <a:pt x="45720" y="96107"/>
                </a:lnTo>
                <a:lnTo>
                  <a:pt x="45720" y="51911"/>
                </a:lnTo>
                <a:lnTo>
                  <a:pt x="44196" y="47339"/>
                </a:lnTo>
                <a:lnTo>
                  <a:pt x="44196" y="45815"/>
                </a:lnTo>
                <a:lnTo>
                  <a:pt x="42672" y="42767"/>
                </a:lnTo>
                <a:lnTo>
                  <a:pt x="42672" y="41243"/>
                </a:lnTo>
                <a:lnTo>
                  <a:pt x="39624" y="41243"/>
                </a:lnTo>
                <a:lnTo>
                  <a:pt x="36576" y="38195"/>
                </a:lnTo>
                <a:lnTo>
                  <a:pt x="62579" y="38195"/>
                </a:lnTo>
                <a:lnTo>
                  <a:pt x="62579" y="44291"/>
                </a:lnTo>
                <a:lnTo>
                  <a:pt x="64103" y="48863"/>
                </a:lnTo>
                <a:lnTo>
                  <a:pt x="64103" y="961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53739" y="541497"/>
            <a:ext cx="41275" cy="96520"/>
          </a:xfrm>
          <a:custGeom>
            <a:avLst/>
            <a:gdLst/>
            <a:ahLst/>
            <a:cxnLst/>
            <a:rect l="l" t="t" r="r" b="b"/>
            <a:pathLst>
              <a:path w="41275" h="96520">
                <a:moveTo>
                  <a:pt x="25908" y="24479"/>
                </a:moveTo>
                <a:lnTo>
                  <a:pt x="7620" y="24479"/>
                </a:lnTo>
                <a:lnTo>
                  <a:pt x="7620" y="10668"/>
                </a:lnTo>
                <a:lnTo>
                  <a:pt x="25908" y="0"/>
                </a:lnTo>
                <a:lnTo>
                  <a:pt x="25908" y="24479"/>
                </a:lnTo>
                <a:close/>
              </a:path>
              <a:path w="41275" h="96520">
                <a:moveTo>
                  <a:pt x="39624" y="39719"/>
                </a:moveTo>
                <a:lnTo>
                  <a:pt x="0" y="39719"/>
                </a:lnTo>
                <a:lnTo>
                  <a:pt x="0" y="24479"/>
                </a:lnTo>
                <a:lnTo>
                  <a:pt x="39624" y="24479"/>
                </a:lnTo>
                <a:lnTo>
                  <a:pt x="39624" y="39719"/>
                </a:lnTo>
                <a:close/>
              </a:path>
              <a:path w="41275" h="96520">
                <a:moveTo>
                  <a:pt x="32004" y="96107"/>
                </a:moveTo>
                <a:lnTo>
                  <a:pt x="22860" y="96107"/>
                </a:lnTo>
                <a:lnTo>
                  <a:pt x="19812" y="94583"/>
                </a:lnTo>
                <a:lnTo>
                  <a:pt x="16764" y="94583"/>
                </a:lnTo>
                <a:lnTo>
                  <a:pt x="13716" y="93059"/>
                </a:lnTo>
                <a:lnTo>
                  <a:pt x="10668" y="90011"/>
                </a:lnTo>
                <a:lnTo>
                  <a:pt x="10668" y="88487"/>
                </a:lnTo>
                <a:lnTo>
                  <a:pt x="9144" y="85439"/>
                </a:lnTo>
                <a:lnTo>
                  <a:pt x="9144" y="82391"/>
                </a:lnTo>
                <a:lnTo>
                  <a:pt x="7620" y="80867"/>
                </a:lnTo>
                <a:lnTo>
                  <a:pt x="7620" y="39719"/>
                </a:lnTo>
                <a:lnTo>
                  <a:pt x="25908" y="39719"/>
                </a:lnTo>
                <a:lnTo>
                  <a:pt x="25908" y="76295"/>
                </a:lnTo>
                <a:lnTo>
                  <a:pt x="27432" y="77819"/>
                </a:lnTo>
                <a:lnTo>
                  <a:pt x="27432" y="79343"/>
                </a:lnTo>
                <a:lnTo>
                  <a:pt x="28956" y="79343"/>
                </a:lnTo>
                <a:lnTo>
                  <a:pt x="28956" y="80867"/>
                </a:lnTo>
                <a:lnTo>
                  <a:pt x="38438" y="80867"/>
                </a:lnTo>
                <a:lnTo>
                  <a:pt x="41148" y="93059"/>
                </a:lnTo>
                <a:lnTo>
                  <a:pt x="32004" y="96107"/>
                </a:lnTo>
                <a:close/>
              </a:path>
              <a:path w="41275" h="96520">
                <a:moveTo>
                  <a:pt x="38438" y="80867"/>
                </a:moveTo>
                <a:lnTo>
                  <a:pt x="33528" y="80867"/>
                </a:lnTo>
                <a:lnTo>
                  <a:pt x="35052" y="79343"/>
                </a:lnTo>
                <a:lnTo>
                  <a:pt x="38100" y="79343"/>
                </a:lnTo>
                <a:lnTo>
                  <a:pt x="38438" y="8086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99459" y="564452"/>
            <a:ext cx="64135" cy="73659"/>
          </a:xfrm>
          <a:custGeom>
            <a:avLst/>
            <a:gdLst/>
            <a:ahLst/>
            <a:cxnLst/>
            <a:rect l="l" t="t" r="r" b="b"/>
            <a:pathLst>
              <a:path w="64134" h="73659">
                <a:moveTo>
                  <a:pt x="62071" y="59436"/>
                </a:moveTo>
                <a:lnTo>
                  <a:pt x="36671" y="59436"/>
                </a:lnTo>
                <a:lnTo>
                  <a:pt x="41243" y="57912"/>
                </a:lnTo>
                <a:lnTo>
                  <a:pt x="42767" y="56388"/>
                </a:lnTo>
                <a:lnTo>
                  <a:pt x="44291" y="56388"/>
                </a:lnTo>
                <a:lnTo>
                  <a:pt x="45815" y="53340"/>
                </a:lnTo>
                <a:lnTo>
                  <a:pt x="45815" y="48768"/>
                </a:lnTo>
                <a:lnTo>
                  <a:pt x="44291" y="48768"/>
                </a:lnTo>
                <a:lnTo>
                  <a:pt x="44291" y="47244"/>
                </a:lnTo>
                <a:lnTo>
                  <a:pt x="41243" y="47244"/>
                </a:lnTo>
                <a:lnTo>
                  <a:pt x="38195" y="45720"/>
                </a:lnTo>
                <a:lnTo>
                  <a:pt x="27908" y="43434"/>
                </a:lnTo>
                <a:lnTo>
                  <a:pt x="19907" y="41148"/>
                </a:lnTo>
                <a:lnTo>
                  <a:pt x="14192" y="38862"/>
                </a:lnTo>
                <a:lnTo>
                  <a:pt x="10763" y="36576"/>
                </a:lnTo>
                <a:lnTo>
                  <a:pt x="4572" y="33528"/>
                </a:lnTo>
                <a:lnTo>
                  <a:pt x="1524" y="28956"/>
                </a:lnTo>
                <a:lnTo>
                  <a:pt x="1524" y="15240"/>
                </a:lnTo>
                <a:lnTo>
                  <a:pt x="4572" y="10668"/>
                </a:lnTo>
                <a:lnTo>
                  <a:pt x="9144" y="6096"/>
                </a:lnTo>
                <a:lnTo>
                  <a:pt x="13811" y="3048"/>
                </a:lnTo>
                <a:lnTo>
                  <a:pt x="21431" y="0"/>
                </a:lnTo>
                <a:lnTo>
                  <a:pt x="41243" y="0"/>
                </a:lnTo>
                <a:lnTo>
                  <a:pt x="47339" y="1524"/>
                </a:lnTo>
                <a:lnTo>
                  <a:pt x="56483" y="7620"/>
                </a:lnTo>
                <a:lnTo>
                  <a:pt x="59531" y="12192"/>
                </a:lnTo>
                <a:lnTo>
                  <a:pt x="59912" y="13716"/>
                </a:lnTo>
                <a:lnTo>
                  <a:pt x="22955" y="13716"/>
                </a:lnTo>
                <a:lnTo>
                  <a:pt x="18383" y="18288"/>
                </a:lnTo>
                <a:lnTo>
                  <a:pt x="18383" y="21336"/>
                </a:lnTo>
                <a:lnTo>
                  <a:pt x="19907" y="21336"/>
                </a:lnTo>
                <a:lnTo>
                  <a:pt x="22955" y="24384"/>
                </a:lnTo>
                <a:lnTo>
                  <a:pt x="27527" y="25908"/>
                </a:lnTo>
                <a:lnTo>
                  <a:pt x="38195" y="27432"/>
                </a:lnTo>
                <a:lnTo>
                  <a:pt x="47339" y="30480"/>
                </a:lnTo>
                <a:lnTo>
                  <a:pt x="54959" y="32004"/>
                </a:lnTo>
                <a:lnTo>
                  <a:pt x="58007" y="36576"/>
                </a:lnTo>
                <a:lnTo>
                  <a:pt x="62579" y="39624"/>
                </a:lnTo>
                <a:lnTo>
                  <a:pt x="64103" y="44196"/>
                </a:lnTo>
                <a:lnTo>
                  <a:pt x="64103" y="56388"/>
                </a:lnTo>
                <a:lnTo>
                  <a:pt x="62071" y="59436"/>
                </a:lnTo>
                <a:close/>
              </a:path>
              <a:path w="64134" h="73659">
                <a:moveTo>
                  <a:pt x="44291" y="21336"/>
                </a:moveTo>
                <a:lnTo>
                  <a:pt x="44291" y="19812"/>
                </a:lnTo>
                <a:lnTo>
                  <a:pt x="42767" y="16764"/>
                </a:lnTo>
                <a:lnTo>
                  <a:pt x="39719" y="15240"/>
                </a:lnTo>
                <a:lnTo>
                  <a:pt x="38195" y="13716"/>
                </a:lnTo>
                <a:lnTo>
                  <a:pt x="59912" y="13716"/>
                </a:lnTo>
                <a:lnTo>
                  <a:pt x="61055" y="18288"/>
                </a:lnTo>
                <a:lnTo>
                  <a:pt x="44291" y="21336"/>
                </a:lnTo>
                <a:close/>
              </a:path>
              <a:path w="64134" h="73659">
                <a:moveTo>
                  <a:pt x="32099" y="73152"/>
                </a:moveTo>
                <a:lnTo>
                  <a:pt x="22955" y="73152"/>
                </a:lnTo>
                <a:lnTo>
                  <a:pt x="15335" y="70104"/>
                </a:lnTo>
                <a:lnTo>
                  <a:pt x="10763" y="67056"/>
                </a:lnTo>
                <a:lnTo>
                  <a:pt x="4572" y="62484"/>
                </a:lnTo>
                <a:lnTo>
                  <a:pt x="1524" y="57912"/>
                </a:lnTo>
                <a:lnTo>
                  <a:pt x="0" y="51816"/>
                </a:lnTo>
                <a:lnTo>
                  <a:pt x="18383" y="48768"/>
                </a:lnTo>
                <a:lnTo>
                  <a:pt x="18383" y="51816"/>
                </a:lnTo>
                <a:lnTo>
                  <a:pt x="19907" y="54864"/>
                </a:lnTo>
                <a:lnTo>
                  <a:pt x="22955" y="56388"/>
                </a:lnTo>
                <a:lnTo>
                  <a:pt x="24479" y="57912"/>
                </a:lnTo>
                <a:lnTo>
                  <a:pt x="29051" y="59436"/>
                </a:lnTo>
                <a:lnTo>
                  <a:pt x="62071" y="59436"/>
                </a:lnTo>
                <a:lnTo>
                  <a:pt x="61055" y="60960"/>
                </a:lnTo>
                <a:lnTo>
                  <a:pt x="56483" y="65532"/>
                </a:lnTo>
                <a:lnTo>
                  <a:pt x="51601" y="68651"/>
                </a:lnTo>
                <a:lnTo>
                  <a:pt x="46005" y="71056"/>
                </a:lnTo>
                <a:lnTo>
                  <a:pt x="39552" y="72604"/>
                </a:lnTo>
                <a:lnTo>
                  <a:pt x="32099" y="731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081849" y="565975"/>
            <a:ext cx="13970" cy="70485"/>
          </a:xfrm>
          <a:custGeom>
            <a:avLst/>
            <a:gdLst/>
            <a:ahLst/>
            <a:cxnLst/>
            <a:rect l="l" t="t" r="r" b="b"/>
            <a:pathLst>
              <a:path w="13969" h="70484">
                <a:moveTo>
                  <a:pt x="13811" y="13716"/>
                </a:moveTo>
                <a:lnTo>
                  <a:pt x="0" y="13716"/>
                </a:lnTo>
                <a:lnTo>
                  <a:pt x="0" y="0"/>
                </a:lnTo>
                <a:lnTo>
                  <a:pt x="13811" y="0"/>
                </a:lnTo>
                <a:lnTo>
                  <a:pt x="13811" y="13716"/>
                </a:lnTo>
                <a:close/>
              </a:path>
              <a:path w="13969" h="70484">
                <a:moveTo>
                  <a:pt x="13811" y="70104"/>
                </a:moveTo>
                <a:lnTo>
                  <a:pt x="0" y="70104"/>
                </a:lnTo>
                <a:lnTo>
                  <a:pt x="0" y="56388"/>
                </a:lnTo>
                <a:lnTo>
                  <a:pt x="13811" y="56388"/>
                </a:lnTo>
                <a:lnTo>
                  <a:pt x="13811" y="701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147476" y="538449"/>
            <a:ext cx="3122104" cy="1250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283298" y="538449"/>
            <a:ext cx="2191321" cy="12506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510528" y="538450"/>
            <a:ext cx="211264" cy="10067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61594" y="1083086"/>
            <a:ext cx="101346" cy="9801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17233" y="1083087"/>
            <a:ext cx="73660" cy="96520"/>
          </a:xfrm>
          <a:custGeom>
            <a:avLst/>
            <a:gdLst/>
            <a:ahLst/>
            <a:cxnLst/>
            <a:rect l="l" t="t" r="r" b="b"/>
            <a:pathLst>
              <a:path w="73659" h="96519">
                <a:moveTo>
                  <a:pt x="18288" y="96107"/>
                </a:moveTo>
                <a:lnTo>
                  <a:pt x="0" y="96107"/>
                </a:lnTo>
                <a:lnTo>
                  <a:pt x="0" y="0"/>
                </a:lnTo>
                <a:lnTo>
                  <a:pt x="42672" y="0"/>
                </a:lnTo>
                <a:lnTo>
                  <a:pt x="50292" y="1524"/>
                </a:lnTo>
                <a:lnTo>
                  <a:pt x="53340" y="1524"/>
                </a:lnTo>
                <a:lnTo>
                  <a:pt x="59436" y="3048"/>
                </a:lnTo>
                <a:lnTo>
                  <a:pt x="64008" y="6096"/>
                </a:lnTo>
                <a:lnTo>
                  <a:pt x="67056" y="10668"/>
                </a:lnTo>
                <a:lnTo>
                  <a:pt x="70199" y="16764"/>
                </a:lnTo>
                <a:lnTo>
                  <a:pt x="18288" y="16764"/>
                </a:lnTo>
                <a:lnTo>
                  <a:pt x="18288" y="44196"/>
                </a:lnTo>
                <a:lnTo>
                  <a:pt x="70199" y="44196"/>
                </a:lnTo>
                <a:lnTo>
                  <a:pt x="67056" y="48768"/>
                </a:lnTo>
                <a:lnTo>
                  <a:pt x="60960" y="54864"/>
                </a:lnTo>
                <a:lnTo>
                  <a:pt x="51816" y="59436"/>
                </a:lnTo>
                <a:lnTo>
                  <a:pt x="18288" y="59436"/>
                </a:lnTo>
                <a:lnTo>
                  <a:pt x="18288" y="96107"/>
                </a:lnTo>
                <a:close/>
              </a:path>
              <a:path w="73659" h="96519">
                <a:moveTo>
                  <a:pt x="70199" y="44196"/>
                </a:moveTo>
                <a:lnTo>
                  <a:pt x="36576" y="44196"/>
                </a:lnTo>
                <a:lnTo>
                  <a:pt x="42672" y="42672"/>
                </a:lnTo>
                <a:lnTo>
                  <a:pt x="44196" y="42672"/>
                </a:lnTo>
                <a:lnTo>
                  <a:pt x="47244" y="41148"/>
                </a:lnTo>
                <a:lnTo>
                  <a:pt x="50292" y="38100"/>
                </a:lnTo>
                <a:lnTo>
                  <a:pt x="51816" y="35052"/>
                </a:lnTo>
                <a:lnTo>
                  <a:pt x="53340" y="33528"/>
                </a:lnTo>
                <a:lnTo>
                  <a:pt x="53340" y="27432"/>
                </a:lnTo>
                <a:lnTo>
                  <a:pt x="50292" y="21336"/>
                </a:lnTo>
                <a:lnTo>
                  <a:pt x="47244" y="19812"/>
                </a:lnTo>
                <a:lnTo>
                  <a:pt x="45720" y="18288"/>
                </a:lnTo>
                <a:lnTo>
                  <a:pt x="41148" y="16764"/>
                </a:lnTo>
                <a:lnTo>
                  <a:pt x="70199" y="16764"/>
                </a:lnTo>
                <a:lnTo>
                  <a:pt x="73247" y="22860"/>
                </a:lnTo>
                <a:lnTo>
                  <a:pt x="73247" y="36576"/>
                </a:lnTo>
                <a:lnTo>
                  <a:pt x="71723" y="41148"/>
                </a:lnTo>
                <a:lnTo>
                  <a:pt x="70199" y="441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05719" y="1110520"/>
            <a:ext cx="62865" cy="70485"/>
          </a:xfrm>
          <a:custGeom>
            <a:avLst/>
            <a:gdLst/>
            <a:ahLst/>
            <a:cxnLst/>
            <a:rect l="l" t="t" r="r" b="b"/>
            <a:pathLst>
              <a:path w="62865" h="70484">
                <a:moveTo>
                  <a:pt x="27432" y="70199"/>
                </a:moveTo>
                <a:lnTo>
                  <a:pt x="18288" y="70199"/>
                </a:lnTo>
                <a:lnTo>
                  <a:pt x="9144" y="67151"/>
                </a:lnTo>
                <a:lnTo>
                  <a:pt x="6096" y="65627"/>
                </a:lnTo>
                <a:lnTo>
                  <a:pt x="3048" y="62579"/>
                </a:lnTo>
                <a:lnTo>
                  <a:pt x="1524" y="58007"/>
                </a:lnTo>
                <a:lnTo>
                  <a:pt x="0" y="54959"/>
                </a:lnTo>
                <a:lnTo>
                  <a:pt x="0" y="0"/>
                </a:lnTo>
                <a:lnTo>
                  <a:pt x="18288" y="0"/>
                </a:lnTo>
                <a:lnTo>
                  <a:pt x="18288" y="48863"/>
                </a:lnTo>
                <a:lnTo>
                  <a:pt x="19812" y="51911"/>
                </a:lnTo>
                <a:lnTo>
                  <a:pt x="19812" y="53435"/>
                </a:lnTo>
                <a:lnTo>
                  <a:pt x="22860" y="54959"/>
                </a:lnTo>
                <a:lnTo>
                  <a:pt x="24384" y="54959"/>
                </a:lnTo>
                <a:lnTo>
                  <a:pt x="25908" y="56483"/>
                </a:lnTo>
                <a:lnTo>
                  <a:pt x="62579" y="56483"/>
                </a:lnTo>
                <a:lnTo>
                  <a:pt x="62579" y="58007"/>
                </a:lnTo>
                <a:lnTo>
                  <a:pt x="45720" y="58007"/>
                </a:lnTo>
                <a:lnTo>
                  <a:pt x="42672" y="62579"/>
                </a:lnTo>
                <a:lnTo>
                  <a:pt x="39624" y="65627"/>
                </a:lnTo>
                <a:lnTo>
                  <a:pt x="30480" y="68675"/>
                </a:lnTo>
                <a:lnTo>
                  <a:pt x="27432" y="70199"/>
                </a:lnTo>
                <a:close/>
              </a:path>
              <a:path w="62865" h="70484">
                <a:moveTo>
                  <a:pt x="62579" y="56483"/>
                </a:moveTo>
                <a:lnTo>
                  <a:pt x="32004" y="56483"/>
                </a:lnTo>
                <a:lnTo>
                  <a:pt x="38100" y="53435"/>
                </a:lnTo>
                <a:lnTo>
                  <a:pt x="41148" y="50387"/>
                </a:lnTo>
                <a:lnTo>
                  <a:pt x="44196" y="44291"/>
                </a:lnTo>
                <a:lnTo>
                  <a:pt x="44196" y="0"/>
                </a:lnTo>
                <a:lnTo>
                  <a:pt x="62579" y="0"/>
                </a:lnTo>
                <a:lnTo>
                  <a:pt x="62579" y="56483"/>
                </a:lnTo>
                <a:close/>
              </a:path>
              <a:path w="62865" h="70484">
                <a:moveTo>
                  <a:pt x="62579" y="68675"/>
                </a:moveTo>
                <a:lnTo>
                  <a:pt x="45720" y="68675"/>
                </a:lnTo>
                <a:lnTo>
                  <a:pt x="45720" y="58007"/>
                </a:lnTo>
                <a:lnTo>
                  <a:pt x="62579" y="58007"/>
                </a:lnTo>
                <a:lnTo>
                  <a:pt x="62579" y="6867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86586" y="1108995"/>
            <a:ext cx="44450" cy="70485"/>
          </a:xfrm>
          <a:custGeom>
            <a:avLst/>
            <a:gdLst/>
            <a:ahLst/>
            <a:cxnLst/>
            <a:rect l="l" t="t" r="r" b="b"/>
            <a:pathLst>
              <a:path w="44450" h="70484">
                <a:moveTo>
                  <a:pt x="41148" y="10668"/>
                </a:moveTo>
                <a:lnTo>
                  <a:pt x="16764" y="10668"/>
                </a:lnTo>
                <a:lnTo>
                  <a:pt x="19812" y="6096"/>
                </a:lnTo>
                <a:lnTo>
                  <a:pt x="21336" y="3048"/>
                </a:lnTo>
                <a:lnTo>
                  <a:pt x="27432" y="0"/>
                </a:lnTo>
                <a:lnTo>
                  <a:pt x="41148" y="0"/>
                </a:lnTo>
                <a:lnTo>
                  <a:pt x="44196" y="3048"/>
                </a:lnTo>
                <a:lnTo>
                  <a:pt x="41148" y="10668"/>
                </a:lnTo>
                <a:close/>
              </a:path>
              <a:path w="44450" h="70484">
                <a:moveTo>
                  <a:pt x="18288" y="70199"/>
                </a:moveTo>
                <a:lnTo>
                  <a:pt x="0" y="70199"/>
                </a:lnTo>
                <a:lnTo>
                  <a:pt x="0" y="1524"/>
                </a:lnTo>
                <a:lnTo>
                  <a:pt x="16764" y="1524"/>
                </a:lnTo>
                <a:lnTo>
                  <a:pt x="16764" y="10668"/>
                </a:lnTo>
                <a:lnTo>
                  <a:pt x="41148" y="10668"/>
                </a:lnTo>
                <a:lnTo>
                  <a:pt x="39319" y="15240"/>
                </a:lnTo>
                <a:lnTo>
                  <a:pt x="27432" y="15240"/>
                </a:lnTo>
                <a:lnTo>
                  <a:pt x="25908" y="16764"/>
                </a:lnTo>
                <a:lnTo>
                  <a:pt x="22860" y="18288"/>
                </a:lnTo>
                <a:lnTo>
                  <a:pt x="19812" y="21336"/>
                </a:lnTo>
                <a:lnTo>
                  <a:pt x="19812" y="25908"/>
                </a:lnTo>
                <a:lnTo>
                  <a:pt x="18288" y="28956"/>
                </a:lnTo>
                <a:lnTo>
                  <a:pt x="18288" y="70199"/>
                </a:lnTo>
                <a:close/>
              </a:path>
              <a:path w="44450" h="70484">
                <a:moveTo>
                  <a:pt x="38100" y="18288"/>
                </a:moveTo>
                <a:lnTo>
                  <a:pt x="35052" y="16764"/>
                </a:lnTo>
                <a:lnTo>
                  <a:pt x="33528" y="15240"/>
                </a:lnTo>
                <a:lnTo>
                  <a:pt x="39319" y="15240"/>
                </a:lnTo>
                <a:lnTo>
                  <a:pt x="38100" y="182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938498" y="1108996"/>
            <a:ext cx="67310" cy="96520"/>
          </a:xfrm>
          <a:custGeom>
            <a:avLst/>
            <a:gdLst/>
            <a:ahLst/>
            <a:cxnLst/>
            <a:rect l="l" t="t" r="r" b="b"/>
            <a:pathLst>
              <a:path w="67309" h="96519">
                <a:moveTo>
                  <a:pt x="60364" y="10668"/>
                </a:moveTo>
                <a:lnTo>
                  <a:pt x="16764" y="10668"/>
                </a:lnTo>
                <a:lnTo>
                  <a:pt x="22860" y="4572"/>
                </a:lnTo>
                <a:lnTo>
                  <a:pt x="25908" y="3048"/>
                </a:lnTo>
                <a:lnTo>
                  <a:pt x="30480" y="0"/>
                </a:lnTo>
                <a:lnTo>
                  <a:pt x="47244" y="0"/>
                </a:lnTo>
                <a:lnTo>
                  <a:pt x="53340" y="3048"/>
                </a:lnTo>
                <a:lnTo>
                  <a:pt x="59436" y="9144"/>
                </a:lnTo>
                <a:lnTo>
                  <a:pt x="60364" y="10668"/>
                </a:lnTo>
                <a:close/>
              </a:path>
              <a:path w="67309" h="96519">
                <a:moveTo>
                  <a:pt x="18288" y="96107"/>
                </a:moveTo>
                <a:lnTo>
                  <a:pt x="0" y="96107"/>
                </a:lnTo>
                <a:lnTo>
                  <a:pt x="0" y="1524"/>
                </a:lnTo>
                <a:lnTo>
                  <a:pt x="16764" y="1524"/>
                </a:lnTo>
                <a:lnTo>
                  <a:pt x="16764" y="10668"/>
                </a:lnTo>
                <a:lnTo>
                  <a:pt x="60364" y="10668"/>
                </a:lnTo>
                <a:lnTo>
                  <a:pt x="62221" y="13716"/>
                </a:lnTo>
                <a:lnTo>
                  <a:pt x="28956" y="13716"/>
                </a:lnTo>
                <a:lnTo>
                  <a:pt x="25908" y="15240"/>
                </a:lnTo>
                <a:lnTo>
                  <a:pt x="22860" y="19812"/>
                </a:lnTo>
                <a:lnTo>
                  <a:pt x="19812" y="22860"/>
                </a:lnTo>
                <a:lnTo>
                  <a:pt x="18311" y="27360"/>
                </a:lnTo>
                <a:lnTo>
                  <a:pt x="18288" y="42672"/>
                </a:lnTo>
                <a:lnTo>
                  <a:pt x="19812" y="47244"/>
                </a:lnTo>
                <a:lnTo>
                  <a:pt x="22860" y="51816"/>
                </a:lnTo>
                <a:lnTo>
                  <a:pt x="28956" y="57912"/>
                </a:lnTo>
                <a:lnTo>
                  <a:pt x="62208" y="57912"/>
                </a:lnTo>
                <a:lnTo>
                  <a:pt x="60360" y="60960"/>
                </a:lnTo>
                <a:lnTo>
                  <a:pt x="18288" y="60960"/>
                </a:lnTo>
                <a:lnTo>
                  <a:pt x="18288" y="96107"/>
                </a:lnTo>
                <a:close/>
              </a:path>
              <a:path w="67309" h="96519">
                <a:moveTo>
                  <a:pt x="62208" y="57912"/>
                </a:moveTo>
                <a:lnTo>
                  <a:pt x="38100" y="57912"/>
                </a:lnTo>
                <a:lnTo>
                  <a:pt x="47244" y="48768"/>
                </a:lnTo>
                <a:lnTo>
                  <a:pt x="48768" y="42672"/>
                </a:lnTo>
                <a:lnTo>
                  <a:pt x="48744" y="27360"/>
                </a:lnTo>
                <a:lnTo>
                  <a:pt x="47244" y="22860"/>
                </a:lnTo>
                <a:lnTo>
                  <a:pt x="44196" y="19812"/>
                </a:lnTo>
                <a:lnTo>
                  <a:pt x="41148" y="15240"/>
                </a:lnTo>
                <a:lnTo>
                  <a:pt x="38100" y="13716"/>
                </a:lnTo>
                <a:lnTo>
                  <a:pt x="62221" y="13716"/>
                </a:lnTo>
                <a:lnTo>
                  <a:pt x="62555" y="14263"/>
                </a:lnTo>
                <a:lnTo>
                  <a:pt x="64960" y="20383"/>
                </a:lnTo>
                <a:lnTo>
                  <a:pt x="66513" y="27432"/>
                </a:lnTo>
                <a:lnTo>
                  <a:pt x="67056" y="35052"/>
                </a:lnTo>
                <a:lnTo>
                  <a:pt x="66508" y="43624"/>
                </a:lnTo>
                <a:lnTo>
                  <a:pt x="64960" y="51054"/>
                </a:lnTo>
                <a:lnTo>
                  <a:pt x="62555" y="57340"/>
                </a:lnTo>
                <a:lnTo>
                  <a:pt x="62208" y="57912"/>
                </a:lnTo>
                <a:close/>
              </a:path>
              <a:path w="67309" h="96519">
                <a:moveTo>
                  <a:pt x="45720" y="71723"/>
                </a:moveTo>
                <a:lnTo>
                  <a:pt x="30480" y="71723"/>
                </a:lnTo>
                <a:lnTo>
                  <a:pt x="24384" y="68675"/>
                </a:lnTo>
                <a:lnTo>
                  <a:pt x="21336" y="65627"/>
                </a:lnTo>
                <a:lnTo>
                  <a:pt x="18288" y="60960"/>
                </a:lnTo>
                <a:lnTo>
                  <a:pt x="60360" y="60960"/>
                </a:lnTo>
                <a:lnTo>
                  <a:pt x="59436" y="62484"/>
                </a:lnTo>
                <a:lnTo>
                  <a:pt x="53340" y="68675"/>
                </a:lnTo>
                <a:lnTo>
                  <a:pt x="45720" y="7172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016317" y="1108996"/>
            <a:ext cx="71755" cy="71756"/>
          </a:xfrm>
          <a:custGeom>
            <a:avLst/>
            <a:gdLst/>
            <a:ahLst/>
            <a:cxnLst/>
            <a:rect l="l" t="t" r="r" b="b"/>
            <a:pathLst>
              <a:path w="71755" h="71755">
                <a:moveTo>
                  <a:pt x="35052" y="71723"/>
                </a:moveTo>
                <a:lnTo>
                  <a:pt x="28956" y="71723"/>
                </a:lnTo>
                <a:lnTo>
                  <a:pt x="22860" y="70199"/>
                </a:lnTo>
                <a:lnTo>
                  <a:pt x="0" y="28956"/>
                </a:lnTo>
                <a:lnTo>
                  <a:pt x="1524" y="22860"/>
                </a:lnTo>
                <a:lnTo>
                  <a:pt x="7620" y="10668"/>
                </a:lnTo>
                <a:lnTo>
                  <a:pt x="16764" y="4572"/>
                </a:lnTo>
                <a:lnTo>
                  <a:pt x="22860" y="1524"/>
                </a:lnTo>
                <a:lnTo>
                  <a:pt x="28956" y="0"/>
                </a:lnTo>
                <a:lnTo>
                  <a:pt x="35052" y="0"/>
                </a:lnTo>
                <a:lnTo>
                  <a:pt x="64928" y="13716"/>
                </a:lnTo>
                <a:lnTo>
                  <a:pt x="30480" y="13716"/>
                </a:lnTo>
                <a:lnTo>
                  <a:pt x="27432" y="16764"/>
                </a:lnTo>
                <a:lnTo>
                  <a:pt x="22860" y="19812"/>
                </a:lnTo>
                <a:lnTo>
                  <a:pt x="19812" y="22860"/>
                </a:lnTo>
                <a:lnTo>
                  <a:pt x="18288" y="28956"/>
                </a:lnTo>
                <a:lnTo>
                  <a:pt x="18298" y="42798"/>
                </a:lnTo>
                <a:lnTo>
                  <a:pt x="19812" y="47339"/>
                </a:lnTo>
                <a:lnTo>
                  <a:pt x="22860" y="51911"/>
                </a:lnTo>
                <a:lnTo>
                  <a:pt x="27432" y="54959"/>
                </a:lnTo>
                <a:lnTo>
                  <a:pt x="30480" y="56483"/>
                </a:lnTo>
                <a:lnTo>
                  <a:pt x="65413" y="56483"/>
                </a:lnTo>
                <a:lnTo>
                  <a:pt x="61055" y="61055"/>
                </a:lnTo>
                <a:lnTo>
                  <a:pt x="55920" y="65936"/>
                </a:lnTo>
                <a:lnTo>
                  <a:pt x="49768" y="69246"/>
                </a:lnTo>
                <a:lnTo>
                  <a:pt x="42758" y="71127"/>
                </a:lnTo>
                <a:lnTo>
                  <a:pt x="35052" y="71723"/>
                </a:lnTo>
                <a:close/>
              </a:path>
              <a:path w="71755" h="71755">
                <a:moveTo>
                  <a:pt x="65413" y="56483"/>
                </a:moveTo>
                <a:lnTo>
                  <a:pt x="39624" y="56483"/>
                </a:lnTo>
                <a:lnTo>
                  <a:pt x="44196" y="54959"/>
                </a:lnTo>
                <a:lnTo>
                  <a:pt x="47339" y="51911"/>
                </a:lnTo>
                <a:lnTo>
                  <a:pt x="50387" y="47339"/>
                </a:lnTo>
                <a:lnTo>
                  <a:pt x="51900" y="42798"/>
                </a:lnTo>
                <a:lnTo>
                  <a:pt x="51911" y="28956"/>
                </a:lnTo>
                <a:lnTo>
                  <a:pt x="50387" y="22860"/>
                </a:lnTo>
                <a:lnTo>
                  <a:pt x="47339" y="19812"/>
                </a:lnTo>
                <a:lnTo>
                  <a:pt x="44196" y="16764"/>
                </a:lnTo>
                <a:lnTo>
                  <a:pt x="39624" y="13716"/>
                </a:lnTo>
                <a:lnTo>
                  <a:pt x="64928" y="13716"/>
                </a:lnTo>
                <a:lnTo>
                  <a:pt x="65936" y="14906"/>
                </a:lnTo>
                <a:lnTo>
                  <a:pt x="69246" y="20955"/>
                </a:lnTo>
                <a:lnTo>
                  <a:pt x="71127" y="27574"/>
                </a:lnTo>
                <a:lnTo>
                  <a:pt x="71723" y="35052"/>
                </a:lnTo>
                <a:lnTo>
                  <a:pt x="71127" y="42798"/>
                </a:lnTo>
                <a:lnTo>
                  <a:pt x="69246" y="49803"/>
                </a:lnTo>
                <a:lnTo>
                  <a:pt x="65936" y="55934"/>
                </a:lnTo>
                <a:lnTo>
                  <a:pt x="65413" y="564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095661" y="1108996"/>
            <a:ext cx="64135" cy="71756"/>
          </a:xfrm>
          <a:custGeom>
            <a:avLst/>
            <a:gdLst/>
            <a:ahLst/>
            <a:cxnLst/>
            <a:rect l="l" t="t" r="r" b="b"/>
            <a:pathLst>
              <a:path w="64134" h="71755">
                <a:moveTo>
                  <a:pt x="62531" y="57912"/>
                </a:moveTo>
                <a:lnTo>
                  <a:pt x="41148" y="57912"/>
                </a:lnTo>
                <a:lnTo>
                  <a:pt x="44196" y="56388"/>
                </a:lnTo>
                <a:lnTo>
                  <a:pt x="45720" y="54864"/>
                </a:lnTo>
                <a:lnTo>
                  <a:pt x="45720" y="48768"/>
                </a:lnTo>
                <a:lnTo>
                  <a:pt x="44196" y="47244"/>
                </a:lnTo>
                <a:lnTo>
                  <a:pt x="41148" y="45720"/>
                </a:lnTo>
                <a:lnTo>
                  <a:pt x="38100" y="45720"/>
                </a:lnTo>
                <a:lnTo>
                  <a:pt x="28455" y="43434"/>
                </a:lnTo>
                <a:lnTo>
                  <a:pt x="1524" y="27432"/>
                </a:lnTo>
                <a:lnTo>
                  <a:pt x="1524" y="15240"/>
                </a:lnTo>
                <a:lnTo>
                  <a:pt x="4572" y="9144"/>
                </a:lnTo>
                <a:lnTo>
                  <a:pt x="9144" y="6096"/>
                </a:lnTo>
                <a:lnTo>
                  <a:pt x="13716" y="1524"/>
                </a:lnTo>
                <a:lnTo>
                  <a:pt x="21336" y="0"/>
                </a:lnTo>
                <a:lnTo>
                  <a:pt x="41148" y="0"/>
                </a:lnTo>
                <a:lnTo>
                  <a:pt x="47244" y="1524"/>
                </a:lnTo>
                <a:lnTo>
                  <a:pt x="56388" y="7620"/>
                </a:lnTo>
                <a:lnTo>
                  <a:pt x="60960" y="12192"/>
                </a:lnTo>
                <a:lnTo>
                  <a:pt x="27432" y="12192"/>
                </a:lnTo>
                <a:lnTo>
                  <a:pt x="22860" y="13716"/>
                </a:lnTo>
                <a:lnTo>
                  <a:pt x="21336" y="15240"/>
                </a:lnTo>
                <a:lnTo>
                  <a:pt x="19812" y="15240"/>
                </a:lnTo>
                <a:lnTo>
                  <a:pt x="19812" y="21336"/>
                </a:lnTo>
                <a:lnTo>
                  <a:pt x="21336" y="21336"/>
                </a:lnTo>
                <a:lnTo>
                  <a:pt x="22860" y="22860"/>
                </a:lnTo>
                <a:lnTo>
                  <a:pt x="28956" y="24384"/>
                </a:lnTo>
                <a:lnTo>
                  <a:pt x="38100" y="27432"/>
                </a:lnTo>
                <a:lnTo>
                  <a:pt x="47244" y="28956"/>
                </a:lnTo>
                <a:lnTo>
                  <a:pt x="54864" y="32004"/>
                </a:lnTo>
                <a:lnTo>
                  <a:pt x="57912" y="35052"/>
                </a:lnTo>
                <a:lnTo>
                  <a:pt x="62484" y="38100"/>
                </a:lnTo>
                <a:lnTo>
                  <a:pt x="64103" y="42672"/>
                </a:lnTo>
                <a:lnTo>
                  <a:pt x="64103" y="54864"/>
                </a:lnTo>
                <a:lnTo>
                  <a:pt x="62531" y="57912"/>
                </a:lnTo>
                <a:close/>
              </a:path>
              <a:path w="64134" h="71755">
                <a:moveTo>
                  <a:pt x="44196" y="21336"/>
                </a:moveTo>
                <a:lnTo>
                  <a:pt x="44196" y="18288"/>
                </a:lnTo>
                <a:lnTo>
                  <a:pt x="41148" y="15240"/>
                </a:lnTo>
                <a:lnTo>
                  <a:pt x="35052" y="12192"/>
                </a:lnTo>
                <a:lnTo>
                  <a:pt x="60960" y="12192"/>
                </a:lnTo>
                <a:lnTo>
                  <a:pt x="62484" y="18288"/>
                </a:lnTo>
                <a:lnTo>
                  <a:pt x="44196" y="21336"/>
                </a:lnTo>
                <a:close/>
              </a:path>
              <a:path w="64134" h="71755">
                <a:moveTo>
                  <a:pt x="42672" y="71723"/>
                </a:moveTo>
                <a:lnTo>
                  <a:pt x="22860" y="71723"/>
                </a:lnTo>
                <a:lnTo>
                  <a:pt x="16764" y="70199"/>
                </a:lnTo>
                <a:lnTo>
                  <a:pt x="10668" y="65627"/>
                </a:lnTo>
                <a:lnTo>
                  <a:pt x="4572" y="62484"/>
                </a:lnTo>
                <a:lnTo>
                  <a:pt x="1524" y="56388"/>
                </a:lnTo>
                <a:lnTo>
                  <a:pt x="0" y="50292"/>
                </a:lnTo>
                <a:lnTo>
                  <a:pt x="18288" y="47244"/>
                </a:lnTo>
                <a:lnTo>
                  <a:pt x="18288" y="51816"/>
                </a:lnTo>
                <a:lnTo>
                  <a:pt x="22860" y="56388"/>
                </a:lnTo>
                <a:lnTo>
                  <a:pt x="25908" y="57912"/>
                </a:lnTo>
                <a:lnTo>
                  <a:pt x="62531" y="57912"/>
                </a:lnTo>
                <a:lnTo>
                  <a:pt x="60960" y="60960"/>
                </a:lnTo>
                <a:lnTo>
                  <a:pt x="56388" y="65627"/>
                </a:lnTo>
                <a:lnTo>
                  <a:pt x="51816" y="70199"/>
                </a:lnTo>
                <a:lnTo>
                  <a:pt x="42672" y="7172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170432" y="1108996"/>
            <a:ext cx="66040" cy="71756"/>
          </a:xfrm>
          <a:custGeom>
            <a:avLst/>
            <a:gdLst/>
            <a:ahLst/>
            <a:cxnLst/>
            <a:rect l="l" t="t" r="r" b="b"/>
            <a:pathLst>
              <a:path w="66040" h="71755">
                <a:moveTo>
                  <a:pt x="41148" y="71723"/>
                </a:moveTo>
                <a:lnTo>
                  <a:pt x="33528" y="71723"/>
                </a:lnTo>
                <a:lnTo>
                  <a:pt x="24979" y="71102"/>
                </a:lnTo>
                <a:lnTo>
                  <a:pt x="17716" y="69044"/>
                </a:lnTo>
                <a:lnTo>
                  <a:pt x="11882" y="65253"/>
                </a:lnTo>
                <a:lnTo>
                  <a:pt x="7620" y="59436"/>
                </a:lnTo>
                <a:lnTo>
                  <a:pt x="3048" y="53340"/>
                </a:lnTo>
                <a:lnTo>
                  <a:pt x="0" y="45720"/>
                </a:lnTo>
                <a:lnTo>
                  <a:pt x="0" y="36576"/>
                </a:lnTo>
                <a:lnTo>
                  <a:pt x="22860" y="0"/>
                </a:lnTo>
                <a:lnTo>
                  <a:pt x="32004" y="0"/>
                </a:lnTo>
                <a:lnTo>
                  <a:pt x="59308" y="13716"/>
                </a:lnTo>
                <a:lnTo>
                  <a:pt x="28956" y="13716"/>
                </a:lnTo>
                <a:lnTo>
                  <a:pt x="25908" y="15240"/>
                </a:lnTo>
                <a:lnTo>
                  <a:pt x="22860" y="18288"/>
                </a:lnTo>
                <a:lnTo>
                  <a:pt x="19812" y="24384"/>
                </a:lnTo>
                <a:lnTo>
                  <a:pt x="19812" y="28956"/>
                </a:lnTo>
                <a:lnTo>
                  <a:pt x="64536" y="28956"/>
                </a:lnTo>
                <a:lnTo>
                  <a:pt x="65040" y="31432"/>
                </a:lnTo>
                <a:lnTo>
                  <a:pt x="65627" y="41148"/>
                </a:lnTo>
                <a:lnTo>
                  <a:pt x="19812" y="41148"/>
                </a:lnTo>
                <a:lnTo>
                  <a:pt x="19812" y="45720"/>
                </a:lnTo>
                <a:lnTo>
                  <a:pt x="21336" y="50292"/>
                </a:lnTo>
                <a:lnTo>
                  <a:pt x="22860" y="53340"/>
                </a:lnTo>
                <a:lnTo>
                  <a:pt x="25908" y="56388"/>
                </a:lnTo>
                <a:lnTo>
                  <a:pt x="30480" y="57912"/>
                </a:lnTo>
                <a:lnTo>
                  <a:pt x="60960" y="57912"/>
                </a:lnTo>
                <a:lnTo>
                  <a:pt x="57912" y="62484"/>
                </a:lnTo>
                <a:lnTo>
                  <a:pt x="53340" y="67151"/>
                </a:lnTo>
                <a:lnTo>
                  <a:pt x="47244" y="70199"/>
                </a:lnTo>
                <a:lnTo>
                  <a:pt x="41148" y="71723"/>
                </a:lnTo>
                <a:close/>
              </a:path>
              <a:path w="66040" h="71755">
                <a:moveTo>
                  <a:pt x="64536" y="28956"/>
                </a:moveTo>
                <a:lnTo>
                  <a:pt x="47244" y="28956"/>
                </a:lnTo>
                <a:lnTo>
                  <a:pt x="47244" y="24384"/>
                </a:lnTo>
                <a:lnTo>
                  <a:pt x="45720" y="19812"/>
                </a:lnTo>
                <a:lnTo>
                  <a:pt x="42672" y="18288"/>
                </a:lnTo>
                <a:lnTo>
                  <a:pt x="39624" y="15240"/>
                </a:lnTo>
                <a:lnTo>
                  <a:pt x="36576" y="13716"/>
                </a:lnTo>
                <a:lnTo>
                  <a:pt x="59308" y="13716"/>
                </a:lnTo>
                <a:lnTo>
                  <a:pt x="60403" y="15430"/>
                </a:lnTo>
                <a:lnTo>
                  <a:pt x="63293" y="22860"/>
                </a:lnTo>
                <a:lnTo>
                  <a:pt x="64536" y="28956"/>
                </a:lnTo>
                <a:close/>
              </a:path>
              <a:path w="66040" h="71755">
                <a:moveTo>
                  <a:pt x="60960" y="57912"/>
                </a:moveTo>
                <a:lnTo>
                  <a:pt x="39624" y="57912"/>
                </a:lnTo>
                <a:lnTo>
                  <a:pt x="42672" y="54864"/>
                </a:lnTo>
                <a:lnTo>
                  <a:pt x="45720" y="48768"/>
                </a:lnTo>
                <a:lnTo>
                  <a:pt x="64103" y="51816"/>
                </a:lnTo>
                <a:lnTo>
                  <a:pt x="60960" y="579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283304" y="1081564"/>
            <a:ext cx="123539" cy="9915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451133" y="1083088"/>
            <a:ext cx="985837" cy="9763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450688" y="1081564"/>
            <a:ext cx="950595" cy="12506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69213" y="1485804"/>
            <a:ext cx="52069" cy="84456"/>
          </a:xfrm>
          <a:custGeom>
            <a:avLst/>
            <a:gdLst/>
            <a:ahLst/>
            <a:cxnLst/>
            <a:rect l="l" t="t" r="r" b="b"/>
            <a:pathLst>
              <a:path w="52070" h="84455">
                <a:moveTo>
                  <a:pt x="51816" y="9144"/>
                </a:moveTo>
                <a:lnTo>
                  <a:pt x="0" y="9144"/>
                </a:lnTo>
                <a:lnTo>
                  <a:pt x="0" y="0"/>
                </a:lnTo>
                <a:lnTo>
                  <a:pt x="51816" y="0"/>
                </a:lnTo>
                <a:lnTo>
                  <a:pt x="51816" y="9144"/>
                </a:lnTo>
                <a:close/>
              </a:path>
              <a:path w="52070" h="84455">
                <a:moveTo>
                  <a:pt x="32004" y="74771"/>
                </a:moveTo>
                <a:lnTo>
                  <a:pt x="19812" y="74771"/>
                </a:lnTo>
                <a:lnTo>
                  <a:pt x="19812" y="9144"/>
                </a:lnTo>
                <a:lnTo>
                  <a:pt x="32004" y="9144"/>
                </a:lnTo>
                <a:lnTo>
                  <a:pt x="32004" y="74771"/>
                </a:lnTo>
                <a:close/>
              </a:path>
              <a:path w="52070" h="84455">
                <a:moveTo>
                  <a:pt x="51816" y="83915"/>
                </a:moveTo>
                <a:lnTo>
                  <a:pt x="0" y="83915"/>
                </a:lnTo>
                <a:lnTo>
                  <a:pt x="0" y="74771"/>
                </a:lnTo>
                <a:lnTo>
                  <a:pt x="51816" y="74771"/>
                </a:lnTo>
                <a:lnTo>
                  <a:pt x="51816" y="8391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42461" y="1504094"/>
            <a:ext cx="52069" cy="66039"/>
          </a:xfrm>
          <a:custGeom>
            <a:avLst/>
            <a:gdLst/>
            <a:ahLst/>
            <a:cxnLst/>
            <a:rect l="l" t="t" r="r" b="b"/>
            <a:pathLst>
              <a:path w="52070" h="66040">
                <a:moveTo>
                  <a:pt x="10668" y="65532"/>
                </a:moveTo>
                <a:lnTo>
                  <a:pt x="0" y="65532"/>
                </a:lnTo>
                <a:lnTo>
                  <a:pt x="0" y="0"/>
                </a:lnTo>
                <a:lnTo>
                  <a:pt x="10668" y="0"/>
                </a:lnTo>
                <a:lnTo>
                  <a:pt x="10668" y="10668"/>
                </a:lnTo>
                <a:lnTo>
                  <a:pt x="22860" y="10668"/>
                </a:lnTo>
                <a:lnTo>
                  <a:pt x="19812" y="13716"/>
                </a:lnTo>
                <a:lnTo>
                  <a:pt x="18288" y="13716"/>
                </a:lnTo>
                <a:lnTo>
                  <a:pt x="16764" y="16764"/>
                </a:lnTo>
                <a:lnTo>
                  <a:pt x="10668" y="22860"/>
                </a:lnTo>
                <a:lnTo>
                  <a:pt x="10668" y="65532"/>
                </a:lnTo>
                <a:close/>
              </a:path>
              <a:path w="52070" h="66040">
                <a:moveTo>
                  <a:pt x="25908" y="10668"/>
                </a:moveTo>
                <a:lnTo>
                  <a:pt x="10668" y="10668"/>
                </a:lnTo>
                <a:lnTo>
                  <a:pt x="13716" y="7620"/>
                </a:lnTo>
                <a:lnTo>
                  <a:pt x="16764" y="6096"/>
                </a:lnTo>
                <a:lnTo>
                  <a:pt x="21336" y="1524"/>
                </a:lnTo>
                <a:lnTo>
                  <a:pt x="22860" y="1524"/>
                </a:lnTo>
                <a:lnTo>
                  <a:pt x="24384" y="0"/>
                </a:lnTo>
                <a:lnTo>
                  <a:pt x="38100" y="0"/>
                </a:lnTo>
                <a:lnTo>
                  <a:pt x="44196" y="1524"/>
                </a:lnTo>
                <a:lnTo>
                  <a:pt x="47244" y="6096"/>
                </a:lnTo>
                <a:lnTo>
                  <a:pt x="50292" y="9144"/>
                </a:lnTo>
                <a:lnTo>
                  <a:pt x="27432" y="9144"/>
                </a:lnTo>
                <a:lnTo>
                  <a:pt x="25908" y="10668"/>
                </a:lnTo>
                <a:close/>
              </a:path>
              <a:path w="52070" h="66040">
                <a:moveTo>
                  <a:pt x="51816" y="65532"/>
                </a:moveTo>
                <a:lnTo>
                  <a:pt x="41148" y="65532"/>
                </a:lnTo>
                <a:lnTo>
                  <a:pt x="41148" y="19812"/>
                </a:lnTo>
                <a:lnTo>
                  <a:pt x="39624" y="15240"/>
                </a:lnTo>
                <a:lnTo>
                  <a:pt x="38100" y="13716"/>
                </a:lnTo>
                <a:lnTo>
                  <a:pt x="36576" y="10668"/>
                </a:lnTo>
                <a:lnTo>
                  <a:pt x="33528" y="9144"/>
                </a:lnTo>
                <a:lnTo>
                  <a:pt x="50292" y="9144"/>
                </a:lnTo>
                <a:lnTo>
                  <a:pt x="51816" y="15240"/>
                </a:lnTo>
                <a:lnTo>
                  <a:pt x="51816" y="6553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801147" y="1475232"/>
            <a:ext cx="32384" cy="8889"/>
          </a:xfrm>
          <a:custGeom>
            <a:avLst/>
            <a:gdLst/>
            <a:ahLst/>
            <a:cxnLst/>
            <a:rect l="l" t="t" r="r" b="b"/>
            <a:pathLst>
              <a:path w="32384" h="8890">
                <a:moveTo>
                  <a:pt x="0" y="0"/>
                </a:moveTo>
                <a:lnTo>
                  <a:pt x="32004" y="0"/>
                </a:lnTo>
                <a:lnTo>
                  <a:pt x="32004" y="8890"/>
                </a:lnTo>
                <a:lnTo>
                  <a:pt x="0" y="889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806481" y="1484123"/>
            <a:ext cx="0" cy="104138"/>
          </a:xfrm>
          <a:custGeom>
            <a:avLst/>
            <a:gdLst/>
            <a:ahLst/>
            <a:cxnLst/>
            <a:rect l="l" t="t" r="r" b="b"/>
            <a:pathLst>
              <a:path h="104140">
                <a:moveTo>
                  <a:pt x="0" y="0"/>
                </a:moveTo>
                <a:lnTo>
                  <a:pt x="0" y="104139"/>
                </a:lnTo>
              </a:path>
            </a:pathLst>
          </a:custGeom>
          <a:ln w="1066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01147" y="1588262"/>
            <a:ext cx="32384" cy="8889"/>
          </a:xfrm>
          <a:custGeom>
            <a:avLst/>
            <a:gdLst/>
            <a:ahLst/>
            <a:cxnLst/>
            <a:rect l="l" t="t" r="r" b="b"/>
            <a:pathLst>
              <a:path w="32384" h="8890">
                <a:moveTo>
                  <a:pt x="0" y="0"/>
                </a:moveTo>
                <a:lnTo>
                  <a:pt x="32004" y="0"/>
                </a:lnTo>
                <a:lnTo>
                  <a:pt x="32004" y="8890"/>
                </a:lnTo>
                <a:lnTo>
                  <a:pt x="0" y="889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859059" y="1484279"/>
            <a:ext cx="131254" cy="8534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017841" y="1475232"/>
            <a:ext cx="32384" cy="8889"/>
          </a:xfrm>
          <a:custGeom>
            <a:avLst/>
            <a:gdLst/>
            <a:ahLst/>
            <a:cxnLst/>
            <a:rect l="l" t="t" r="r" b="b"/>
            <a:pathLst>
              <a:path w="32384" h="8890">
                <a:moveTo>
                  <a:pt x="0" y="0"/>
                </a:moveTo>
                <a:lnTo>
                  <a:pt x="32004" y="0"/>
                </a:lnTo>
                <a:lnTo>
                  <a:pt x="32004" y="8890"/>
                </a:lnTo>
                <a:lnTo>
                  <a:pt x="0" y="889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044511" y="1484123"/>
            <a:ext cx="0" cy="104138"/>
          </a:xfrm>
          <a:custGeom>
            <a:avLst/>
            <a:gdLst/>
            <a:ahLst/>
            <a:cxnLst/>
            <a:rect l="l" t="t" r="r" b="b"/>
            <a:pathLst>
              <a:path h="104140">
                <a:moveTo>
                  <a:pt x="0" y="0"/>
                </a:moveTo>
                <a:lnTo>
                  <a:pt x="0" y="104139"/>
                </a:lnTo>
              </a:path>
            </a:pathLst>
          </a:custGeom>
          <a:ln w="1066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017841" y="1588262"/>
            <a:ext cx="32384" cy="8889"/>
          </a:xfrm>
          <a:custGeom>
            <a:avLst/>
            <a:gdLst/>
            <a:ahLst/>
            <a:cxnLst/>
            <a:rect l="l" t="t" r="r" b="b"/>
            <a:pathLst>
              <a:path w="32384" h="8890">
                <a:moveTo>
                  <a:pt x="0" y="0"/>
                </a:moveTo>
                <a:lnTo>
                  <a:pt x="32004" y="0"/>
                </a:lnTo>
                <a:lnTo>
                  <a:pt x="32004" y="8890"/>
                </a:lnTo>
                <a:lnTo>
                  <a:pt x="0" y="889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098708" y="1504093"/>
            <a:ext cx="20320" cy="67310"/>
          </a:xfrm>
          <a:custGeom>
            <a:avLst/>
            <a:gdLst/>
            <a:ahLst/>
            <a:cxnLst/>
            <a:rect l="l" t="t" r="r" b="b"/>
            <a:pathLst>
              <a:path w="20319" h="67309">
                <a:moveTo>
                  <a:pt x="16764" y="3048"/>
                </a:moveTo>
                <a:lnTo>
                  <a:pt x="3048" y="3048"/>
                </a:lnTo>
                <a:lnTo>
                  <a:pt x="6096" y="0"/>
                </a:lnTo>
                <a:lnTo>
                  <a:pt x="13716" y="0"/>
                </a:lnTo>
                <a:lnTo>
                  <a:pt x="15240" y="1524"/>
                </a:lnTo>
                <a:lnTo>
                  <a:pt x="16764" y="1524"/>
                </a:lnTo>
                <a:lnTo>
                  <a:pt x="16764" y="3048"/>
                </a:lnTo>
                <a:close/>
              </a:path>
              <a:path w="20319" h="67309">
                <a:moveTo>
                  <a:pt x="15240" y="18383"/>
                </a:moveTo>
                <a:lnTo>
                  <a:pt x="4572" y="18383"/>
                </a:lnTo>
                <a:lnTo>
                  <a:pt x="4572" y="16859"/>
                </a:lnTo>
                <a:lnTo>
                  <a:pt x="3048" y="16859"/>
                </a:lnTo>
                <a:lnTo>
                  <a:pt x="0" y="13811"/>
                </a:lnTo>
                <a:lnTo>
                  <a:pt x="0" y="6191"/>
                </a:lnTo>
                <a:lnTo>
                  <a:pt x="1524" y="4667"/>
                </a:lnTo>
                <a:lnTo>
                  <a:pt x="1524" y="3048"/>
                </a:lnTo>
                <a:lnTo>
                  <a:pt x="18288" y="3048"/>
                </a:lnTo>
                <a:lnTo>
                  <a:pt x="18288" y="4667"/>
                </a:lnTo>
                <a:lnTo>
                  <a:pt x="19812" y="6191"/>
                </a:lnTo>
                <a:lnTo>
                  <a:pt x="19812" y="13811"/>
                </a:lnTo>
                <a:lnTo>
                  <a:pt x="15240" y="18383"/>
                </a:lnTo>
                <a:close/>
              </a:path>
              <a:path w="20319" h="67309">
                <a:moveTo>
                  <a:pt x="12192" y="19907"/>
                </a:moveTo>
                <a:lnTo>
                  <a:pt x="7620" y="19907"/>
                </a:lnTo>
                <a:lnTo>
                  <a:pt x="6096" y="18383"/>
                </a:lnTo>
                <a:lnTo>
                  <a:pt x="13716" y="18383"/>
                </a:lnTo>
                <a:lnTo>
                  <a:pt x="12192" y="19907"/>
                </a:lnTo>
                <a:close/>
              </a:path>
              <a:path w="20319" h="67309">
                <a:moveTo>
                  <a:pt x="13716" y="48863"/>
                </a:moveTo>
                <a:lnTo>
                  <a:pt x="6096" y="48863"/>
                </a:lnTo>
                <a:lnTo>
                  <a:pt x="7620" y="47339"/>
                </a:lnTo>
                <a:lnTo>
                  <a:pt x="12192" y="47339"/>
                </a:lnTo>
                <a:lnTo>
                  <a:pt x="13716" y="48863"/>
                </a:lnTo>
                <a:close/>
              </a:path>
              <a:path w="20319" h="67309">
                <a:moveTo>
                  <a:pt x="18288" y="64103"/>
                </a:moveTo>
                <a:lnTo>
                  <a:pt x="1524" y="64103"/>
                </a:lnTo>
                <a:lnTo>
                  <a:pt x="1524" y="62579"/>
                </a:lnTo>
                <a:lnTo>
                  <a:pt x="0" y="61055"/>
                </a:lnTo>
                <a:lnTo>
                  <a:pt x="0" y="53435"/>
                </a:lnTo>
                <a:lnTo>
                  <a:pt x="4572" y="48863"/>
                </a:lnTo>
                <a:lnTo>
                  <a:pt x="16764" y="48863"/>
                </a:lnTo>
                <a:lnTo>
                  <a:pt x="16764" y="50387"/>
                </a:lnTo>
                <a:lnTo>
                  <a:pt x="19812" y="53435"/>
                </a:lnTo>
                <a:lnTo>
                  <a:pt x="19812" y="61055"/>
                </a:lnTo>
                <a:lnTo>
                  <a:pt x="18288" y="62579"/>
                </a:lnTo>
                <a:lnTo>
                  <a:pt x="18288" y="64103"/>
                </a:lnTo>
                <a:close/>
              </a:path>
              <a:path w="20319" h="67309">
                <a:moveTo>
                  <a:pt x="13716" y="67151"/>
                </a:moveTo>
                <a:lnTo>
                  <a:pt x="6096" y="67151"/>
                </a:lnTo>
                <a:lnTo>
                  <a:pt x="3048" y="64103"/>
                </a:lnTo>
                <a:lnTo>
                  <a:pt x="16764" y="64103"/>
                </a:lnTo>
                <a:lnTo>
                  <a:pt x="16764" y="65627"/>
                </a:lnTo>
                <a:lnTo>
                  <a:pt x="15240" y="65627"/>
                </a:lnTo>
                <a:lnTo>
                  <a:pt x="13716" y="671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04344" y="1655917"/>
            <a:ext cx="6573783" cy="77334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62356" y="2619755"/>
            <a:ext cx="5495544" cy="462534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62355" y="7350254"/>
            <a:ext cx="5495544" cy="224845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ransition spd="med">
    <p:wipe dir="d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979634" y="10411015"/>
            <a:ext cx="247269" cy="762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78358" y="539497"/>
            <a:ext cx="0" cy="96520"/>
          </a:xfrm>
          <a:custGeom>
            <a:avLst/>
            <a:gdLst/>
            <a:ahLst/>
            <a:cxnLst/>
            <a:rect l="l" t="t" r="r" b="b"/>
            <a:pathLst>
              <a:path h="96520">
                <a:moveTo>
                  <a:pt x="0" y="0"/>
                </a:moveTo>
                <a:lnTo>
                  <a:pt x="0" y="96012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05790" y="564452"/>
            <a:ext cx="62865" cy="71756"/>
          </a:xfrm>
          <a:custGeom>
            <a:avLst/>
            <a:gdLst/>
            <a:ahLst/>
            <a:cxnLst/>
            <a:rect l="l" t="t" r="r" b="b"/>
            <a:pathLst>
              <a:path w="62865" h="71754">
                <a:moveTo>
                  <a:pt x="60293" y="12192"/>
                </a:moveTo>
                <a:lnTo>
                  <a:pt x="16764" y="12192"/>
                </a:lnTo>
                <a:lnTo>
                  <a:pt x="21636" y="7072"/>
                </a:lnTo>
                <a:lnTo>
                  <a:pt x="27098" y="3238"/>
                </a:lnTo>
                <a:lnTo>
                  <a:pt x="33132" y="833"/>
                </a:lnTo>
                <a:lnTo>
                  <a:pt x="39719" y="0"/>
                </a:lnTo>
                <a:lnTo>
                  <a:pt x="42767" y="0"/>
                </a:lnTo>
                <a:lnTo>
                  <a:pt x="47339" y="1524"/>
                </a:lnTo>
                <a:lnTo>
                  <a:pt x="56483" y="6096"/>
                </a:lnTo>
                <a:lnTo>
                  <a:pt x="58007" y="7620"/>
                </a:lnTo>
                <a:lnTo>
                  <a:pt x="60293" y="12192"/>
                </a:lnTo>
                <a:close/>
              </a:path>
              <a:path w="62865" h="71754">
                <a:moveTo>
                  <a:pt x="18288" y="71628"/>
                </a:moveTo>
                <a:lnTo>
                  <a:pt x="0" y="71628"/>
                </a:lnTo>
                <a:lnTo>
                  <a:pt x="0" y="1524"/>
                </a:lnTo>
                <a:lnTo>
                  <a:pt x="16764" y="1524"/>
                </a:lnTo>
                <a:lnTo>
                  <a:pt x="16764" y="12192"/>
                </a:lnTo>
                <a:lnTo>
                  <a:pt x="60293" y="12192"/>
                </a:lnTo>
                <a:lnTo>
                  <a:pt x="61055" y="13716"/>
                </a:lnTo>
                <a:lnTo>
                  <a:pt x="28956" y="13716"/>
                </a:lnTo>
                <a:lnTo>
                  <a:pt x="27432" y="15240"/>
                </a:lnTo>
                <a:lnTo>
                  <a:pt x="21336" y="18288"/>
                </a:lnTo>
                <a:lnTo>
                  <a:pt x="18288" y="24384"/>
                </a:lnTo>
                <a:lnTo>
                  <a:pt x="18288" y="71628"/>
                </a:lnTo>
                <a:close/>
              </a:path>
              <a:path w="62865" h="71754">
                <a:moveTo>
                  <a:pt x="62579" y="71628"/>
                </a:moveTo>
                <a:lnTo>
                  <a:pt x="44291" y="71628"/>
                </a:lnTo>
                <a:lnTo>
                  <a:pt x="44291" y="22860"/>
                </a:lnTo>
                <a:lnTo>
                  <a:pt x="42767" y="21336"/>
                </a:lnTo>
                <a:lnTo>
                  <a:pt x="42767" y="19812"/>
                </a:lnTo>
                <a:lnTo>
                  <a:pt x="41243" y="16764"/>
                </a:lnTo>
                <a:lnTo>
                  <a:pt x="39719" y="16764"/>
                </a:lnTo>
                <a:lnTo>
                  <a:pt x="36671" y="15240"/>
                </a:lnTo>
                <a:lnTo>
                  <a:pt x="35147" y="13716"/>
                </a:lnTo>
                <a:lnTo>
                  <a:pt x="61055" y="13716"/>
                </a:lnTo>
                <a:lnTo>
                  <a:pt x="61055" y="15240"/>
                </a:lnTo>
                <a:lnTo>
                  <a:pt x="62579" y="18288"/>
                </a:lnTo>
                <a:lnTo>
                  <a:pt x="62579" y="716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80562" y="564452"/>
            <a:ext cx="64135" cy="73659"/>
          </a:xfrm>
          <a:custGeom>
            <a:avLst/>
            <a:gdLst/>
            <a:ahLst/>
            <a:cxnLst/>
            <a:rect l="l" t="t" r="r" b="b"/>
            <a:pathLst>
              <a:path w="64134" h="73659">
                <a:moveTo>
                  <a:pt x="62071" y="59436"/>
                </a:moveTo>
                <a:lnTo>
                  <a:pt x="38195" y="59436"/>
                </a:lnTo>
                <a:lnTo>
                  <a:pt x="44291" y="56388"/>
                </a:lnTo>
                <a:lnTo>
                  <a:pt x="45815" y="56388"/>
                </a:lnTo>
                <a:lnTo>
                  <a:pt x="45815" y="48768"/>
                </a:lnTo>
                <a:lnTo>
                  <a:pt x="44291" y="48768"/>
                </a:lnTo>
                <a:lnTo>
                  <a:pt x="44291" y="47244"/>
                </a:lnTo>
                <a:lnTo>
                  <a:pt x="41243" y="47244"/>
                </a:lnTo>
                <a:lnTo>
                  <a:pt x="38195" y="45720"/>
                </a:lnTo>
                <a:lnTo>
                  <a:pt x="28496" y="43434"/>
                </a:lnTo>
                <a:lnTo>
                  <a:pt x="20395" y="41148"/>
                </a:lnTo>
                <a:lnTo>
                  <a:pt x="14312" y="38862"/>
                </a:lnTo>
                <a:lnTo>
                  <a:pt x="10668" y="36576"/>
                </a:lnTo>
                <a:lnTo>
                  <a:pt x="4572" y="33528"/>
                </a:lnTo>
                <a:lnTo>
                  <a:pt x="1524" y="28956"/>
                </a:lnTo>
                <a:lnTo>
                  <a:pt x="1524" y="15240"/>
                </a:lnTo>
                <a:lnTo>
                  <a:pt x="4572" y="10668"/>
                </a:lnTo>
                <a:lnTo>
                  <a:pt x="9144" y="6096"/>
                </a:lnTo>
                <a:lnTo>
                  <a:pt x="13716" y="3048"/>
                </a:lnTo>
                <a:lnTo>
                  <a:pt x="21336" y="0"/>
                </a:lnTo>
                <a:lnTo>
                  <a:pt x="41243" y="0"/>
                </a:lnTo>
                <a:lnTo>
                  <a:pt x="47339" y="1524"/>
                </a:lnTo>
                <a:lnTo>
                  <a:pt x="56483" y="7620"/>
                </a:lnTo>
                <a:lnTo>
                  <a:pt x="59531" y="12192"/>
                </a:lnTo>
                <a:lnTo>
                  <a:pt x="60293" y="13716"/>
                </a:lnTo>
                <a:lnTo>
                  <a:pt x="22860" y="13716"/>
                </a:lnTo>
                <a:lnTo>
                  <a:pt x="19812" y="16764"/>
                </a:lnTo>
                <a:lnTo>
                  <a:pt x="19812" y="21336"/>
                </a:lnTo>
                <a:lnTo>
                  <a:pt x="22860" y="24384"/>
                </a:lnTo>
                <a:lnTo>
                  <a:pt x="28956" y="25908"/>
                </a:lnTo>
                <a:lnTo>
                  <a:pt x="38195" y="27432"/>
                </a:lnTo>
                <a:lnTo>
                  <a:pt x="47339" y="30480"/>
                </a:lnTo>
                <a:lnTo>
                  <a:pt x="54959" y="32004"/>
                </a:lnTo>
                <a:lnTo>
                  <a:pt x="58007" y="36576"/>
                </a:lnTo>
                <a:lnTo>
                  <a:pt x="62579" y="39624"/>
                </a:lnTo>
                <a:lnTo>
                  <a:pt x="64103" y="44196"/>
                </a:lnTo>
                <a:lnTo>
                  <a:pt x="64103" y="56388"/>
                </a:lnTo>
                <a:lnTo>
                  <a:pt x="62071" y="59436"/>
                </a:lnTo>
                <a:close/>
              </a:path>
              <a:path w="64134" h="73659">
                <a:moveTo>
                  <a:pt x="44291" y="21336"/>
                </a:moveTo>
                <a:lnTo>
                  <a:pt x="44291" y="19812"/>
                </a:lnTo>
                <a:lnTo>
                  <a:pt x="42767" y="16764"/>
                </a:lnTo>
                <a:lnTo>
                  <a:pt x="41243" y="15240"/>
                </a:lnTo>
                <a:lnTo>
                  <a:pt x="38195" y="13716"/>
                </a:lnTo>
                <a:lnTo>
                  <a:pt x="60293" y="13716"/>
                </a:lnTo>
                <a:lnTo>
                  <a:pt x="62579" y="18288"/>
                </a:lnTo>
                <a:lnTo>
                  <a:pt x="44291" y="21336"/>
                </a:lnTo>
                <a:close/>
              </a:path>
              <a:path w="64134" h="73659">
                <a:moveTo>
                  <a:pt x="42767" y="73152"/>
                </a:moveTo>
                <a:lnTo>
                  <a:pt x="22860" y="73152"/>
                </a:lnTo>
                <a:lnTo>
                  <a:pt x="15240" y="70104"/>
                </a:lnTo>
                <a:lnTo>
                  <a:pt x="10668" y="67056"/>
                </a:lnTo>
                <a:lnTo>
                  <a:pt x="4572" y="62484"/>
                </a:lnTo>
                <a:lnTo>
                  <a:pt x="1524" y="57912"/>
                </a:lnTo>
                <a:lnTo>
                  <a:pt x="0" y="51816"/>
                </a:lnTo>
                <a:lnTo>
                  <a:pt x="18288" y="48768"/>
                </a:lnTo>
                <a:lnTo>
                  <a:pt x="18288" y="51816"/>
                </a:lnTo>
                <a:lnTo>
                  <a:pt x="19812" y="54864"/>
                </a:lnTo>
                <a:lnTo>
                  <a:pt x="28956" y="59436"/>
                </a:lnTo>
                <a:lnTo>
                  <a:pt x="62071" y="59436"/>
                </a:lnTo>
                <a:lnTo>
                  <a:pt x="61055" y="60960"/>
                </a:lnTo>
                <a:lnTo>
                  <a:pt x="51911" y="70104"/>
                </a:lnTo>
                <a:lnTo>
                  <a:pt x="42767" y="731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61428" y="567405"/>
            <a:ext cx="18415" cy="68579"/>
          </a:xfrm>
          <a:custGeom>
            <a:avLst/>
            <a:gdLst/>
            <a:ahLst/>
            <a:cxnLst/>
            <a:rect l="l" t="t" r="r" b="b"/>
            <a:pathLst>
              <a:path w="18415" h="68579">
                <a:moveTo>
                  <a:pt x="18288" y="68580"/>
                </a:moveTo>
                <a:lnTo>
                  <a:pt x="0" y="68580"/>
                </a:lnTo>
                <a:lnTo>
                  <a:pt x="0" y="0"/>
                </a:lnTo>
                <a:lnTo>
                  <a:pt x="18288" y="0"/>
                </a:lnTo>
                <a:lnTo>
                  <a:pt x="18288" y="68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93528" y="564452"/>
            <a:ext cx="69215" cy="99060"/>
          </a:xfrm>
          <a:custGeom>
            <a:avLst/>
            <a:gdLst/>
            <a:ahLst/>
            <a:cxnLst/>
            <a:rect l="l" t="t" r="r" b="b"/>
            <a:pathLst>
              <a:path w="69215" h="99059">
                <a:moveTo>
                  <a:pt x="36576" y="71628"/>
                </a:moveTo>
                <a:lnTo>
                  <a:pt x="28956" y="71628"/>
                </a:lnTo>
                <a:lnTo>
                  <a:pt x="22383" y="70794"/>
                </a:lnTo>
                <a:lnTo>
                  <a:pt x="0" y="45720"/>
                </a:lnTo>
                <a:lnTo>
                  <a:pt x="101" y="35052"/>
                </a:lnTo>
                <a:lnTo>
                  <a:pt x="571" y="28003"/>
                </a:lnTo>
                <a:lnTo>
                  <a:pt x="2286" y="20574"/>
                </a:lnTo>
                <a:lnTo>
                  <a:pt x="5143" y="14287"/>
                </a:lnTo>
                <a:lnTo>
                  <a:pt x="9144" y="9144"/>
                </a:lnTo>
                <a:lnTo>
                  <a:pt x="13716" y="3048"/>
                </a:lnTo>
                <a:lnTo>
                  <a:pt x="21336" y="0"/>
                </a:lnTo>
                <a:lnTo>
                  <a:pt x="38100" y="0"/>
                </a:lnTo>
                <a:lnTo>
                  <a:pt x="45720" y="4572"/>
                </a:lnTo>
                <a:lnTo>
                  <a:pt x="50292" y="12192"/>
                </a:lnTo>
                <a:lnTo>
                  <a:pt x="68675" y="12192"/>
                </a:lnTo>
                <a:lnTo>
                  <a:pt x="68675" y="13716"/>
                </a:lnTo>
                <a:lnTo>
                  <a:pt x="30480" y="13716"/>
                </a:lnTo>
                <a:lnTo>
                  <a:pt x="25908" y="16764"/>
                </a:lnTo>
                <a:lnTo>
                  <a:pt x="19812" y="22860"/>
                </a:lnTo>
                <a:lnTo>
                  <a:pt x="19812" y="47244"/>
                </a:lnTo>
                <a:lnTo>
                  <a:pt x="22860" y="51816"/>
                </a:lnTo>
                <a:lnTo>
                  <a:pt x="25908" y="54864"/>
                </a:lnTo>
                <a:lnTo>
                  <a:pt x="30480" y="56388"/>
                </a:lnTo>
                <a:lnTo>
                  <a:pt x="68675" y="56388"/>
                </a:lnTo>
                <a:lnTo>
                  <a:pt x="68675" y="59436"/>
                </a:lnTo>
                <a:lnTo>
                  <a:pt x="50292" y="59436"/>
                </a:lnTo>
                <a:lnTo>
                  <a:pt x="44196" y="67056"/>
                </a:lnTo>
                <a:lnTo>
                  <a:pt x="36576" y="71628"/>
                </a:lnTo>
                <a:close/>
              </a:path>
              <a:path w="69215" h="99059">
                <a:moveTo>
                  <a:pt x="68675" y="12192"/>
                </a:moveTo>
                <a:lnTo>
                  <a:pt x="50292" y="12192"/>
                </a:lnTo>
                <a:lnTo>
                  <a:pt x="50292" y="1524"/>
                </a:lnTo>
                <a:lnTo>
                  <a:pt x="68675" y="1524"/>
                </a:lnTo>
                <a:lnTo>
                  <a:pt x="68675" y="12192"/>
                </a:lnTo>
                <a:close/>
              </a:path>
              <a:path w="69215" h="99059">
                <a:moveTo>
                  <a:pt x="68675" y="56388"/>
                </a:moveTo>
                <a:lnTo>
                  <a:pt x="38100" y="56388"/>
                </a:lnTo>
                <a:lnTo>
                  <a:pt x="42672" y="54864"/>
                </a:lnTo>
                <a:lnTo>
                  <a:pt x="45720" y="51816"/>
                </a:lnTo>
                <a:lnTo>
                  <a:pt x="48768" y="47244"/>
                </a:lnTo>
                <a:lnTo>
                  <a:pt x="50292" y="42672"/>
                </a:lnTo>
                <a:lnTo>
                  <a:pt x="50292" y="28956"/>
                </a:lnTo>
                <a:lnTo>
                  <a:pt x="48768" y="22860"/>
                </a:lnTo>
                <a:lnTo>
                  <a:pt x="42672" y="16764"/>
                </a:lnTo>
                <a:lnTo>
                  <a:pt x="38100" y="13716"/>
                </a:lnTo>
                <a:lnTo>
                  <a:pt x="68675" y="13716"/>
                </a:lnTo>
                <a:lnTo>
                  <a:pt x="68675" y="56388"/>
                </a:lnTo>
                <a:close/>
              </a:path>
              <a:path w="69215" h="99059">
                <a:moveTo>
                  <a:pt x="64516" y="85344"/>
                </a:moveTo>
                <a:lnTo>
                  <a:pt x="39624" y="85344"/>
                </a:lnTo>
                <a:lnTo>
                  <a:pt x="42672" y="83820"/>
                </a:lnTo>
                <a:lnTo>
                  <a:pt x="45720" y="83820"/>
                </a:lnTo>
                <a:lnTo>
                  <a:pt x="47244" y="82296"/>
                </a:lnTo>
                <a:lnTo>
                  <a:pt x="47244" y="80772"/>
                </a:lnTo>
                <a:lnTo>
                  <a:pt x="50292" y="74676"/>
                </a:lnTo>
                <a:lnTo>
                  <a:pt x="50292" y="59436"/>
                </a:lnTo>
                <a:lnTo>
                  <a:pt x="68675" y="59436"/>
                </a:lnTo>
                <a:lnTo>
                  <a:pt x="68675" y="71628"/>
                </a:lnTo>
                <a:lnTo>
                  <a:pt x="67151" y="77724"/>
                </a:lnTo>
                <a:lnTo>
                  <a:pt x="65532" y="82296"/>
                </a:lnTo>
                <a:lnTo>
                  <a:pt x="64516" y="85344"/>
                </a:lnTo>
                <a:close/>
              </a:path>
              <a:path w="69215" h="99059">
                <a:moveTo>
                  <a:pt x="45720" y="99060"/>
                </a:moveTo>
                <a:lnTo>
                  <a:pt x="22860" y="99060"/>
                </a:lnTo>
                <a:lnTo>
                  <a:pt x="15240" y="97536"/>
                </a:lnTo>
                <a:lnTo>
                  <a:pt x="10668" y="92964"/>
                </a:lnTo>
                <a:lnTo>
                  <a:pt x="4572" y="89916"/>
                </a:lnTo>
                <a:lnTo>
                  <a:pt x="3048" y="83820"/>
                </a:lnTo>
                <a:lnTo>
                  <a:pt x="3048" y="76200"/>
                </a:lnTo>
                <a:lnTo>
                  <a:pt x="24384" y="77724"/>
                </a:lnTo>
                <a:lnTo>
                  <a:pt x="24384" y="82296"/>
                </a:lnTo>
                <a:lnTo>
                  <a:pt x="27432" y="85344"/>
                </a:lnTo>
                <a:lnTo>
                  <a:pt x="64516" y="85344"/>
                </a:lnTo>
                <a:lnTo>
                  <a:pt x="64008" y="86868"/>
                </a:lnTo>
                <a:lnTo>
                  <a:pt x="62484" y="89916"/>
                </a:lnTo>
                <a:lnTo>
                  <a:pt x="59436" y="91440"/>
                </a:lnTo>
                <a:lnTo>
                  <a:pt x="57912" y="94488"/>
                </a:lnTo>
                <a:lnTo>
                  <a:pt x="54864" y="96012"/>
                </a:lnTo>
                <a:lnTo>
                  <a:pt x="45720" y="9906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78967" y="539972"/>
            <a:ext cx="64135" cy="96520"/>
          </a:xfrm>
          <a:custGeom>
            <a:avLst/>
            <a:gdLst/>
            <a:ahLst/>
            <a:cxnLst/>
            <a:rect l="l" t="t" r="r" b="b"/>
            <a:pathLst>
              <a:path w="64134" h="96520">
                <a:moveTo>
                  <a:pt x="18288" y="96107"/>
                </a:moveTo>
                <a:lnTo>
                  <a:pt x="0" y="96107"/>
                </a:lnTo>
                <a:lnTo>
                  <a:pt x="0" y="0"/>
                </a:lnTo>
                <a:lnTo>
                  <a:pt x="18288" y="0"/>
                </a:lnTo>
                <a:lnTo>
                  <a:pt x="18288" y="35147"/>
                </a:lnTo>
                <a:lnTo>
                  <a:pt x="61055" y="35147"/>
                </a:lnTo>
                <a:lnTo>
                  <a:pt x="62579" y="38195"/>
                </a:lnTo>
                <a:lnTo>
                  <a:pt x="30480" y="38195"/>
                </a:lnTo>
                <a:lnTo>
                  <a:pt x="27432" y="39719"/>
                </a:lnTo>
                <a:lnTo>
                  <a:pt x="25908" y="41243"/>
                </a:lnTo>
                <a:lnTo>
                  <a:pt x="22860" y="42767"/>
                </a:lnTo>
                <a:lnTo>
                  <a:pt x="21336" y="44291"/>
                </a:lnTo>
                <a:lnTo>
                  <a:pt x="19812" y="47339"/>
                </a:lnTo>
                <a:lnTo>
                  <a:pt x="19812" y="50387"/>
                </a:lnTo>
                <a:lnTo>
                  <a:pt x="18288" y="54959"/>
                </a:lnTo>
                <a:lnTo>
                  <a:pt x="18288" y="96107"/>
                </a:lnTo>
                <a:close/>
              </a:path>
              <a:path w="64134" h="96520">
                <a:moveTo>
                  <a:pt x="61055" y="35147"/>
                </a:moveTo>
                <a:lnTo>
                  <a:pt x="18288" y="35147"/>
                </a:lnTo>
                <a:lnTo>
                  <a:pt x="24384" y="29051"/>
                </a:lnTo>
                <a:lnTo>
                  <a:pt x="32004" y="24479"/>
                </a:lnTo>
                <a:lnTo>
                  <a:pt x="44196" y="24479"/>
                </a:lnTo>
                <a:lnTo>
                  <a:pt x="47244" y="26003"/>
                </a:lnTo>
                <a:lnTo>
                  <a:pt x="51816" y="27527"/>
                </a:lnTo>
                <a:lnTo>
                  <a:pt x="54864" y="29051"/>
                </a:lnTo>
                <a:lnTo>
                  <a:pt x="58007" y="30575"/>
                </a:lnTo>
                <a:lnTo>
                  <a:pt x="59531" y="33623"/>
                </a:lnTo>
                <a:lnTo>
                  <a:pt x="61055" y="35147"/>
                </a:lnTo>
                <a:close/>
              </a:path>
              <a:path w="64134" h="96520">
                <a:moveTo>
                  <a:pt x="64103" y="96107"/>
                </a:moveTo>
                <a:lnTo>
                  <a:pt x="45720" y="96107"/>
                </a:lnTo>
                <a:lnTo>
                  <a:pt x="45720" y="51911"/>
                </a:lnTo>
                <a:lnTo>
                  <a:pt x="44196" y="47339"/>
                </a:lnTo>
                <a:lnTo>
                  <a:pt x="44196" y="45815"/>
                </a:lnTo>
                <a:lnTo>
                  <a:pt x="42672" y="42767"/>
                </a:lnTo>
                <a:lnTo>
                  <a:pt x="42672" y="41243"/>
                </a:lnTo>
                <a:lnTo>
                  <a:pt x="39624" y="41243"/>
                </a:lnTo>
                <a:lnTo>
                  <a:pt x="36576" y="38195"/>
                </a:lnTo>
                <a:lnTo>
                  <a:pt x="62579" y="38195"/>
                </a:lnTo>
                <a:lnTo>
                  <a:pt x="62579" y="44291"/>
                </a:lnTo>
                <a:lnTo>
                  <a:pt x="64103" y="48863"/>
                </a:lnTo>
                <a:lnTo>
                  <a:pt x="64103" y="961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53739" y="541497"/>
            <a:ext cx="41275" cy="96520"/>
          </a:xfrm>
          <a:custGeom>
            <a:avLst/>
            <a:gdLst/>
            <a:ahLst/>
            <a:cxnLst/>
            <a:rect l="l" t="t" r="r" b="b"/>
            <a:pathLst>
              <a:path w="41275" h="96520">
                <a:moveTo>
                  <a:pt x="25908" y="24479"/>
                </a:moveTo>
                <a:lnTo>
                  <a:pt x="7620" y="24479"/>
                </a:lnTo>
                <a:lnTo>
                  <a:pt x="7620" y="10668"/>
                </a:lnTo>
                <a:lnTo>
                  <a:pt x="25908" y="0"/>
                </a:lnTo>
                <a:lnTo>
                  <a:pt x="25908" y="24479"/>
                </a:lnTo>
                <a:close/>
              </a:path>
              <a:path w="41275" h="96520">
                <a:moveTo>
                  <a:pt x="39624" y="39719"/>
                </a:moveTo>
                <a:lnTo>
                  <a:pt x="0" y="39719"/>
                </a:lnTo>
                <a:lnTo>
                  <a:pt x="0" y="24479"/>
                </a:lnTo>
                <a:lnTo>
                  <a:pt x="39624" y="24479"/>
                </a:lnTo>
                <a:lnTo>
                  <a:pt x="39624" y="39719"/>
                </a:lnTo>
                <a:close/>
              </a:path>
              <a:path w="41275" h="96520">
                <a:moveTo>
                  <a:pt x="32004" y="96107"/>
                </a:moveTo>
                <a:lnTo>
                  <a:pt x="22860" y="96107"/>
                </a:lnTo>
                <a:lnTo>
                  <a:pt x="19812" y="94583"/>
                </a:lnTo>
                <a:lnTo>
                  <a:pt x="16764" y="94583"/>
                </a:lnTo>
                <a:lnTo>
                  <a:pt x="13716" y="93059"/>
                </a:lnTo>
                <a:lnTo>
                  <a:pt x="10668" y="90011"/>
                </a:lnTo>
                <a:lnTo>
                  <a:pt x="10668" y="88487"/>
                </a:lnTo>
                <a:lnTo>
                  <a:pt x="9144" y="85439"/>
                </a:lnTo>
                <a:lnTo>
                  <a:pt x="9144" y="82391"/>
                </a:lnTo>
                <a:lnTo>
                  <a:pt x="7620" y="80867"/>
                </a:lnTo>
                <a:lnTo>
                  <a:pt x="7620" y="39719"/>
                </a:lnTo>
                <a:lnTo>
                  <a:pt x="25908" y="39719"/>
                </a:lnTo>
                <a:lnTo>
                  <a:pt x="25908" y="76295"/>
                </a:lnTo>
                <a:lnTo>
                  <a:pt x="27432" y="77819"/>
                </a:lnTo>
                <a:lnTo>
                  <a:pt x="27432" y="79343"/>
                </a:lnTo>
                <a:lnTo>
                  <a:pt x="28956" y="79343"/>
                </a:lnTo>
                <a:lnTo>
                  <a:pt x="28956" y="80867"/>
                </a:lnTo>
                <a:lnTo>
                  <a:pt x="38438" y="80867"/>
                </a:lnTo>
                <a:lnTo>
                  <a:pt x="41148" y="93059"/>
                </a:lnTo>
                <a:lnTo>
                  <a:pt x="32004" y="96107"/>
                </a:lnTo>
                <a:close/>
              </a:path>
              <a:path w="41275" h="96520">
                <a:moveTo>
                  <a:pt x="38438" y="80867"/>
                </a:moveTo>
                <a:lnTo>
                  <a:pt x="33528" y="80867"/>
                </a:lnTo>
                <a:lnTo>
                  <a:pt x="35052" y="79343"/>
                </a:lnTo>
                <a:lnTo>
                  <a:pt x="38100" y="79343"/>
                </a:lnTo>
                <a:lnTo>
                  <a:pt x="38438" y="8086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99459" y="564452"/>
            <a:ext cx="64135" cy="73659"/>
          </a:xfrm>
          <a:custGeom>
            <a:avLst/>
            <a:gdLst/>
            <a:ahLst/>
            <a:cxnLst/>
            <a:rect l="l" t="t" r="r" b="b"/>
            <a:pathLst>
              <a:path w="64134" h="73659">
                <a:moveTo>
                  <a:pt x="62071" y="59436"/>
                </a:moveTo>
                <a:lnTo>
                  <a:pt x="36671" y="59436"/>
                </a:lnTo>
                <a:lnTo>
                  <a:pt x="41243" y="57912"/>
                </a:lnTo>
                <a:lnTo>
                  <a:pt x="42767" y="56388"/>
                </a:lnTo>
                <a:lnTo>
                  <a:pt x="44291" y="56388"/>
                </a:lnTo>
                <a:lnTo>
                  <a:pt x="45815" y="53340"/>
                </a:lnTo>
                <a:lnTo>
                  <a:pt x="45815" y="48768"/>
                </a:lnTo>
                <a:lnTo>
                  <a:pt x="44291" y="48768"/>
                </a:lnTo>
                <a:lnTo>
                  <a:pt x="44291" y="47244"/>
                </a:lnTo>
                <a:lnTo>
                  <a:pt x="41243" y="47244"/>
                </a:lnTo>
                <a:lnTo>
                  <a:pt x="38195" y="45720"/>
                </a:lnTo>
                <a:lnTo>
                  <a:pt x="27908" y="43434"/>
                </a:lnTo>
                <a:lnTo>
                  <a:pt x="19907" y="41148"/>
                </a:lnTo>
                <a:lnTo>
                  <a:pt x="14192" y="38862"/>
                </a:lnTo>
                <a:lnTo>
                  <a:pt x="10763" y="36576"/>
                </a:lnTo>
                <a:lnTo>
                  <a:pt x="4572" y="33528"/>
                </a:lnTo>
                <a:lnTo>
                  <a:pt x="1524" y="28956"/>
                </a:lnTo>
                <a:lnTo>
                  <a:pt x="1524" y="15240"/>
                </a:lnTo>
                <a:lnTo>
                  <a:pt x="4572" y="10668"/>
                </a:lnTo>
                <a:lnTo>
                  <a:pt x="9144" y="6096"/>
                </a:lnTo>
                <a:lnTo>
                  <a:pt x="13811" y="3048"/>
                </a:lnTo>
                <a:lnTo>
                  <a:pt x="21431" y="0"/>
                </a:lnTo>
                <a:lnTo>
                  <a:pt x="41243" y="0"/>
                </a:lnTo>
                <a:lnTo>
                  <a:pt x="47339" y="1524"/>
                </a:lnTo>
                <a:lnTo>
                  <a:pt x="56483" y="7620"/>
                </a:lnTo>
                <a:lnTo>
                  <a:pt x="59531" y="12192"/>
                </a:lnTo>
                <a:lnTo>
                  <a:pt x="59912" y="13716"/>
                </a:lnTo>
                <a:lnTo>
                  <a:pt x="22955" y="13716"/>
                </a:lnTo>
                <a:lnTo>
                  <a:pt x="18383" y="18288"/>
                </a:lnTo>
                <a:lnTo>
                  <a:pt x="18383" y="21336"/>
                </a:lnTo>
                <a:lnTo>
                  <a:pt x="19907" y="21336"/>
                </a:lnTo>
                <a:lnTo>
                  <a:pt x="22955" y="24384"/>
                </a:lnTo>
                <a:lnTo>
                  <a:pt x="27527" y="25908"/>
                </a:lnTo>
                <a:lnTo>
                  <a:pt x="38195" y="27432"/>
                </a:lnTo>
                <a:lnTo>
                  <a:pt x="47339" y="30480"/>
                </a:lnTo>
                <a:lnTo>
                  <a:pt x="54959" y="32004"/>
                </a:lnTo>
                <a:lnTo>
                  <a:pt x="58007" y="36576"/>
                </a:lnTo>
                <a:lnTo>
                  <a:pt x="62579" y="39624"/>
                </a:lnTo>
                <a:lnTo>
                  <a:pt x="64103" y="44196"/>
                </a:lnTo>
                <a:lnTo>
                  <a:pt x="64103" y="56388"/>
                </a:lnTo>
                <a:lnTo>
                  <a:pt x="62071" y="59436"/>
                </a:lnTo>
                <a:close/>
              </a:path>
              <a:path w="64134" h="73659">
                <a:moveTo>
                  <a:pt x="44291" y="21336"/>
                </a:moveTo>
                <a:lnTo>
                  <a:pt x="44291" y="19812"/>
                </a:lnTo>
                <a:lnTo>
                  <a:pt x="42767" y="16764"/>
                </a:lnTo>
                <a:lnTo>
                  <a:pt x="39719" y="15240"/>
                </a:lnTo>
                <a:lnTo>
                  <a:pt x="38195" y="13716"/>
                </a:lnTo>
                <a:lnTo>
                  <a:pt x="59912" y="13716"/>
                </a:lnTo>
                <a:lnTo>
                  <a:pt x="61055" y="18288"/>
                </a:lnTo>
                <a:lnTo>
                  <a:pt x="44291" y="21336"/>
                </a:lnTo>
                <a:close/>
              </a:path>
              <a:path w="64134" h="73659">
                <a:moveTo>
                  <a:pt x="32099" y="73152"/>
                </a:moveTo>
                <a:lnTo>
                  <a:pt x="22955" y="73152"/>
                </a:lnTo>
                <a:lnTo>
                  <a:pt x="15335" y="70104"/>
                </a:lnTo>
                <a:lnTo>
                  <a:pt x="10763" y="67056"/>
                </a:lnTo>
                <a:lnTo>
                  <a:pt x="4572" y="62484"/>
                </a:lnTo>
                <a:lnTo>
                  <a:pt x="1524" y="57912"/>
                </a:lnTo>
                <a:lnTo>
                  <a:pt x="0" y="51816"/>
                </a:lnTo>
                <a:lnTo>
                  <a:pt x="18383" y="48768"/>
                </a:lnTo>
                <a:lnTo>
                  <a:pt x="18383" y="51816"/>
                </a:lnTo>
                <a:lnTo>
                  <a:pt x="19907" y="54864"/>
                </a:lnTo>
                <a:lnTo>
                  <a:pt x="22955" y="56388"/>
                </a:lnTo>
                <a:lnTo>
                  <a:pt x="24479" y="57912"/>
                </a:lnTo>
                <a:lnTo>
                  <a:pt x="29051" y="59436"/>
                </a:lnTo>
                <a:lnTo>
                  <a:pt x="62071" y="59436"/>
                </a:lnTo>
                <a:lnTo>
                  <a:pt x="61055" y="60960"/>
                </a:lnTo>
                <a:lnTo>
                  <a:pt x="56483" y="65532"/>
                </a:lnTo>
                <a:lnTo>
                  <a:pt x="51601" y="68651"/>
                </a:lnTo>
                <a:lnTo>
                  <a:pt x="46005" y="71056"/>
                </a:lnTo>
                <a:lnTo>
                  <a:pt x="39552" y="72604"/>
                </a:lnTo>
                <a:lnTo>
                  <a:pt x="32099" y="731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081849" y="565975"/>
            <a:ext cx="13970" cy="70485"/>
          </a:xfrm>
          <a:custGeom>
            <a:avLst/>
            <a:gdLst/>
            <a:ahLst/>
            <a:cxnLst/>
            <a:rect l="l" t="t" r="r" b="b"/>
            <a:pathLst>
              <a:path w="13969" h="70484">
                <a:moveTo>
                  <a:pt x="13811" y="13716"/>
                </a:moveTo>
                <a:lnTo>
                  <a:pt x="0" y="13716"/>
                </a:lnTo>
                <a:lnTo>
                  <a:pt x="0" y="0"/>
                </a:lnTo>
                <a:lnTo>
                  <a:pt x="13811" y="0"/>
                </a:lnTo>
                <a:lnTo>
                  <a:pt x="13811" y="13716"/>
                </a:lnTo>
                <a:close/>
              </a:path>
              <a:path w="13969" h="70484">
                <a:moveTo>
                  <a:pt x="13811" y="70104"/>
                </a:moveTo>
                <a:lnTo>
                  <a:pt x="0" y="70104"/>
                </a:lnTo>
                <a:lnTo>
                  <a:pt x="0" y="56388"/>
                </a:lnTo>
                <a:lnTo>
                  <a:pt x="13811" y="56388"/>
                </a:lnTo>
                <a:lnTo>
                  <a:pt x="13811" y="701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144428" y="539972"/>
            <a:ext cx="90170" cy="96520"/>
          </a:xfrm>
          <a:custGeom>
            <a:avLst/>
            <a:gdLst/>
            <a:ahLst/>
            <a:cxnLst/>
            <a:rect l="l" t="t" r="r" b="b"/>
            <a:pathLst>
              <a:path w="90169" h="96520">
                <a:moveTo>
                  <a:pt x="13716" y="96107"/>
                </a:moveTo>
                <a:lnTo>
                  <a:pt x="0" y="96107"/>
                </a:lnTo>
                <a:lnTo>
                  <a:pt x="36576" y="0"/>
                </a:lnTo>
                <a:lnTo>
                  <a:pt x="50292" y="0"/>
                </a:lnTo>
                <a:lnTo>
                  <a:pt x="54700" y="10668"/>
                </a:lnTo>
                <a:lnTo>
                  <a:pt x="44196" y="10668"/>
                </a:lnTo>
                <a:lnTo>
                  <a:pt x="41148" y="22860"/>
                </a:lnTo>
                <a:lnTo>
                  <a:pt x="38100" y="28956"/>
                </a:lnTo>
                <a:lnTo>
                  <a:pt x="27432" y="56483"/>
                </a:lnTo>
                <a:lnTo>
                  <a:pt x="73635" y="56483"/>
                </a:lnTo>
                <a:lnTo>
                  <a:pt x="78044" y="67151"/>
                </a:lnTo>
                <a:lnTo>
                  <a:pt x="24384" y="67151"/>
                </a:lnTo>
                <a:lnTo>
                  <a:pt x="13716" y="96107"/>
                </a:lnTo>
                <a:close/>
              </a:path>
              <a:path w="90169" h="96520">
                <a:moveTo>
                  <a:pt x="73635" y="56483"/>
                </a:moveTo>
                <a:lnTo>
                  <a:pt x="59531" y="56483"/>
                </a:lnTo>
                <a:lnTo>
                  <a:pt x="50292" y="30480"/>
                </a:lnTo>
                <a:lnTo>
                  <a:pt x="47244" y="21336"/>
                </a:lnTo>
                <a:lnTo>
                  <a:pt x="44196" y="15240"/>
                </a:lnTo>
                <a:lnTo>
                  <a:pt x="44196" y="10668"/>
                </a:lnTo>
                <a:lnTo>
                  <a:pt x="54700" y="10668"/>
                </a:lnTo>
                <a:lnTo>
                  <a:pt x="73635" y="56483"/>
                </a:lnTo>
                <a:close/>
              </a:path>
              <a:path w="90169" h="96520">
                <a:moveTo>
                  <a:pt x="90011" y="96107"/>
                </a:moveTo>
                <a:lnTo>
                  <a:pt x="74771" y="96107"/>
                </a:lnTo>
                <a:lnTo>
                  <a:pt x="64103" y="67151"/>
                </a:lnTo>
                <a:lnTo>
                  <a:pt x="78044" y="67151"/>
                </a:lnTo>
                <a:lnTo>
                  <a:pt x="90011" y="961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242156" y="564450"/>
            <a:ext cx="60960" cy="97791"/>
          </a:xfrm>
          <a:custGeom>
            <a:avLst/>
            <a:gdLst/>
            <a:ahLst/>
            <a:cxnLst/>
            <a:rect l="l" t="t" r="r" b="b"/>
            <a:pathLst>
              <a:path w="60959" h="97790">
                <a:moveTo>
                  <a:pt x="22098" y="10668"/>
                </a:moveTo>
                <a:lnTo>
                  <a:pt x="10668" y="10668"/>
                </a:lnTo>
                <a:lnTo>
                  <a:pt x="16764" y="4572"/>
                </a:lnTo>
                <a:lnTo>
                  <a:pt x="25908" y="0"/>
                </a:lnTo>
                <a:lnTo>
                  <a:pt x="36576" y="0"/>
                </a:lnTo>
                <a:lnTo>
                  <a:pt x="42672" y="1524"/>
                </a:lnTo>
                <a:lnTo>
                  <a:pt x="47244" y="4572"/>
                </a:lnTo>
                <a:lnTo>
                  <a:pt x="51816" y="9144"/>
                </a:lnTo>
                <a:lnTo>
                  <a:pt x="24384" y="9144"/>
                </a:lnTo>
                <a:lnTo>
                  <a:pt x="22098" y="10668"/>
                </a:lnTo>
                <a:close/>
              </a:path>
              <a:path w="60959" h="97790">
                <a:moveTo>
                  <a:pt x="12192" y="97536"/>
                </a:moveTo>
                <a:lnTo>
                  <a:pt x="0" y="97536"/>
                </a:lnTo>
                <a:lnTo>
                  <a:pt x="0" y="1524"/>
                </a:lnTo>
                <a:lnTo>
                  <a:pt x="10668" y="1524"/>
                </a:lnTo>
                <a:lnTo>
                  <a:pt x="10668" y="10668"/>
                </a:lnTo>
                <a:lnTo>
                  <a:pt x="22098" y="10668"/>
                </a:lnTo>
                <a:lnTo>
                  <a:pt x="19812" y="12192"/>
                </a:lnTo>
                <a:lnTo>
                  <a:pt x="16764" y="16764"/>
                </a:lnTo>
                <a:lnTo>
                  <a:pt x="12192" y="21336"/>
                </a:lnTo>
                <a:lnTo>
                  <a:pt x="10668" y="27432"/>
                </a:lnTo>
                <a:lnTo>
                  <a:pt x="10668" y="45720"/>
                </a:lnTo>
                <a:lnTo>
                  <a:pt x="12192" y="51816"/>
                </a:lnTo>
                <a:lnTo>
                  <a:pt x="16764" y="56388"/>
                </a:lnTo>
                <a:lnTo>
                  <a:pt x="19812" y="60960"/>
                </a:lnTo>
                <a:lnTo>
                  <a:pt x="24384" y="62484"/>
                </a:lnTo>
                <a:lnTo>
                  <a:pt x="52324" y="62484"/>
                </a:lnTo>
                <a:lnTo>
                  <a:pt x="51308" y="64008"/>
                </a:lnTo>
                <a:lnTo>
                  <a:pt x="12192" y="64008"/>
                </a:lnTo>
                <a:lnTo>
                  <a:pt x="12192" y="97536"/>
                </a:lnTo>
                <a:close/>
              </a:path>
              <a:path w="60959" h="97790">
                <a:moveTo>
                  <a:pt x="52324" y="62484"/>
                </a:moveTo>
                <a:lnTo>
                  <a:pt x="35052" y="62484"/>
                </a:lnTo>
                <a:lnTo>
                  <a:pt x="39624" y="60960"/>
                </a:lnTo>
                <a:lnTo>
                  <a:pt x="45720" y="51816"/>
                </a:lnTo>
                <a:lnTo>
                  <a:pt x="48768" y="45720"/>
                </a:lnTo>
                <a:lnTo>
                  <a:pt x="48768" y="27432"/>
                </a:lnTo>
                <a:lnTo>
                  <a:pt x="45720" y="21336"/>
                </a:lnTo>
                <a:lnTo>
                  <a:pt x="39624" y="12192"/>
                </a:lnTo>
                <a:lnTo>
                  <a:pt x="35052" y="9144"/>
                </a:lnTo>
                <a:lnTo>
                  <a:pt x="51816" y="9144"/>
                </a:lnTo>
                <a:lnTo>
                  <a:pt x="54864" y="12192"/>
                </a:lnTo>
                <a:lnTo>
                  <a:pt x="56388" y="18288"/>
                </a:lnTo>
                <a:lnTo>
                  <a:pt x="59436" y="22860"/>
                </a:lnTo>
                <a:lnTo>
                  <a:pt x="60960" y="28956"/>
                </a:lnTo>
                <a:lnTo>
                  <a:pt x="60960" y="42672"/>
                </a:lnTo>
                <a:lnTo>
                  <a:pt x="59436" y="48768"/>
                </a:lnTo>
                <a:lnTo>
                  <a:pt x="53340" y="60960"/>
                </a:lnTo>
                <a:lnTo>
                  <a:pt x="52324" y="62484"/>
                </a:lnTo>
                <a:close/>
              </a:path>
              <a:path w="60959" h="97790">
                <a:moveTo>
                  <a:pt x="35052" y="73152"/>
                </a:moveTo>
                <a:lnTo>
                  <a:pt x="25908" y="73152"/>
                </a:lnTo>
                <a:lnTo>
                  <a:pt x="13716" y="67056"/>
                </a:lnTo>
                <a:lnTo>
                  <a:pt x="12192" y="64008"/>
                </a:lnTo>
                <a:lnTo>
                  <a:pt x="51308" y="64008"/>
                </a:lnTo>
                <a:lnTo>
                  <a:pt x="50292" y="65532"/>
                </a:lnTo>
                <a:lnTo>
                  <a:pt x="41148" y="71628"/>
                </a:lnTo>
                <a:lnTo>
                  <a:pt x="35052" y="731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316926" y="564450"/>
            <a:ext cx="59690" cy="97791"/>
          </a:xfrm>
          <a:custGeom>
            <a:avLst/>
            <a:gdLst/>
            <a:ahLst/>
            <a:cxnLst/>
            <a:rect l="l" t="t" r="r" b="b"/>
            <a:pathLst>
              <a:path w="59690" h="97790">
                <a:moveTo>
                  <a:pt x="22098" y="10668"/>
                </a:moveTo>
                <a:lnTo>
                  <a:pt x="10668" y="10668"/>
                </a:lnTo>
                <a:lnTo>
                  <a:pt x="12192" y="7620"/>
                </a:lnTo>
                <a:lnTo>
                  <a:pt x="15240" y="4572"/>
                </a:lnTo>
                <a:lnTo>
                  <a:pt x="21336" y="1524"/>
                </a:lnTo>
                <a:lnTo>
                  <a:pt x="25908" y="0"/>
                </a:lnTo>
                <a:lnTo>
                  <a:pt x="36576" y="0"/>
                </a:lnTo>
                <a:lnTo>
                  <a:pt x="41148" y="1524"/>
                </a:lnTo>
                <a:lnTo>
                  <a:pt x="50292" y="7620"/>
                </a:lnTo>
                <a:lnTo>
                  <a:pt x="51308" y="9144"/>
                </a:lnTo>
                <a:lnTo>
                  <a:pt x="24384" y="9144"/>
                </a:lnTo>
                <a:lnTo>
                  <a:pt x="22098" y="10668"/>
                </a:lnTo>
                <a:close/>
              </a:path>
              <a:path w="59690" h="97790">
                <a:moveTo>
                  <a:pt x="10668" y="97536"/>
                </a:moveTo>
                <a:lnTo>
                  <a:pt x="0" y="97536"/>
                </a:lnTo>
                <a:lnTo>
                  <a:pt x="0" y="1524"/>
                </a:lnTo>
                <a:lnTo>
                  <a:pt x="10668" y="1524"/>
                </a:lnTo>
                <a:lnTo>
                  <a:pt x="10668" y="10668"/>
                </a:lnTo>
                <a:lnTo>
                  <a:pt x="22098" y="10668"/>
                </a:lnTo>
                <a:lnTo>
                  <a:pt x="19812" y="12192"/>
                </a:lnTo>
                <a:lnTo>
                  <a:pt x="16764" y="16764"/>
                </a:lnTo>
                <a:lnTo>
                  <a:pt x="12192" y="21336"/>
                </a:lnTo>
                <a:lnTo>
                  <a:pt x="10668" y="27432"/>
                </a:lnTo>
                <a:lnTo>
                  <a:pt x="10668" y="45720"/>
                </a:lnTo>
                <a:lnTo>
                  <a:pt x="12192" y="51816"/>
                </a:lnTo>
                <a:lnTo>
                  <a:pt x="15240" y="56388"/>
                </a:lnTo>
                <a:lnTo>
                  <a:pt x="19812" y="60960"/>
                </a:lnTo>
                <a:lnTo>
                  <a:pt x="22860" y="62484"/>
                </a:lnTo>
                <a:lnTo>
                  <a:pt x="52324" y="62484"/>
                </a:lnTo>
                <a:lnTo>
                  <a:pt x="51308" y="64008"/>
                </a:lnTo>
                <a:lnTo>
                  <a:pt x="10668" y="64008"/>
                </a:lnTo>
                <a:lnTo>
                  <a:pt x="10668" y="97536"/>
                </a:lnTo>
                <a:close/>
              </a:path>
              <a:path w="59690" h="97790">
                <a:moveTo>
                  <a:pt x="52324" y="62484"/>
                </a:moveTo>
                <a:lnTo>
                  <a:pt x="33528" y="62484"/>
                </a:lnTo>
                <a:lnTo>
                  <a:pt x="38100" y="60960"/>
                </a:lnTo>
                <a:lnTo>
                  <a:pt x="42672" y="56388"/>
                </a:lnTo>
                <a:lnTo>
                  <a:pt x="45720" y="51816"/>
                </a:lnTo>
                <a:lnTo>
                  <a:pt x="47244" y="45720"/>
                </a:lnTo>
                <a:lnTo>
                  <a:pt x="47244" y="27432"/>
                </a:lnTo>
                <a:lnTo>
                  <a:pt x="45720" y="21336"/>
                </a:lnTo>
                <a:lnTo>
                  <a:pt x="42672" y="16764"/>
                </a:lnTo>
                <a:lnTo>
                  <a:pt x="35052" y="9144"/>
                </a:lnTo>
                <a:lnTo>
                  <a:pt x="51308" y="9144"/>
                </a:lnTo>
                <a:lnTo>
                  <a:pt x="53340" y="12192"/>
                </a:lnTo>
                <a:lnTo>
                  <a:pt x="56388" y="18288"/>
                </a:lnTo>
                <a:lnTo>
                  <a:pt x="57912" y="22860"/>
                </a:lnTo>
                <a:lnTo>
                  <a:pt x="59436" y="28956"/>
                </a:lnTo>
                <a:lnTo>
                  <a:pt x="59436" y="42672"/>
                </a:lnTo>
                <a:lnTo>
                  <a:pt x="56388" y="54864"/>
                </a:lnTo>
                <a:lnTo>
                  <a:pt x="53340" y="60960"/>
                </a:lnTo>
                <a:lnTo>
                  <a:pt x="52324" y="62484"/>
                </a:lnTo>
                <a:close/>
              </a:path>
              <a:path w="59690" h="97790">
                <a:moveTo>
                  <a:pt x="35052" y="73152"/>
                </a:moveTo>
                <a:lnTo>
                  <a:pt x="25908" y="73152"/>
                </a:lnTo>
                <a:lnTo>
                  <a:pt x="22860" y="71628"/>
                </a:lnTo>
                <a:lnTo>
                  <a:pt x="18288" y="70104"/>
                </a:lnTo>
                <a:lnTo>
                  <a:pt x="15240" y="68580"/>
                </a:lnTo>
                <a:lnTo>
                  <a:pt x="10668" y="64008"/>
                </a:lnTo>
                <a:lnTo>
                  <a:pt x="51308" y="64008"/>
                </a:lnTo>
                <a:lnTo>
                  <a:pt x="50292" y="65532"/>
                </a:lnTo>
                <a:lnTo>
                  <a:pt x="44196" y="68580"/>
                </a:lnTo>
                <a:lnTo>
                  <a:pt x="39624" y="71628"/>
                </a:lnTo>
                <a:lnTo>
                  <a:pt x="35052" y="731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389889" y="539494"/>
            <a:ext cx="1484947" cy="9820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926747" y="538449"/>
            <a:ext cx="789050" cy="9915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730752" y="539497"/>
            <a:ext cx="2029682" cy="12401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774151" y="538449"/>
            <a:ext cx="1087945" cy="12506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63023" y="729139"/>
            <a:ext cx="254889" cy="10067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38201" y="729140"/>
            <a:ext cx="2062638" cy="9915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956560" y="729995"/>
            <a:ext cx="2193512" cy="12420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166836" y="729995"/>
            <a:ext cx="965930" cy="12420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182869" y="729996"/>
            <a:ext cx="235267" cy="9829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465380" y="729138"/>
            <a:ext cx="157257" cy="9925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67690" y="919831"/>
            <a:ext cx="930783" cy="12353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517904" y="922020"/>
            <a:ext cx="0" cy="96520"/>
          </a:xfrm>
          <a:custGeom>
            <a:avLst/>
            <a:gdLst/>
            <a:ahLst/>
            <a:cxnLst/>
            <a:rect l="l" t="t" r="r" b="b"/>
            <a:pathLst>
              <a:path h="96519">
                <a:moveTo>
                  <a:pt x="0" y="0"/>
                </a:moveTo>
                <a:lnTo>
                  <a:pt x="0" y="96012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548384" y="922020"/>
            <a:ext cx="0" cy="96520"/>
          </a:xfrm>
          <a:custGeom>
            <a:avLst/>
            <a:gdLst/>
            <a:ahLst/>
            <a:cxnLst/>
            <a:rect l="l" t="t" r="r" b="b"/>
            <a:pathLst>
              <a:path h="96519">
                <a:moveTo>
                  <a:pt x="0" y="0"/>
                </a:moveTo>
                <a:lnTo>
                  <a:pt x="0" y="96012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609915" y="921352"/>
            <a:ext cx="59690" cy="97791"/>
          </a:xfrm>
          <a:custGeom>
            <a:avLst/>
            <a:gdLst/>
            <a:ahLst/>
            <a:cxnLst/>
            <a:rect l="l" t="t" r="r" b="b"/>
            <a:pathLst>
              <a:path w="59689" h="97790">
                <a:moveTo>
                  <a:pt x="10668" y="96107"/>
                </a:moveTo>
                <a:lnTo>
                  <a:pt x="0" y="96107"/>
                </a:lnTo>
                <a:lnTo>
                  <a:pt x="0" y="0"/>
                </a:lnTo>
                <a:lnTo>
                  <a:pt x="10668" y="0"/>
                </a:lnTo>
                <a:lnTo>
                  <a:pt x="10668" y="33528"/>
                </a:lnTo>
                <a:lnTo>
                  <a:pt x="50292" y="33528"/>
                </a:lnTo>
                <a:lnTo>
                  <a:pt x="51816" y="35052"/>
                </a:lnTo>
                <a:lnTo>
                  <a:pt x="24384" y="35052"/>
                </a:lnTo>
                <a:lnTo>
                  <a:pt x="19812" y="36576"/>
                </a:lnTo>
                <a:lnTo>
                  <a:pt x="15240" y="41148"/>
                </a:lnTo>
                <a:lnTo>
                  <a:pt x="12192" y="45720"/>
                </a:lnTo>
                <a:lnTo>
                  <a:pt x="10668" y="51911"/>
                </a:lnTo>
                <a:lnTo>
                  <a:pt x="10668" y="74771"/>
                </a:lnTo>
                <a:lnTo>
                  <a:pt x="16764" y="83915"/>
                </a:lnTo>
                <a:lnTo>
                  <a:pt x="21336" y="86963"/>
                </a:lnTo>
                <a:lnTo>
                  <a:pt x="10668" y="86963"/>
                </a:lnTo>
                <a:lnTo>
                  <a:pt x="10668" y="96107"/>
                </a:lnTo>
                <a:close/>
              </a:path>
              <a:path w="59689" h="97790">
                <a:moveTo>
                  <a:pt x="50292" y="33528"/>
                </a:moveTo>
                <a:lnTo>
                  <a:pt x="10668" y="33528"/>
                </a:lnTo>
                <a:lnTo>
                  <a:pt x="15240" y="27432"/>
                </a:lnTo>
                <a:lnTo>
                  <a:pt x="22860" y="24384"/>
                </a:lnTo>
                <a:lnTo>
                  <a:pt x="33528" y="24384"/>
                </a:lnTo>
                <a:lnTo>
                  <a:pt x="42672" y="27432"/>
                </a:lnTo>
                <a:lnTo>
                  <a:pt x="45720" y="28956"/>
                </a:lnTo>
                <a:lnTo>
                  <a:pt x="50292" y="33528"/>
                </a:lnTo>
                <a:close/>
              </a:path>
              <a:path w="59689" h="97790">
                <a:moveTo>
                  <a:pt x="38100" y="97631"/>
                </a:moveTo>
                <a:lnTo>
                  <a:pt x="21336" y="97631"/>
                </a:lnTo>
                <a:lnTo>
                  <a:pt x="15240" y="94583"/>
                </a:lnTo>
                <a:lnTo>
                  <a:pt x="10668" y="86963"/>
                </a:lnTo>
                <a:lnTo>
                  <a:pt x="33528" y="86963"/>
                </a:lnTo>
                <a:lnTo>
                  <a:pt x="38100" y="85439"/>
                </a:lnTo>
                <a:lnTo>
                  <a:pt x="41148" y="80867"/>
                </a:lnTo>
                <a:lnTo>
                  <a:pt x="45720" y="76295"/>
                </a:lnTo>
                <a:lnTo>
                  <a:pt x="47244" y="70199"/>
                </a:lnTo>
                <a:lnTo>
                  <a:pt x="47244" y="51911"/>
                </a:lnTo>
                <a:lnTo>
                  <a:pt x="45720" y="45720"/>
                </a:lnTo>
                <a:lnTo>
                  <a:pt x="41148" y="41148"/>
                </a:lnTo>
                <a:lnTo>
                  <a:pt x="38100" y="36576"/>
                </a:lnTo>
                <a:lnTo>
                  <a:pt x="33528" y="35052"/>
                </a:lnTo>
                <a:lnTo>
                  <a:pt x="51816" y="35052"/>
                </a:lnTo>
                <a:lnTo>
                  <a:pt x="53340" y="38100"/>
                </a:lnTo>
                <a:lnTo>
                  <a:pt x="56388" y="41148"/>
                </a:lnTo>
                <a:lnTo>
                  <a:pt x="57912" y="45720"/>
                </a:lnTo>
                <a:lnTo>
                  <a:pt x="57912" y="50387"/>
                </a:lnTo>
                <a:lnTo>
                  <a:pt x="59436" y="54959"/>
                </a:lnTo>
                <a:lnTo>
                  <a:pt x="44196" y="94583"/>
                </a:lnTo>
                <a:lnTo>
                  <a:pt x="38100" y="9763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683162" y="947357"/>
            <a:ext cx="56515" cy="71756"/>
          </a:xfrm>
          <a:custGeom>
            <a:avLst/>
            <a:gdLst/>
            <a:ahLst/>
            <a:cxnLst/>
            <a:rect l="l" t="t" r="r" b="b"/>
            <a:pathLst>
              <a:path w="56514" h="71755">
                <a:moveTo>
                  <a:pt x="33528" y="71628"/>
                </a:moveTo>
                <a:lnTo>
                  <a:pt x="19812" y="71628"/>
                </a:lnTo>
                <a:lnTo>
                  <a:pt x="15240" y="70104"/>
                </a:lnTo>
                <a:lnTo>
                  <a:pt x="6096" y="65532"/>
                </a:lnTo>
                <a:lnTo>
                  <a:pt x="4572" y="62484"/>
                </a:lnTo>
                <a:lnTo>
                  <a:pt x="3048" y="60960"/>
                </a:lnTo>
                <a:lnTo>
                  <a:pt x="1524" y="57912"/>
                </a:lnTo>
                <a:lnTo>
                  <a:pt x="1524" y="54864"/>
                </a:lnTo>
                <a:lnTo>
                  <a:pt x="0" y="51816"/>
                </a:lnTo>
                <a:lnTo>
                  <a:pt x="0" y="0"/>
                </a:lnTo>
                <a:lnTo>
                  <a:pt x="12192" y="0"/>
                </a:lnTo>
                <a:lnTo>
                  <a:pt x="12192" y="51816"/>
                </a:lnTo>
                <a:lnTo>
                  <a:pt x="13716" y="54864"/>
                </a:lnTo>
                <a:lnTo>
                  <a:pt x="19812" y="60960"/>
                </a:lnTo>
                <a:lnTo>
                  <a:pt x="44500" y="60960"/>
                </a:lnTo>
                <a:lnTo>
                  <a:pt x="39624" y="67056"/>
                </a:lnTo>
                <a:lnTo>
                  <a:pt x="33528" y="71628"/>
                </a:lnTo>
                <a:close/>
              </a:path>
              <a:path w="56514" h="71755">
                <a:moveTo>
                  <a:pt x="44500" y="60960"/>
                </a:moveTo>
                <a:lnTo>
                  <a:pt x="33528" y="60960"/>
                </a:lnTo>
                <a:lnTo>
                  <a:pt x="36576" y="57912"/>
                </a:lnTo>
                <a:lnTo>
                  <a:pt x="39624" y="56388"/>
                </a:lnTo>
                <a:lnTo>
                  <a:pt x="41148" y="54864"/>
                </a:lnTo>
                <a:lnTo>
                  <a:pt x="44196" y="48768"/>
                </a:lnTo>
                <a:lnTo>
                  <a:pt x="44196" y="0"/>
                </a:lnTo>
                <a:lnTo>
                  <a:pt x="56483" y="0"/>
                </a:lnTo>
                <a:lnTo>
                  <a:pt x="56483" y="59436"/>
                </a:lnTo>
                <a:lnTo>
                  <a:pt x="45720" y="59436"/>
                </a:lnTo>
                <a:lnTo>
                  <a:pt x="44500" y="60960"/>
                </a:lnTo>
                <a:close/>
              </a:path>
              <a:path w="56514" h="71755">
                <a:moveTo>
                  <a:pt x="56483" y="70104"/>
                </a:moveTo>
                <a:lnTo>
                  <a:pt x="45720" y="70104"/>
                </a:lnTo>
                <a:lnTo>
                  <a:pt x="45720" y="59436"/>
                </a:lnTo>
                <a:lnTo>
                  <a:pt x="56483" y="59436"/>
                </a:lnTo>
                <a:lnTo>
                  <a:pt x="56483" y="701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753267" y="945738"/>
            <a:ext cx="58419" cy="73659"/>
          </a:xfrm>
          <a:custGeom>
            <a:avLst/>
            <a:gdLst/>
            <a:ahLst/>
            <a:cxnLst/>
            <a:rect l="l" t="t" r="r" b="b"/>
            <a:pathLst>
              <a:path w="58419" h="73659">
                <a:moveTo>
                  <a:pt x="53435" y="62579"/>
                </a:moveTo>
                <a:lnTo>
                  <a:pt x="38195" y="62579"/>
                </a:lnTo>
                <a:lnTo>
                  <a:pt x="41243" y="59531"/>
                </a:lnTo>
                <a:lnTo>
                  <a:pt x="44291" y="58007"/>
                </a:lnTo>
                <a:lnTo>
                  <a:pt x="45815" y="54959"/>
                </a:lnTo>
                <a:lnTo>
                  <a:pt x="45815" y="50387"/>
                </a:lnTo>
                <a:lnTo>
                  <a:pt x="44291" y="47339"/>
                </a:lnTo>
                <a:lnTo>
                  <a:pt x="41243" y="45815"/>
                </a:lnTo>
                <a:lnTo>
                  <a:pt x="39719" y="44291"/>
                </a:lnTo>
                <a:lnTo>
                  <a:pt x="36671" y="44291"/>
                </a:lnTo>
                <a:lnTo>
                  <a:pt x="29051" y="42767"/>
                </a:lnTo>
                <a:lnTo>
                  <a:pt x="21431" y="39719"/>
                </a:lnTo>
                <a:lnTo>
                  <a:pt x="15335" y="38195"/>
                </a:lnTo>
                <a:lnTo>
                  <a:pt x="9239" y="35147"/>
                </a:lnTo>
                <a:lnTo>
                  <a:pt x="4667" y="30575"/>
                </a:lnTo>
                <a:lnTo>
                  <a:pt x="3048" y="27527"/>
                </a:lnTo>
                <a:lnTo>
                  <a:pt x="1524" y="24479"/>
                </a:lnTo>
                <a:lnTo>
                  <a:pt x="1524" y="16764"/>
                </a:lnTo>
                <a:lnTo>
                  <a:pt x="3048" y="15240"/>
                </a:lnTo>
                <a:lnTo>
                  <a:pt x="3048" y="12192"/>
                </a:lnTo>
                <a:lnTo>
                  <a:pt x="4667" y="9144"/>
                </a:lnTo>
                <a:lnTo>
                  <a:pt x="7715" y="7620"/>
                </a:lnTo>
                <a:lnTo>
                  <a:pt x="10763" y="4572"/>
                </a:lnTo>
                <a:lnTo>
                  <a:pt x="16859" y="1524"/>
                </a:lnTo>
                <a:lnTo>
                  <a:pt x="19907" y="1524"/>
                </a:lnTo>
                <a:lnTo>
                  <a:pt x="22955" y="0"/>
                </a:lnTo>
                <a:lnTo>
                  <a:pt x="32099" y="0"/>
                </a:lnTo>
                <a:lnTo>
                  <a:pt x="45815" y="4572"/>
                </a:lnTo>
                <a:lnTo>
                  <a:pt x="48863" y="6096"/>
                </a:lnTo>
                <a:lnTo>
                  <a:pt x="51149" y="10668"/>
                </a:lnTo>
                <a:lnTo>
                  <a:pt x="18383" y="10668"/>
                </a:lnTo>
                <a:lnTo>
                  <a:pt x="13811" y="15240"/>
                </a:lnTo>
                <a:lnTo>
                  <a:pt x="13811" y="22860"/>
                </a:lnTo>
                <a:lnTo>
                  <a:pt x="15335" y="24479"/>
                </a:lnTo>
                <a:lnTo>
                  <a:pt x="16859" y="26003"/>
                </a:lnTo>
                <a:lnTo>
                  <a:pt x="18383" y="26003"/>
                </a:lnTo>
                <a:lnTo>
                  <a:pt x="19907" y="27527"/>
                </a:lnTo>
                <a:lnTo>
                  <a:pt x="22955" y="27527"/>
                </a:lnTo>
                <a:lnTo>
                  <a:pt x="29051" y="29051"/>
                </a:lnTo>
                <a:lnTo>
                  <a:pt x="47339" y="35147"/>
                </a:lnTo>
                <a:lnTo>
                  <a:pt x="50387" y="36671"/>
                </a:lnTo>
                <a:lnTo>
                  <a:pt x="54959" y="41243"/>
                </a:lnTo>
                <a:lnTo>
                  <a:pt x="58007" y="47339"/>
                </a:lnTo>
                <a:lnTo>
                  <a:pt x="58007" y="54959"/>
                </a:lnTo>
                <a:lnTo>
                  <a:pt x="56483" y="58007"/>
                </a:lnTo>
                <a:lnTo>
                  <a:pt x="53435" y="62579"/>
                </a:lnTo>
                <a:close/>
              </a:path>
              <a:path w="58419" h="73659">
                <a:moveTo>
                  <a:pt x="42767" y="21336"/>
                </a:moveTo>
                <a:lnTo>
                  <a:pt x="42767" y="18288"/>
                </a:lnTo>
                <a:lnTo>
                  <a:pt x="41243" y="15240"/>
                </a:lnTo>
                <a:lnTo>
                  <a:pt x="38195" y="13716"/>
                </a:lnTo>
                <a:lnTo>
                  <a:pt x="36671" y="10668"/>
                </a:lnTo>
                <a:lnTo>
                  <a:pt x="51149" y="10668"/>
                </a:lnTo>
                <a:lnTo>
                  <a:pt x="53435" y="15240"/>
                </a:lnTo>
                <a:lnTo>
                  <a:pt x="54959" y="19812"/>
                </a:lnTo>
                <a:lnTo>
                  <a:pt x="42767" y="21336"/>
                </a:lnTo>
                <a:close/>
              </a:path>
              <a:path w="58419" h="73659">
                <a:moveTo>
                  <a:pt x="35147" y="73247"/>
                </a:moveTo>
                <a:lnTo>
                  <a:pt x="19907" y="73247"/>
                </a:lnTo>
                <a:lnTo>
                  <a:pt x="13811" y="71723"/>
                </a:lnTo>
                <a:lnTo>
                  <a:pt x="9239" y="67151"/>
                </a:lnTo>
                <a:lnTo>
                  <a:pt x="4667" y="64103"/>
                </a:lnTo>
                <a:lnTo>
                  <a:pt x="1524" y="58007"/>
                </a:lnTo>
                <a:lnTo>
                  <a:pt x="0" y="50387"/>
                </a:lnTo>
                <a:lnTo>
                  <a:pt x="10763" y="48863"/>
                </a:lnTo>
                <a:lnTo>
                  <a:pt x="12287" y="53435"/>
                </a:lnTo>
                <a:lnTo>
                  <a:pt x="13811" y="56483"/>
                </a:lnTo>
                <a:lnTo>
                  <a:pt x="19907" y="62579"/>
                </a:lnTo>
                <a:lnTo>
                  <a:pt x="53435" y="62579"/>
                </a:lnTo>
                <a:lnTo>
                  <a:pt x="51911" y="65627"/>
                </a:lnTo>
                <a:lnTo>
                  <a:pt x="48863" y="68675"/>
                </a:lnTo>
                <a:lnTo>
                  <a:pt x="35147" y="7324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824990" y="947261"/>
            <a:ext cx="10795" cy="70485"/>
          </a:xfrm>
          <a:custGeom>
            <a:avLst/>
            <a:gdLst/>
            <a:ahLst/>
            <a:cxnLst/>
            <a:rect l="l" t="t" r="r" b="b"/>
            <a:pathLst>
              <a:path w="10794" h="70484">
                <a:moveTo>
                  <a:pt x="10668" y="70199"/>
                </a:moveTo>
                <a:lnTo>
                  <a:pt x="0" y="70199"/>
                </a:lnTo>
                <a:lnTo>
                  <a:pt x="0" y="0"/>
                </a:lnTo>
                <a:lnTo>
                  <a:pt x="10668" y="0"/>
                </a:lnTo>
                <a:lnTo>
                  <a:pt x="10668" y="701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854042" y="945738"/>
            <a:ext cx="56515" cy="71756"/>
          </a:xfrm>
          <a:custGeom>
            <a:avLst/>
            <a:gdLst/>
            <a:ahLst/>
            <a:cxnLst/>
            <a:rect l="l" t="t" r="r" b="b"/>
            <a:pathLst>
              <a:path w="56514" h="71755">
                <a:moveTo>
                  <a:pt x="21336" y="12192"/>
                </a:moveTo>
                <a:lnTo>
                  <a:pt x="10668" y="12192"/>
                </a:lnTo>
                <a:lnTo>
                  <a:pt x="15240" y="4572"/>
                </a:lnTo>
                <a:lnTo>
                  <a:pt x="22860" y="0"/>
                </a:lnTo>
                <a:lnTo>
                  <a:pt x="36576" y="0"/>
                </a:lnTo>
                <a:lnTo>
                  <a:pt x="41148" y="1524"/>
                </a:lnTo>
                <a:lnTo>
                  <a:pt x="50292" y="6096"/>
                </a:lnTo>
                <a:lnTo>
                  <a:pt x="51816" y="9144"/>
                </a:lnTo>
                <a:lnTo>
                  <a:pt x="53435" y="10668"/>
                </a:lnTo>
                <a:lnTo>
                  <a:pt x="25908" y="10668"/>
                </a:lnTo>
                <a:lnTo>
                  <a:pt x="21336" y="12192"/>
                </a:lnTo>
                <a:close/>
              </a:path>
              <a:path w="56514" h="71755">
                <a:moveTo>
                  <a:pt x="12192" y="71723"/>
                </a:moveTo>
                <a:lnTo>
                  <a:pt x="0" y="71723"/>
                </a:lnTo>
                <a:lnTo>
                  <a:pt x="0" y="1524"/>
                </a:lnTo>
                <a:lnTo>
                  <a:pt x="10668" y="1524"/>
                </a:lnTo>
                <a:lnTo>
                  <a:pt x="10668" y="12192"/>
                </a:lnTo>
                <a:lnTo>
                  <a:pt x="21336" y="12192"/>
                </a:lnTo>
                <a:lnTo>
                  <a:pt x="16764" y="15240"/>
                </a:lnTo>
                <a:lnTo>
                  <a:pt x="13716" y="18288"/>
                </a:lnTo>
                <a:lnTo>
                  <a:pt x="12192" y="24384"/>
                </a:lnTo>
                <a:lnTo>
                  <a:pt x="12192" y="71723"/>
                </a:lnTo>
                <a:close/>
              </a:path>
              <a:path w="56514" h="71755">
                <a:moveTo>
                  <a:pt x="56483" y="71723"/>
                </a:moveTo>
                <a:lnTo>
                  <a:pt x="44196" y="71723"/>
                </a:lnTo>
                <a:lnTo>
                  <a:pt x="44196" y="21336"/>
                </a:lnTo>
                <a:lnTo>
                  <a:pt x="42672" y="18288"/>
                </a:lnTo>
                <a:lnTo>
                  <a:pt x="42672" y="16764"/>
                </a:lnTo>
                <a:lnTo>
                  <a:pt x="41148" y="13716"/>
                </a:lnTo>
                <a:lnTo>
                  <a:pt x="38100" y="12192"/>
                </a:lnTo>
                <a:lnTo>
                  <a:pt x="36576" y="12192"/>
                </a:lnTo>
                <a:lnTo>
                  <a:pt x="33528" y="10668"/>
                </a:lnTo>
                <a:lnTo>
                  <a:pt x="53435" y="10668"/>
                </a:lnTo>
                <a:lnTo>
                  <a:pt x="56483" y="16764"/>
                </a:lnTo>
                <a:lnTo>
                  <a:pt x="56483" y="7172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924241" y="945738"/>
            <a:ext cx="64135" cy="73659"/>
          </a:xfrm>
          <a:custGeom>
            <a:avLst/>
            <a:gdLst/>
            <a:ahLst/>
            <a:cxnLst/>
            <a:rect l="l" t="t" r="r" b="b"/>
            <a:pathLst>
              <a:path w="64135" h="73659">
                <a:moveTo>
                  <a:pt x="41148" y="73247"/>
                </a:moveTo>
                <a:lnTo>
                  <a:pt x="33528" y="73247"/>
                </a:lnTo>
                <a:lnTo>
                  <a:pt x="26074" y="72675"/>
                </a:lnTo>
                <a:lnTo>
                  <a:pt x="0" y="36671"/>
                </a:lnTo>
                <a:lnTo>
                  <a:pt x="571" y="28964"/>
                </a:lnTo>
                <a:lnTo>
                  <a:pt x="22860" y="0"/>
                </a:lnTo>
                <a:lnTo>
                  <a:pt x="41148" y="0"/>
                </a:lnTo>
                <a:lnTo>
                  <a:pt x="48768" y="3048"/>
                </a:lnTo>
                <a:lnTo>
                  <a:pt x="54864" y="10668"/>
                </a:lnTo>
                <a:lnTo>
                  <a:pt x="27432" y="10668"/>
                </a:lnTo>
                <a:lnTo>
                  <a:pt x="22860" y="12192"/>
                </a:lnTo>
                <a:lnTo>
                  <a:pt x="15240" y="19812"/>
                </a:lnTo>
                <a:lnTo>
                  <a:pt x="13716" y="24479"/>
                </a:lnTo>
                <a:lnTo>
                  <a:pt x="13716" y="30575"/>
                </a:lnTo>
                <a:lnTo>
                  <a:pt x="63649" y="30575"/>
                </a:lnTo>
                <a:lnTo>
                  <a:pt x="64103" y="36671"/>
                </a:lnTo>
                <a:lnTo>
                  <a:pt x="64103" y="39719"/>
                </a:lnTo>
                <a:lnTo>
                  <a:pt x="12192" y="39719"/>
                </a:lnTo>
                <a:lnTo>
                  <a:pt x="12192" y="47339"/>
                </a:lnTo>
                <a:lnTo>
                  <a:pt x="15240" y="53435"/>
                </a:lnTo>
                <a:lnTo>
                  <a:pt x="18288" y="58007"/>
                </a:lnTo>
                <a:lnTo>
                  <a:pt x="22860" y="61055"/>
                </a:lnTo>
                <a:lnTo>
                  <a:pt x="27432" y="62579"/>
                </a:lnTo>
                <a:lnTo>
                  <a:pt x="58007" y="62579"/>
                </a:lnTo>
                <a:lnTo>
                  <a:pt x="53340" y="67151"/>
                </a:lnTo>
                <a:lnTo>
                  <a:pt x="47244" y="71723"/>
                </a:lnTo>
                <a:lnTo>
                  <a:pt x="41148" y="73247"/>
                </a:lnTo>
                <a:close/>
              </a:path>
              <a:path w="64135" h="73659">
                <a:moveTo>
                  <a:pt x="63649" y="30575"/>
                </a:moveTo>
                <a:lnTo>
                  <a:pt x="51816" y="30575"/>
                </a:lnTo>
                <a:lnTo>
                  <a:pt x="51816" y="24479"/>
                </a:lnTo>
                <a:lnTo>
                  <a:pt x="50292" y="19812"/>
                </a:lnTo>
                <a:lnTo>
                  <a:pt x="47244" y="16764"/>
                </a:lnTo>
                <a:lnTo>
                  <a:pt x="44196" y="12192"/>
                </a:lnTo>
                <a:lnTo>
                  <a:pt x="38100" y="10668"/>
                </a:lnTo>
                <a:lnTo>
                  <a:pt x="54864" y="10668"/>
                </a:lnTo>
                <a:lnTo>
                  <a:pt x="58919" y="15802"/>
                </a:lnTo>
                <a:lnTo>
                  <a:pt x="61805" y="21955"/>
                </a:lnTo>
                <a:lnTo>
                  <a:pt x="63530" y="28964"/>
                </a:lnTo>
                <a:lnTo>
                  <a:pt x="63649" y="30575"/>
                </a:lnTo>
                <a:close/>
              </a:path>
              <a:path w="64135" h="73659">
                <a:moveTo>
                  <a:pt x="58007" y="62579"/>
                </a:moveTo>
                <a:lnTo>
                  <a:pt x="41148" y="62579"/>
                </a:lnTo>
                <a:lnTo>
                  <a:pt x="44196" y="59531"/>
                </a:lnTo>
                <a:lnTo>
                  <a:pt x="47244" y="58007"/>
                </a:lnTo>
                <a:lnTo>
                  <a:pt x="50292" y="53435"/>
                </a:lnTo>
                <a:lnTo>
                  <a:pt x="51816" y="48863"/>
                </a:lnTo>
                <a:lnTo>
                  <a:pt x="64103" y="50387"/>
                </a:lnTo>
                <a:lnTo>
                  <a:pt x="62579" y="58007"/>
                </a:lnTo>
                <a:lnTo>
                  <a:pt x="58007" y="625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997488" y="945738"/>
            <a:ext cx="58419" cy="73659"/>
          </a:xfrm>
          <a:custGeom>
            <a:avLst/>
            <a:gdLst/>
            <a:ahLst/>
            <a:cxnLst/>
            <a:rect l="l" t="t" r="r" b="b"/>
            <a:pathLst>
              <a:path w="58419" h="73659">
                <a:moveTo>
                  <a:pt x="54864" y="62579"/>
                </a:moveTo>
                <a:lnTo>
                  <a:pt x="39624" y="62579"/>
                </a:lnTo>
                <a:lnTo>
                  <a:pt x="44196" y="58007"/>
                </a:lnTo>
                <a:lnTo>
                  <a:pt x="45720" y="54959"/>
                </a:lnTo>
                <a:lnTo>
                  <a:pt x="45720" y="50387"/>
                </a:lnTo>
                <a:lnTo>
                  <a:pt x="44196" y="47339"/>
                </a:lnTo>
                <a:lnTo>
                  <a:pt x="41148" y="44291"/>
                </a:lnTo>
                <a:lnTo>
                  <a:pt x="36576" y="44291"/>
                </a:lnTo>
                <a:lnTo>
                  <a:pt x="30480" y="42767"/>
                </a:lnTo>
                <a:lnTo>
                  <a:pt x="21336" y="39719"/>
                </a:lnTo>
                <a:lnTo>
                  <a:pt x="15240" y="38195"/>
                </a:lnTo>
                <a:lnTo>
                  <a:pt x="9144" y="35147"/>
                </a:lnTo>
                <a:lnTo>
                  <a:pt x="4572" y="30575"/>
                </a:lnTo>
                <a:lnTo>
                  <a:pt x="3048" y="27527"/>
                </a:lnTo>
                <a:lnTo>
                  <a:pt x="3048" y="15240"/>
                </a:lnTo>
                <a:lnTo>
                  <a:pt x="6096" y="9144"/>
                </a:lnTo>
                <a:lnTo>
                  <a:pt x="7620" y="7620"/>
                </a:lnTo>
                <a:lnTo>
                  <a:pt x="10668" y="6096"/>
                </a:lnTo>
                <a:lnTo>
                  <a:pt x="12192" y="4572"/>
                </a:lnTo>
                <a:lnTo>
                  <a:pt x="18288" y="1524"/>
                </a:lnTo>
                <a:lnTo>
                  <a:pt x="21336" y="1524"/>
                </a:lnTo>
                <a:lnTo>
                  <a:pt x="24384" y="0"/>
                </a:lnTo>
                <a:lnTo>
                  <a:pt x="33528" y="0"/>
                </a:lnTo>
                <a:lnTo>
                  <a:pt x="42672" y="3048"/>
                </a:lnTo>
                <a:lnTo>
                  <a:pt x="48768" y="6096"/>
                </a:lnTo>
                <a:lnTo>
                  <a:pt x="51816" y="9144"/>
                </a:lnTo>
                <a:lnTo>
                  <a:pt x="52578" y="10668"/>
                </a:lnTo>
                <a:lnTo>
                  <a:pt x="19812" y="10668"/>
                </a:lnTo>
                <a:lnTo>
                  <a:pt x="16764" y="12192"/>
                </a:lnTo>
                <a:lnTo>
                  <a:pt x="15240" y="15240"/>
                </a:lnTo>
                <a:lnTo>
                  <a:pt x="13716" y="16764"/>
                </a:lnTo>
                <a:lnTo>
                  <a:pt x="13716" y="21336"/>
                </a:lnTo>
                <a:lnTo>
                  <a:pt x="15240" y="22860"/>
                </a:lnTo>
                <a:lnTo>
                  <a:pt x="16764" y="24479"/>
                </a:lnTo>
                <a:lnTo>
                  <a:pt x="18288" y="26003"/>
                </a:lnTo>
                <a:lnTo>
                  <a:pt x="19812" y="26003"/>
                </a:lnTo>
                <a:lnTo>
                  <a:pt x="21336" y="27527"/>
                </a:lnTo>
                <a:lnTo>
                  <a:pt x="24384" y="27527"/>
                </a:lnTo>
                <a:lnTo>
                  <a:pt x="30480" y="29051"/>
                </a:lnTo>
                <a:lnTo>
                  <a:pt x="38100" y="32099"/>
                </a:lnTo>
                <a:lnTo>
                  <a:pt x="44196" y="33623"/>
                </a:lnTo>
                <a:lnTo>
                  <a:pt x="53340" y="38195"/>
                </a:lnTo>
                <a:lnTo>
                  <a:pt x="57912" y="47339"/>
                </a:lnTo>
                <a:lnTo>
                  <a:pt x="57912" y="54959"/>
                </a:lnTo>
                <a:lnTo>
                  <a:pt x="56388" y="58007"/>
                </a:lnTo>
                <a:lnTo>
                  <a:pt x="54864" y="62579"/>
                </a:lnTo>
                <a:close/>
              </a:path>
              <a:path w="58419" h="73659">
                <a:moveTo>
                  <a:pt x="44196" y="21336"/>
                </a:moveTo>
                <a:lnTo>
                  <a:pt x="41148" y="15240"/>
                </a:lnTo>
                <a:lnTo>
                  <a:pt x="36576" y="10668"/>
                </a:lnTo>
                <a:lnTo>
                  <a:pt x="52578" y="10668"/>
                </a:lnTo>
                <a:lnTo>
                  <a:pt x="54864" y="15240"/>
                </a:lnTo>
                <a:lnTo>
                  <a:pt x="54864" y="19812"/>
                </a:lnTo>
                <a:lnTo>
                  <a:pt x="44196" y="21336"/>
                </a:lnTo>
                <a:close/>
              </a:path>
              <a:path w="58419" h="73659">
                <a:moveTo>
                  <a:pt x="35052" y="73247"/>
                </a:moveTo>
                <a:lnTo>
                  <a:pt x="21336" y="73247"/>
                </a:lnTo>
                <a:lnTo>
                  <a:pt x="13716" y="71723"/>
                </a:lnTo>
                <a:lnTo>
                  <a:pt x="9144" y="67151"/>
                </a:lnTo>
                <a:lnTo>
                  <a:pt x="4572" y="64103"/>
                </a:lnTo>
                <a:lnTo>
                  <a:pt x="1524" y="58007"/>
                </a:lnTo>
                <a:lnTo>
                  <a:pt x="0" y="50387"/>
                </a:lnTo>
                <a:lnTo>
                  <a:pt x="12192" y="48863"/>
                </a:lnTo>
                <a:lnTo>
                  <a:pt x="12192" y="53435"/>
                </a:lnTo>
                <a:lnTo>
                  <a:pt x="18288" y="59531"/>
                </a:lnTo>
                <a:lnTo>
                  <a:pt x="19812" y="62579"/>
                </a:lnTo>
                <a:lnTo>
                  <a:pt x="54864" y="62579"/>
                </a:lnTo>
                <a:lnTo>
                  <a:pt x="48768" y="68675"/>
                </a:lnTo>
                <a:lnTo>
                  <a:pt x="35052" y="7324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2064639" y="945738"/>
            <a:ext cx="58419" cy="73659"/>
          </a:xfrm>
          <a:custGeom>
            <a:avLst/>
            <a:gdLst/>
            <a:ahLst/>
            <a:cxnLst/>
            <a:rect l="l" t="t" r="r" b="b"/>
            <a:pathLst>
              <a:path w="58419" h="73659">
                <a:moveTo>
                  <a:pt x="53435" y="62579"/>
                </a:moveTo>
                <a:lnTo>
                  <a:pt x="39624" y="62579"/>
                </a:lnTo>
                <a:lnTo>
                  <a:pt x="41148" y="59531"/>
                </a:lnTo>
                <a:lnTo>
                  <a:pt x="44196" y="58007"/>
                </a:lnTo>
                <a:lnTo>
                  <a:pt x="45720" y="54959"/>
                </a:lnTo>
                <a:lnTo>
                  <a:pt x="45720" y="50387"/>
                </a:lnTo>
                <a:lnTo>
                  <a:pt x="44196" y="47339"/>
                </a:lnTo>
                <a:lnTo>
                  <a:pt x="41148" y="44291"/>
                </a:lnTo>
                <a:lnTo>
                  <a:pt x="36576" y="44291"/>
                </a:lnTo>
                <a:lnTo>
                  <a:pt x="30480" y="42767"/>
                </a:lnTo>
                <a:lnTo>
                  <a:pt x="21336" y="39719"/>
                </a:lnTo>
                <a:lnTo>
                  <a:pt x="15240" y="38195"/>
                </a:lnTo>
                <a:lnTo>
                  <a:pt x="9144" y="35147"/>
                </a:lnTo>
                <a:lnTo>
                  <a:pt x="4572" y="30575"/>
                </a:lnTo>
                <a:lnTo>
                  <a:pt x="1524" y="24479"/>
                </a:lnTo>
                <a:lnTo>
                  <a:pt x="1524" y="16764"/>
                </a:lnTo>
                <a:lnTo>
                  <a:pt x="3048" y="15240"/>
                </a:lnTo>
                <a:lnTo>
                  <a:pt x="6096" y="9144"/>
                </a:lnTo>
                <a:lnTo>
                  <a:pt x="7620" y="7620"/>
                </a:lnTo>
                <a:lnTo>
                  <a:pt x="10668" y="6096"/>
                </a:lnTo>
                <a:lnTo>
                  <a:pt x="13716" y="3048"/>
                </a:lnTo>
                <a:lnTo>
                  <a:pt x="16764" y="1524"/>
                </a:lnTo>
                <a:lnTo>
                  <a:pt x="19812" y="1524"/>
                </a:lnTo>
                <a:lnTo>
                  <a:pt x="24384" y="0"/>
                </a:lnTo>
                <a:lnTo>
                  <a:pt x="33528" y="0"/>
                </a:lnTo>
                <a:lnTo>
                  <a:pt x="38100" y="1524"/>
                </a:lnTo>
                <a:lnTo>
                  <a:pt x="41148" y="3048"/>
                </a:lnTo>
                <a:lnTo>
                  <a:pt x="45720" y="4572"/>
                </a:lnTo>
                <a:lnTo>
                  <a:pt x="48768" y="6096"/>
                </a:lnTo>
                <a:lnTo>
                  <a:pt x="50292" y="9144"/>
                </a:lnTo>
                <a:lnTo>
                  <a:pt x="51863" y="10668"/>
                </a:lnTo>
                <a:lnTo>
                  <a:pt x="19812" y="10668"/>
                </a:lnTo>
                <a:lnTo>
                  <a:pt x="16764" y="12192"/>
                </a:lnTo>
                <a:lnTo>
                  <a:pt x="15240" y="15240"/>
                </a:lnTo>
                <a:lnTo>
                  <a:pt x="13716" y="16764"/>
                </a:lnTo>
                <a:lnTo>
                  <a:pt x="13716" y="21336"/>
                </a:lnTo>
                <a:lnTo>
                  <a:pt x="15240" y="22860"/>
                </a:lnTo>
                <a:lnTo>
                  <a:pt x="15240" y="24479"/>
                </a:lnTo>
                <a:lnTo>
                  <a:pt x="16764" y="26003"/>
                </a:lnTo>
                <a:lnTo>
                  <a:pt x="19812" y="26003"/>
                </a:lnTo>
                <a:lnTo>
                  <a:pt x="19812" y="27527"/>
                </a:lnTo>
                <a:lnTo>
                  <a:pt x="24384" y="27527"/>
                </a:lnTo>
                <a:lnTo>
                  <a:pt x="38100" y="32099"/>
                </a:lnTo>
                <a:lnTo>
                  <a:pt x="44196" y="33623"/>
                </a:lnTo>
                <a:lnTo>
                  <a:pt x="50292" y="36671"/>
                </a:lnTo>
                <a:lnTo>
                  <a:pt x="53435" y="38195"/>
                </a:lnTo>
                <a:lnTo>
                  <a:pt x="58007" y="47339"/>
                </a:lnTo>
                <a:lnTo>
                  <a:pt x="58007" y="54959"/>
                </a:lnTo>
                <a:lnTo>
                  <a:pt x="56483" y="58007"/>
                </a:lnTo>
                <a:lnTo>
                  <a:pt x="53435" y="62579"/>
                </a:lnTo>
                <a:close/>
              </a:path>
              <a:path w="58419" h="73659">
                <a:moveTo>
                  <a:pt x="44196" y="21336"/>
                </a:moveTo>
                <a:lnTo>
                  <a:pt x="41148" y="15240"/>
                </a:lnTo>
                <a:lnTo>
                  <a:pt x="36576" y="10668"/>
                </a:lnTo>
                <a:lnTo>
                  <a:pt x="51863" y="10668"/>
                </a:lnTo>
                <a:lnTo>
                  <a:pt x="53435" y="12192"/>
                </a:lnTo>
                <a:lnTo>
                  <a:pt x="54959" y="15240"/>
                </a:lnTo>
                <a:lnTo>
                  <a:pt x="54959" y="19812"/>
                </a:lnTo>
                <a:lnTo>
                  <a:pt x="44196" y="21336"/>
                </a:lnTo>
                <a:close/>
              </a:path>
              <a:path w="58419" h="73659">
                <a:moveTo>
                  <a:pt x="35052" y="73247"/>
                </a:moveTo>
                <a:lnTo>
                  <a:pt x="21336" y="73247"/>
                </a:lnTo>
                <a:lnTo>
                  <a:pt x="13716" y="71723"/>
                </a:lnTo>
                <a:lnTo>
                  <a:pt x="9144" y="67151"/>
                </a:lnTo>
                <a:lnTo>
                  <a:pt x="4572" y="64103"/>
                </a:lnTo>
                <a:lnTo>
                  <a:pt x="1524" y="58007"/>
                </a:lnTo>
                <a:lnTo>
                  <a:pt x="0" y="50387"/>
                </a:lnTo>
                <a:lnTo>
                  <a:pt x="12192" y="48863"/>
                </a:lnTo>
                <a:lnTo>
                  <a:pt x="12192" y="53435"/>
                </a:lnTo>
                <a:lnTo>
                  <a:pt x="13716" y="56483"/>
                </a:lnTo>
                <a:lnTo>
                  <a:pt x="19812" y="62579"/>
                </a:lnTo>
                <a:lnTo>
                  <a:pt x="53435" y="62579"/>
                </a:lnTo>
                <a:lnTo>
                  <a:pt x="51816" y="65627"/>
                </a:lnTo>
                <a:lnTo>
                  <a:pt x="48768" y="68675"/>
                </a:lnTo>
                <a:lnTo>
                  <a:pt x="35052" y="7324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2133314" y="921354"/>
            <a:ext cx="13970" cy="33655"/>
          </a:xfrm>
          <a:custGeom>
            <a:avLst/>
            <a:gdLst/>
            <a:ahLst/>
            <a:cxnLst/>
            <a:rect l="l" t="t" r="r" b="b"/>
            <a:pathLst>
              <a:path w="13969" h="33655">
                <a:moveTo>
                  <a:pt x="10668" y="33528"/>
                </a:moveTo>
                <a:lnTo>
                  <a:pt x="3048" y="33528"/>
                </a:lnTo>
                <a:lnTo>
                  <a:pt x="0" y="16764"/>
                </a:lnTo>
                <a:lnTo>
                  <a:pt x="0" y="0"/>
                </a:lnTo>
                <a:lnTo>
                  <a:pt x="13716" y="0"/>
                </a:lnTo>
                <a:lnTo>
                  <a:pt x="13716" y="16764"/>
                </a:lnTo>
                <a:lnTo>
                  <a:pt x="10668" y="335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63118" y="1569624"/>
            <a:ext cx="66548" cy="9763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643129" y="1568100"/>
            <a:ext cx="1778507" cy="125159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2436971" y="1568100"/>
            <a:ext cx="950595" cy="125159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ransition spd="med">
    <p:wipe dir="d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979634" y="10411015"/>
            <a:ext cx="247269" cy="762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69213" y="530828"/>
            <a:ext cx="52069" cy="85725"/>
          </a:xfrm>
          <a:custGeom>
            <a:avLst/>
            <a:gdLst/>
            <a:ahLst/>
            <a:cxnLst/>
            <a:rect l="l" t="t" r="r" b="b"/>
            <a:pathLst>
              <a:path w="52070" h="85725">
                <a:moveTo>
                  <a:pt x="51816" y="10668"/>
                </a:moveTo>
                <a:lnTo>
                  <a:pt x="0" y="10668"/>
                </a:lnTo>
                <a:lnTo>
                  <a:pt x="0" y="0"/>
                </a:lnTo>
                <a:lnTo>
                  <a:pt x="51816" y="0"/>
                </a:lnTo>
                <a:lnTo>
                  <a:pt x="51816" y="10668"/>
                </a:lnTo>
                <a:close/>
              </a:path>
              <a:path w="52070" h="85725">
                <a:moveTo>
                  <a:pt x="32004" y="76200"/>
                </a:moveTo>
                <a:lnTo>
                  <a:pt x="19812" y="76200"/>
                </a:lnTo>
                <a:lnTo>
                  <a:pt x="19812" y="10668"/>
                </a:lnTo>
                <a:lnTo>
                  <a:pt x="32004" y="10668"/>
                </a:lnTo>
                <a:lnTo>
                  <a:pt x="32004" y="76200"/>
                </a:lnTo>
                <a:close/>
              </a:path>
              <a:path w="52070" h="85725">
                <a:moveTo>
                  <a:pt x="51816" y="85439"/>
                </a:moveTo>
                <a:lnTo>
                  <a:pt x="0" y="85439"/>
                </a:lnTo>
                <a:lnTo>
                  <a:pt x="0" y="76200"/>
                </a:lnTo>
                <a:lnTo>
                  <a:pt x="51816" y="76200"/>
                </a:lnTo>
                <a:lnTo>
                  <a:pt x="51816" y="8543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42461" y="550641"/>
            <a:ext cx="52069" cy="66039"/>
          </a:xfrm>
          <a:custGeom>
            <a:avLst/>
            <a:gdLst/>
            <a:ahLst/>
            <a:cxnLst/>
            <a:rect l="l" t="t" r="r" b="b"/>
            <a:pathLst>
              <a:path w="52070" h="66040">
                <a:moveTo>
                  <a:pt x="10668" y="65627"/>
                </a:moveTo>
                <a:lnTo>
                  <a:pt x="0" y="65627"/>
                </a:lnTo>
                <a:lnTo>
                  <a:pt x="0" y="0"/>
                </a:lnTo>
                <a:lnTo>
                  <a:pt x="10668" y="0"/>
                </a:lnTo>
                <a:lnTo>
                  <a:pt x="10668" y="10668"/>
                </a:lnTo>
                <a:lnTo>
                  <a:pt x="22860" y="10668"/>
                </a:lnTo>
                <a:lnTo>
                  <a:pt x="21336" y="12287"/>
                </a:lnTo>
                <a:lnTo>
                  <a:pt x="19812" y="12287"/>
                </a:lnTo>
                <a:lnTo>
                  <a:pt x="16764" y="15335"/>
                </a:lnTo>
                <a:lnTo>
                  <a:pt x="15240" y="18383"/>
                </a:lnTo>
                <a:lnTo>
                  <a:pt x="10668" y="22955"/>
                </a:lnTo>
                <a:lnTo>
                  <a:pt x="10668" y="65627"/>
                </a:lnTo>
                <a:close/>
              </a:path>
              <a:path w="52070" h="66040">
                <a:moveTo>
                  <a:pt x="24384" y="10668"/>
                </a:moveTo>
                <a:lnTo>
                  <a:pt x="10668" y="10668"/>
                </a:lnTo>
                <a:lnTo>
                  <a:pt x="12192" y="9144"/>
                </a:lnTo>
                <a:lnTo>
                  <a:pt x="13716" y="6096"/>
                </a:lnTo>
                <a:lnTo>
                  <a:pt x="16764" y="6096"/>
                </a:lnTo>
                <a:lnTo>
                  <a:pt x="21336" y="1524"/>
                </a:lnTo>
                <a:lnTo>
                  <a:pt x="22860" y="1524"/>
                </a:lnTo>
                <a:lnTo>
                  <a:pt x="24384" y="0"/>
                </a:lnTo>
                <a:lnTo>
                  <a:pt x="38100" y="0"/>
                </a:lnTo>
                <a:lnTo>
                  <a:pt x="44196" y="1524"/>
                </a:lnTo>
                <a:lnTo>
                  <a:pt x="47244" y="4572"/>
                </a:lnTo>
                <a:lnTo>
                  <a:pt x="50292" y="9144"/>
                </a:lnTo>
                <a:lnTo>
                  <a:pt x="25908" y="9144"/>
                </a:lnTo>
                <a:lnTo>
                  <a:pt x="24384" y="10668"/>
                </a:lnTo>
                <a:close/>
              </a:path>
              <a:path w="52070" h="66040">
                <a:moveTo>
                  <a:pt x="51816" y="65627"/>
                </a:moveTo>
                <a:lnTo>
                  <a:pt x="41148" y="65627"/>
                </a:lnTo>
                <a:lnTo>
                  <a:pt x="41148" y="18383"/>
                </a:lnTo>
                <a:lnTo>
                  <a:pt x="38100" y="12287"/>
                </a:lnTo>
                <a:lnTo>
                  <a:pt x="36576" y="10668"/>
                </a:lnTo>
                <a:lnTo>
                  <a:pt x="33528" y="9144"/>
                </a:lnTo>
                <a:lnTo>
                  <a:pt x="50292" y="9144"/>
                </a:lnTo>
                <a:lnTo>
                  <a:pt x="51816" y="15335"/>
                </a:lnTo>
                <a:lnTo>
                  <a:pt x="51816" y="6562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01147" y="521781"/>
            <a:ext cx="32384" cy="8889"/>
          </a:xfrm>
          <a:custGeom>
            <a:avLst/>
            <a:gdLst/>
            <a:ahLst/>
            <a:cxnLst/>
            <a:rect l="l" t="t" r="r" b="b"/>
            <a:pathLst>
              <a:path w="32384" h="8890">
                <a:moveTo>
                  <a:pt x="0" y="0"/>
                </a:moveTo>
                <a:lnTo>
                  <a:pt x="32004" y="0"/>
                </a:lnTo>
                <a:lnTo>
                  <a:pt x="32004" y="8890"/>
                </a:lnTo>
                <a:lnTo>
                  <a:pt x="0" y="889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06481" y="530671"/>
            <a:ext cx="0" cy="104138"/>
          </a:xfrm>
          <a:custGeom>
            <a:avLst/>
            <a:gdLst/>
            <a:ahLst/>
            <a:cxnLst/>
            <a:rect l="l" t="t" r="r" b="b"/>
            <a:pathLst>
              <a:path h="104140">
                <a:moveTo>
                  <a:pt x="0" y="0"/>
                </a:moveTo>
                <a:lnTo>
                  <a:pt x="0" y="104139"/>
                </a:lnTo>
              </a:path>
            </a:pathLst>
          </a:custGeom>
          <a:ln w="1066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01147" y="634810"/>
            <a:ext cx="32384" cy="8889"/>
          </a:xfrm>
          <a:custGeom>
            <a:avLst/>
            <a:gdLst/>
            <a:ahLst/>
            <a:cxnLst/>
            <a:rect l="l" t="t" r="r" b="b"/>
            <a:pathLst>
              <a:path w="32384" h="8890">
                <a:moveTo>
                  <a:pt x="0" y="0"/>
                </a:moveTo>
                <a:lnTo>
                  <a:pt x="32004" y="0"/>
                </a:lnTo>
                <a:lnTo>
                  <a:pt x="32004" y="8890"/>
                </a:lnTo>
                <a:lnTo>
                  <a:pt x="0" y="889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59059" y="530829"/>
            <a:ext cx="131254" cy="854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017841" y="521781"/>
            <a:ext cx="32384" cy="8889"/>
          </a:xfrm>
          <a:custGeom>
            <a:avLst/>
            <a:gdLst/>
            <a:ahLst/>
            <a:cxnLst/>
            <a:rect l="l" t="t" r="r" b="b"/>
            <a:pathLst>
              <a:path w="32384" h="8890">
                <a:moveTo>
                  <a:pt x="0" y="0"/>
                </a:moveTo>
                <a:lnTo>
                  <a:pt x="32004" y="0"/>
                </a:lnTo>
                <a:lnTo>
                  <a:pt x="32004" y="8890"/>
                </a:lnTo>
                <a:lnTo>
                  <a:pt x="0" y="889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44511" y="530671"/>
            <a:ext cx="0" cy="104138"/>
          </a:xfrm>
          <a:custGeom>
            <a:avLst/>
            <a:gdLst/>
            <a:ahLst/>
            <a:cxnLst/>
            <a:rect l="l" t="t" r="r" b="b"/>
            <a:pathLst>
              <a:path h="104140">
                <a:moveTo>
                  <a:pt x="0" y="0"/>
                </a:moveTo>
                <a:lnTo>
                  <a:pt x="0" y="104139"/>
                </a:lnTo>
              </a:path>
            </a:pathLst>
          </a:custGeom>
          <a:ln w="1066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017841" y="634810"/>
            <a:ext cx="32384" cy="8889"/>
          </a:xfrm>
          <a:custGeom>
            <a:avLst/>
            <a:gdLst/>
            <a:ahLst/>
            <a:cxnLst/>
            <a:rect l="l" t="t" r="r" b="b"/>
            <a:pathLst>
              <a:path w="32384" h="8890">
                <a:moveTo>
                  <a:pt x="0" y="0"/>
                </a:moveTo>
                <a:lnTo>
                  <a:pt x="32004" y="0"/>
                </a:lnTo>
                <a:lnTo>
                  <a:pt x="32004" y="8890"/>
                </a:lnTo>
                <a:lnTo>
                  <a:pt x="0" y="889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098708" y="550640"/>
            <a:ext cx="20320" cy="67310"/>
          </a:xfrm>
          <a:custGeom>
            <a:avLst/>
            <a:gdLst/>
            <a:ahLst/>
            <a:cxnLst/>
            <a:rect l="l" t="t" r="r" b="b"/>
            <a:pathLst>
              <a:path w="20319" h="67309">
                <a:moveTo>
                  <a:pt x="19812" y="13811"/>
                </a:moveTo>
                <a:lnTo>
                  <a:pt x="0" y="13811"/>
                </a:lnTo>
                <a:lnTo>
                  <a:pt x="0" y="6096"/>
                </a:lnTo>
                <a:lnTo>
                  <a:pt x="1524" y="4572"/>
                </a:lnTo>
                <a:lnTo>
                  <a:pt x="1524" y="3048"/>
                </a:lnTo>
                <a:lnTo>
                  <a:pt x="3048" y="1524"/>
                </a:lnTo>
                <a:lnTo>
                  <a:pt x="4572" y="1524"/>
                </a:lnTo>
                <a:lnTo>
                  <a:pt x="4572" y="0"/>
                </a:lnTo>
                <a:lnTo>
                  <a:pt x="15240" y="0"/>
                </a:lnTo>
                <a:lnTo>
                  <a:pt x="18288" y="3048"/>
                </a:lnTo>
                <a:lnTo>
                  <a:pt x="18288" y="4572"/>
                </a:lnTo>
                <a:lnTo>
                  <a:pt x="19812" y="6096"/>
                </a:lnTo>
                <a:lnTo>
                  <a:pt x="19812" y="13811"/>
                </a:lnTo>
                <a:close/>
              </a:path>
              <a:path w="20319" h="67309">
                <a:moveTo>
                  <a:pt x="15240" y="18383"/>
                </a:moveTo>
                <a:lnTo>
                  <a:pt x="4572" y="18383"/>
                </a:lnTo>
                <a:lnTo>
                  <a:pt x="4572" y="16859"/>
                </a:lnTo>
                <a:lnTo>
                  <a:pt x="3048" y="16859"/>
                </a:lnTo>
                <a:lnTo>
                  <a:pt x="1524" y="15335"/>
                </a:lnTo>
                <a:lnTo>
                  <a:pt x="1524" y="13811"/>
                </a:lnTo>
                <a:lnTo>
                  <a:pt x="18288" y="13811"/>
                </a:lnTo>
                <a:lnTo>
                  <a:pt x="18288" y="15335"/>
                </a:lnTo>
                <a:lnTo>
                  <a:pt x="15240" y="18383"/>
                </a:lnTo>
                <a:close/>
              </a:path>
              <a:path w="20319" h="67309">
                <a:moveTo>
                  <a:pt x="10668" y="19907"/>
                </a:moveTo>
                <a:lnTo>
                  <a:pt x="9144" y="19907"/>
                </a:lnTo>
                <a:lnTo>
                  <a:pt x="7620" y="18383"/>
                </a:lnTo>
                <a:lnTo>
                  <a:pt x="12192" y="18383"/>
                </a:lnTo>
                <a:lnTo>
                  <a:pt x="10668" y="19907"/>
                </a:lnTo>
                <a:close/>
              </a:path>
              <a:path w="20319" h="67309">
                <a:moveTo>
                  <a:pt x="16764" y="50387"/>
                </a:moveTo>
                <a:lnTo>
                  <a:pt x="3048" y="50387"/>
                </a:lnTo>
                <a:lnTo>
                  <a:pt x="6096" y="47339"/>
                </a:lnTo>
                <a:lnTo>
                  <a:pt x="13716" y="47339"/>
                </a:lnTo>
                <a:lnTo>
                  <a:pt x="15240" y="48863"/>
                </a:lnTo>
                <a:lnTo>
                  <a:pt x="16764" y="48863"/>
                </a:lnTo>
                <a:lnTo>
                  <a:pt x="16764" y="50387"/>
                </a:lnTo>
                <a:close/>
              </a:path>
              <a:path w="20319" h="67309">
                <a:moveTo>
                  <a:pt x="16764" y="65627"/>
                </a:moveTo>
                <a:lnTo>
                  <a:pt x="4572" y="65627"/>
                </a:lnTo>
                <a:lnTo>
                  <a:pt x="0" y="61055"/>
                </a:lnTo>
                <a:lnTo>
                  <a:pt x="0" y="53435"/>
                </a:lnTo>
                <a:lnTo>
                  <a:pt x="1524" y="51911"/>
                </a:lnTo>
                <a:lnTo>
                  <a:pt x="1524" y="50387"/>
                </a:lnTo>
                <a:lnTo>
                  <a:pt x="18288" y="50387"/>
                </a:lnTo>
                <a:lnTo>
                  <a:pt x="18288" y="51911"/>
                </a:lnTo>
                <a:lnTo>
                  <a:pt x="19812" y="53435"/>
                </a:lnTo>
                <a:lnTo>
                  <a:pt x="19812" y="61055"/>
                </a:lnTo>
                <a:lnTo>
                  <a:pt x="16764" y="64103"/>
                </a:lnTo>
                <a:lnTo>
                  <a:pt x="16764" y="65627"/>
                </a:lnTo>
                <a:close/>
              </a:path>
              <a:path w="20319" h="67309">
                <a:moveTo>
                  <a:pt x="12192" y="67151"/>
                </a:moveTo>
                <a:lnTo>
                  <a:pt x="7620" y="67151"/>
                </a:lnTo>
                <a:lnTo>
                  <a:pt x="6096" y="65627"/>
                </a:lnTo>
                <a:lnTo>
                  <a:pt x="13716" y="65627"/>
                </a:lnTo>
                <a:lnTo>
                  <a:pt x="12192" y="671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04344" y="702464"/>
            <a:ext cx="6573783" cy="93507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ransition spd="med">
    <p:wipe dir="d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979634" y="10411015"/>
            <a:ext cx="247269" cy="762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62356" y="557783"/>
            <a:ext cx="5085588" cy="25008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62355" y="3162299"/>
            <a:ext cx="5495544" cy="224823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62356" y="5526025"/>
            <a:ext cx="5486527" cy="227404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ransition spd="med">
    <p:wipe dir="d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979634" y="10411015"/>
            <a:ext cx="247269" cy="762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68453" y="538449"/>
            <a:ext cx="2913792" cy="1250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497485" y="539974"/>
            <a:ext cx="10795" cy="13969"/>
          </a:xfrm>
          <a:custGeom>
            <a:avLst/>
            <a:gdLst/>
            <a:ahLst/>
            <a:cxnLst/>
            <a:rect l="l" t="t" r="r" b="b"/>
            <a:pathLst>
              <a:path w="10795" h="13970">
                <a:moveTo>
                  <a:pt x="10668" y="13716"/>
                </a:moveTo>
                <a:lnTo>
                  <a:pt x="0" y="13716"/>
                </a:lnTo>
                <a:lnTo>
                  <a:pt x="0" y="0"/>
                </a:lnTo>
                <a:lnTo>
                  <a:pt x="10668" y="0"/>
                </a:lnTo>
                <a:lnTo>
                  <a:pt x="10668" y="137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497484" y="539497"/>
            <a:ext cx="1020794" cy="1240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27518" y="539877"/>
            <a:ext cx="12700" cy="13969"/>
          </a:xfrm>
          <a:custGeom>
            <a:avLst/>
            <a:gdLst/>
            <a:ahLst/>
            <a:cxnLst/>
            <a:rect l="l" t="t" r="r" b="b"/>
            <a:pathLst>
              <a:path w="12700" h="13970">
                <a:moveTo>
                  <a:pt x="12192" y="13811"/>
                </a:moveTo>
                <a:lnTo>
                  <a:pt x="0" y="13811"/>
                </a:lnTo>
                <a:lnTo>
                  <a:pt x="0" y="0"/>
                </a:lnTo>
                <a:lnTo>
                  <a:pt x="12192" y="0"/>
                </a:lnTo>
                <a:lnTo>
                  <a:pt x="12192" y="1381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527518" y="538449"/>
            <a:ext cx="791908" cy="12506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359147" y="539877"/>
            <a:ext cx="82391" cy="9772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493354" y="539876"/>
            <a:ext cx="590550" cy="12363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105144" y="621793"/>
            <a:ext cx="13970" cy="13969"/>
          </a:xfrm>
          <a:custGeom>
            <a:avLst/>
            <a:gdLst/>
            <a:ahLst/>
            <a:cxnLst/>
            <a:rect l="l" t="t" r="r" b="b"/>
            <a:pathLst>
              <a:path w="13970" h="13970">
                <a:moveTo>
                  <a:pt x="0" y="0"/>
                </a:moveTo>
                <a:lnTo>
                  <a:pt x="13716" y="0"/>
                </a:lnTo>
                <a:lnTo>
                  <a:pt x="13716" y="13716"/>
                </a:lnTo>
                <a:lnTo>
                  <a:pt x="0" y="13716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61594" y="1273683"/>
            <a:ext cx="101346" cy="9791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06470" y="1273683"/>
            <a:ext cx="444150" cy="9763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205484" y="1273681"/>
            <a:ext cx="1579340" cy="12515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800064" y="1273779"/>
            <a:ext cx="18415" cy="18415"/>
          </a:xfrm>
          <a:custGeom>
            <a:avLst/>
            <a:gdLst/>
            <a:ahLst/>
            <a:cxnLst/>
            <a:rect l="l" t="t" r="r" b="b"/>
            <a:pathLst>
              <a:path w="18414" h="18415">
                <a:moveTo>
                  <a:pt x="18288" y="18288"/>
                </a:moveTo>
                <a:lnTo>
                  <a:pt x="0" y="18288"/>
                </a:lnTo>
                <a:lnTo>
                  <a:pt x="0" y="0"/>
                </a:lnTo>
                <a:lnTo>
                  <a:pt x="18288" y="0"/>
                </a:lnTo>
                <a:lnTo>
                  <a:pt x="18288" y="182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800065" y="1272158"/>
            <a:ext cx="950690" cy="12668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69213" y="1665732"/>
            <a:ext cx="52069" cy="85725"/>
          </a:xfrm>
          <a:custGeom>
            <a:avLst/>
            <a:gdLst/>
            <a:ahLst/>
            <a:cxnLst/>
            <a:rect l="l" t="t" r="r" b="b"/>
            <a:pathLst>
              <a:path w="52070" h="85725">
                <a:moveTo>
                  <a:pt x="51816" y="10668"/>
                </a:moveTo>
                <a:lnTo>
                  <a:pt x="0" y="10668"/>
                </a:lnTo>
                <a:lnTo>
                  <a:pt x="0" y="0"/>
                </a:lnTo>
                <a:lnTo>
                  <a:pt x="51816" y="0"/>
                </a:lnTo>
                <a:lnTo>
                  <a:pt x="51816" y="10668"/>
                </a:lnTo>
                <a:close/>
              </a:path>
              <a:path w="52070" h="85725">
                <a:moveTo>
                  <a:pt x="32004" y="76200"/>
                </a:moveTo>
                <a:lnTo>
                  <a:pt x="19812" y="76200"/>
                </a:lnTo>
                <a:lnTo>
                  <a:pt x="19812" y="10668"/>
                </a:lnTo>
                <a:lnTo>
                  <a:pt x="32004" y="10668"/>
                </a:lnTo>
                <a:lnTo>
                  <a:pt x="32004" y="76200"/>
                </a:lnTo>
                <a:close/>
              </a:path>
              <a:path w="52070" h="85725">
                <a:moveTo>
                  <a:pt x="51816" y="85439"/>
                </a:moveTo>
                <a:lnTo>
                  <a:pt x="0" y="85439"/>
                </a:lnTo>
                <a:lnTo>
                  <a:pt x="0" y="76200"/>
                </a:lnTo>
                <a:lnTo>
                  <a:pt x="51816" y="76200"/>
                </a:lnTo>
                <a:lnTo>
                  <a:pt x="51816" y="8543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42461" y="1684115"/>
            <a:ext cx="52069" cy="67310"/>
          </a:xfrm>
          <a:custGeom>
            <a:avLst/>
            <a:gdLst/>
            <a:ahLst/>
            <a:cxnLst/>
            <a:rect l="l" t="t" r="r" b="b"/>
            <a:pathLst>
              <a:path w="52070" h="67310">
                <a:moveTo>
                  <a:pt x="24384" y="12287"/>
                </a:moveTo>
                <a:lnTo>
                  <a:pt x="10668" y="12287"/>
                </a:lnTo>
                <a:lnTo>
                  <a:pt x="12192" y="10763"/>
                </a:lnTo>
                <a:lnTo>
                  <a:pt x="13716" y="7715"/>
                </a:lnTo>
                <a:lnTo>
                  <a:pt x="16764" y="6096"/>
                </a:lnTo>
                <a:lnTo>
                  <a:pt x="18288" y="6096"/>
                </a:lnTo>
                <a:lnTo>
                  <a:pt x="21336" y="3048"/>
                </a:lnTo>
                <a:lnTo>
                  <a:pt x="22860" y="3048"/>
                </a:lnTo>
                <a:lnTo>
                  <a:pt x="24384" y="1524"/>
                </a:lnTo>
                <a:lnTo>
                  <a:pt x="28956" y="1524"/>
                </a:lnTo>
                <a:lnTo>
                  <a:pt x="30480" y="0"/>
                </a:lnTo>
                <a:lnTo>
                  <a:pt x="38100" y="0"/>
                </a:lnTo>
                <a:lnTo>
                  <a:pt x="44196" y="3048"/>
                </a:lnTo>
                <a:lnTo>
                  <a:pt x="47244" y="6096"/>
                </a:lnTo>
                <a:lnTo>
                  <a:pt x="50292" y="10763"/>
                </a:lnTo>
                <a:lnTo>
                  <a:pt x="25908" y="10763"/>
                </a:lnTo>
                <a:lnTo>
                  <a:pt x="24384" y="12287"/>
                </a:lnTo>
                <a:close/>
              </a:path>
              <a:path w="52070" h="67310">
                <a:moveTo>
                  <a:pt x="10668" y="67151"/>
                </a:moveTo>
                <a:lnTo>
                  <a:pt x="0" y="67151"/>
                </a:lnTo>
                <a:lnTo>
                  <a:pt x="0" y="1524"/>
                </a:lnTo>
                <a:lnTo>
                  <a:pt x="10668" y="1524"/>
                </a:lnTo>
                <a:lnTo>
                  <a:pt x="10668" y="12287"/>
                </a:lnTo>
                <a:lnTo>
                  <a:pt x="22860" y="12287"/>
                </a:lnTo>
                <a:lnTo>
                  <a:pt x="21336" y="13811"/>
                </a:lnTo>
                <a:lnTo>
                  <a:pt x="19812" y="13811"/>
                </a:lnTo>
                <a:lnTo>
                  <a:pt x="16764" y="16859"/>
                </a:lnTo>
                <a:lnTo>
                  <a:pt x="15240" y="19907"/>
                </a:lnTo>
                <a:lnTo>
                  <a:pt x="10668" y="24479"/>
                </a:lnTo>
                <a:lnTo>
                  <a:pt x="10668" y="67151"/>
                </a:lnTo>
                <a:close/>
              </a:path>
              <a:path w="52070" h="67310">
                <a:moveTo>
                  <a:pt x="51816" y="67151"/>
                </a:moveTo>
                <a:lnTo>
                  <a:pt x="41148" y="67151"/>
                </a:lnTo>
                <a:lnTo>
                  <a:pt x="41148" y="19907"/>
                </a:lnTo>
                <a:lnTo>
                  <a:pt x="38100" y="13811"/>
                </a:lnTo>
                <a:lnTo>
                  <a:pt x="36576" y="12287"/>
                </a:lnTo>
                <a:lnTo>
                  <a:pt x="33528" y="10763"/>
                </a:lnTo>
                <a:lnTo>
                  <a:pt x="50292" y="10763"/>
                </a:lnTo>
                <a:lnTo>
                  <a:pt x="51816" y="16859"/>
                </a:lnTo>
                <a:lnTo>
                  <a:pt x="51816" y="671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01147" y="1656683"/>
            <a:ext cx="32384" cy="8889"/>
          </a:xfrm>
          <a:custGeom>
            <a:avLst/>
            <a:gdLst/>
            <a:ahLst/>
            <a:cxnLst/>
            <a:rect l="l" t="t" r="r" b="b"/>
            <a:pathLst>
              <a:path w="32384" h="8889">
                <a:moveTo>
                  <a:pt x="0" y="0"/>
                </a:moveTo>
                <a:lnTo>
                  <a:pt x="32004" y="0"/>
                </a:lnTo>
                <a:lnTo>
                  <a:pt x="32004" y="8890"/>
                </a:lnTo>
                <a:lnTo>
                  <a:pt x="0" y="889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06481" y="1665574"/>
            <a:ext cx="0" cy="104138"/>
          </a:xfrm>
          <a:custGeom>
            <a:avLst/>
            <a:gdLst/>
            <a:ahLst/>
            <a:cxnLst/>
            <a:rect l="l" t="t" r="r" b="b"/>
            <a:pathLst>
              <a:path h="104139">
                <a:moveTo>
                  <a:pt x="0" y="0"/>
                </a:moveTo>
                <a:lnTo>
                  <a:pt x="0" y="104139"/>
                </a:lnTo>
              </a:path>
            </a:pathLst>
          </a:custGeom>
          <a:ln w="1066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01147" y="1769715"/>
            <a:ext cx="32384" cy="8889"/>
          </a:xfrm>
          <a:custGeom>
            <a:avLst/>
            <a:gdLst/>
            <a:ahLst/>
            <a:cxnLst/>
            <a:rect l="l" t="t" r="r" b="b"/>
            <a:pathLst>
              <a:path w="32384" h="8889">
                <a:moveTo>
                  <a:pt x="0" y="0"/>
                </a:moveTo>
                <a:lnTo>
                  <a:pt x="32004" y="0"/>
                </a:lnTo>
                <a:lnTo>
                  <a:pt x="32004" y="8890"/>
                </a:lnTo>
                <a:lnTo>
                  <a:pt x="0" y="889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59060" y="1665730"/>
            <a:ext cx="135826" cy="8553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017841" y="1656683"/>
            <a:ext cx="32384" cy="8889"/>
          </a:xfrm>
          <a:custGeom>
            <a:avLst/>
            <a:gdLst/>
            <a:ahLst/>
            <a:cxnLst/>
            <a:rect l="l" t="t" r="r" b="b"/>
            <a:pathLst>
              <a:path w="32384" h="8889">
                <a:moveTo>
                  <a:pt x="0" y="0"/>
                </a:moveTo>
                <a:lnTo>
                  <a:pt x="32004" y="0"/>
                </a:lnTo>
                <a:lnTo>
                  <a:pt x="32004" y="8890"/>
                </a:lnTo>
                <a:lnTo>
                  <a:pt x="0" y="889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044511" y="1665574"/>
            <a:ext cx="0" cy="104138"/>
          </a:xfrm>
          <a:custGeom>
            <a:avLst/>
            <a:gdLst/>
            <a:ahLst/>
            <a:cxnLst/>
            <a:rect l="l" t="t" r="r" b="b"/>
            <a:pathLst>
              <a:path h="104139">
                <a:moveTo>
                  <a:pt x="0" y="0"/>
                </a:moveTo>
                <a:lnTo>
                  <a:pt x="0" y="104139"/>
                </a:lnTo>
              </a:path>
            </a:pathLst>
          </a:custGeom>
          <a:ln w="1066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017841" y="1769715"/>
            <a:ext cx="32384" cy="8889"/>
          </a:xfrm>
          <a:custGeom>
            <a:avLst/>
            <a:gdLst/>
            <a:ahLst/>
            <a:cxnLst/>
            <a:rect l="l" t="t" r="r" b="b"/>
            <a:pathLst>
              <a:path w="32384" h="8889">
                <a:moveTo>
                  <a:pt x="0" y="0"/>
                </a:moveTo>
                <a:lnTo>
                  <a:pt x="32004" y="0"/>
                </a:lnTo>
                <a:lnTo>
                  <a:pt x="32004" y="8890"/>
                </a:lnTo>
                <a:lnTo>
                  <a:pt x="0" y="889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098708" y="1684018"/>
            <a:ext cx="20320" cy="69216"/>
          </a:xfrm>
          <a:custGeom>
            <a:avLst/>
            <a:gdLst/>
            <a:ahLst/>
            <a:cxnLst/>
            <a:rect l="l" t="t" r="r" b="b"/>
            <a:pathLst>
              <a:path w="20319" h="69214">
                <a:moveTo>
                  <a:pt x="12192" y="1524"/>
                </a:moveTo>
                <a:lnTo>
                  <a:pt x="7620" y="1524"/>
                </a:lnTo>
                <a:lnTo>
                  <a:pt x="9144" y="0"/>
                </a:lnTo>
                <a:lnTo>
                  <a:pt x="10668" y="0"/>
                </a:lnTo>
                <a:lnTo>
                  <a:pt x="12192" y="1524"/>
                </a:lnTo>
                <a:close/>
              </a:path>
              <a:path w="20319" h="69214">
                <a:moveTo>
                  <a:pt x="19812" y="15335"/>
                </a:moveTo>
                <a:lnTo>
                  <a:pt x="0" y="15335"/>
                </a:lnTo>
                <a:lnTo>
                  <a:pt x="0" y="7620"/>
                </a:lnTo>
                <a:lnTo>
                  <a:pt x="1524" y="6096"/>
                </a:lnTo>
                <a:lnTo>
                  <a:pt x="1524" y="4572"/>
                </a:lnTo>
                <a:lnTo>
                  <a:pt x="3048" y="3048"/>
                </a:lnTo>
                <a:lnTo>
                  <a:pt x="4572" y="3048"/>
                </a:lnTo>
                <a:lnTo>
                  <a:pt x="4572" y="1524"/>
                </a:lnTo>
                <a:lnTo>
                  <a:pt x="15240" y="1524"/>
                </a:lnTo>
                <a:lnTo>
                  <a:pt x="18288" y="4572"/>
                </a:lnTo>
                <a:lnTo>
                  <a:pt x="18288" y="6096"/>
                </a:lnTo>
                <a:lnTo>
                  <a:pt x="19812" y="7620"/>
                </a:lnTo>
                <a:lnTo>
                  <a:pt x="19812" y="15335"/>
                </a:lnTo>
                <a:close/>
              </a:path>
              <a:path w="20319" h="69214">
                <a:moveTo>
                  <a:pt x="15240" y="19907"/>
                </a:moveTo>
                <a:lnTo>
                  <a:pt x="4572" y="19907"/>
                </a:lnTo>
                <a:lnTo>
                  <a:pt x="4572" y="18383"/>
                </a:lnTo>
                <a:lnTo>
                  <a:pt x="3048" y="18383"/>
                </a:lnTo>
                <a:lnTo>
                  <a:pt x="1524" y="16859"/>
                </a:lnTo>
                <a:lnTo>
                  <a:pt x="1524" y="15335"/>
                </a:lnTo>
                <a:lnTo>
                  <a:pt x="18288" y="15335"/>
                </a:lnTo>
                <a:lnTo>
                  <a:pt x="18288" y="16859"/>
                </a:lnTo>
                <a:lnTo>
                  <a:pt x="15240" y="19907"/>
                </a:lnTo>
                <a:close/>
              </a:path>
              <a:path w="20319" h="69214">
                <a:moveTo>
                  <a:pt x="10668" y="21431"/>
                </a:moveTo>
                <a:lnTo>
                  <a:pt x="9144" y="21431"/>
                </a:lnTo>
                <a:lnTo>
                  <a:pt x="7620" y="19907"/>
                </a:lnTo>
                <a:lnTo>
                  <a:pt x="12192" y="19907"/>
                </a:lnTo>
                <a:lnTo>
                  <a:pt x="10668" y="21431"/>
                </a:lnTo>
                <a:close/>
              </a:path>
              <a:path w="20319" h="69214">
                <a:moveTo>
                  <a:pt x="16764" y="51911"/>
                </a:moveTo>
                <a:lnTo>
                  <a:pt x="3048" y="51911"/>
                </a:lnTo>
                <a:lnTo>
                  <a:pt x="6096" y="48863"/>
                </a:lnTo>
                <a:lnTo>
                  <a:pt x="13716" y="48863"/>
                </a:lnTo>
                <a:lnTo>
                  <a:pt x="15240" y="50387"/>
                </a:lnTo>
                <a:lnTo>
                  <a:pt x="16764" y="50387"/>
                </a:lnTo>
                <a:lnTo>
                  <a:pt x="16764" y="51911"/>
                </a:lnTo>
                <a:close/>
              </a:path>
              <a:path w="20319" h="69214">
                <a:moveTo>
                  <a:pt x="16764" y="67151"/>
                </a:moveTo>
                <a:lnTo>
                  <a:pt x="4572" y="67151"/>
                </a:lnTo>
                <a:lnTo>
                  <a:pt x="0" y="62579"/>
                </a:lnTo>
                <a:lnTo>
                  <a:pt x="0" y="54959"/>
                </a:lnTo>
                <a:lnTo>
                  <a:pt x="1524" y="53435"/>
                </a:lnTo>
                <a:lnTo>
                  <a:pt x="1524" y="51911"/>
                </a:lnTo>
                <a:lnTo>
                  <a:pt x="18288" y="51911"/>
                </a:lnTo>
                <a:lnTo>
                  <a:pt x="18288" y="53435"/>
                </a:lnTo>
                <a:lnTo>
                  <a:pt x="19812" y="54959"/>
                </a:lnTo>
                <a:lnTo>
                  <a:pt x="19812" y="62579"/>
                </a:lnTo>
                <a:lnTo>
                  <a:pt x="16764" y="65627"/>
                </a:lnTo>
                <a:lnTo>
                  <a:pt x="16764" y="67151"/>
                </a:lnTo>
                <a:close/>
              </a:path>
              <a:path w="20319" h="69214">
                <a:moveTo>
                  <a:pt x="12192" y="68675"/>
                </a:moveTo>
                <a:lnTo>
                  <a:pt x="7620" y="68675"/>
                </a:lnTo>
                <a:lnTo>
                  <a:pt x="6096" y="67151"/>
                </a:lnTo>
                <a:lnTo>
                  <a:pt x="13716" y="67151"/>
                </a:lnTo>
                <a:lnTo>
                  <a:pt x="12192" y="6867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04344" y="1846511"/>
            <a:ext cx="6573783" cy="125997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78358" y="7901941"/>
            <a:ext cx="0" cy="96520"/>
          </a:xfrm>
          <a:custGeom>
            <a:avLst/>
            <a:gdLst/>
            <a:ahLst/>
            <a:cxnLst/>
            <a:rect l="l" t="t" r="r" b="b"/>
            <a:pathLst>
              <a:path h="96520">
                <a:moveTo>
                  <a:pt x="0" y="0"/>
                </a:moveTo>
                <a:lnTo>
                  <a:pt x="0" y="96012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05790" y="7927561"/>
            <a:ext cx="62865" cy="70485"/>
          </a:xfrm>
          <a:custGeom>
            <a:avLst/>
            <a:gdLst/>
            <a:ahLst/>
            <a:cxnLst/>
            <a:rect l="l" t="t" r="r" b="b"/>
            <a:pathLst>
              <a:path w="62865" h="70484">
                <a:moveTo>
                  <a:pt x="61055" y="12287"/>
                </a:moveTo>
                <a:lnTo>
                  <a:pt x="16859" y="12287"/>
                </a:lnTo>
                <a:lnTo>
                  <a:pt x="21717" y="6469"/>
                </a:lnTo>
                <a:lnTo>
                  <a:pt x="27146" y="2678"/>
                </a:lnTo>
                <a:lnTo>
                  <a:pt x="33147" y="620"/>
                </a:lnTo>
                <a:lnTo>
                  <a:pt x="39719" y="0"/>
                </a:lnTo>
                <a:lnTo>
                  <a:pt x="47339" y="0"/>
                </a:lnTo>
                <a:lnTo>
                  <a:pt x="56483" y="4572"/>
                </a:lnTo>
                <a:lnTo>
                  <a:pt x="58007" y="7715"/>
                </a:lnTo>
                <a:lnTo>
                  <a:pt x="59531" y="9239"/>
                </a:lnTo>
                <a:lnTo>
                  <a:pt x="61055" y="12287"/>
                </a:lnTo>
                <a:close/>
              </a:path>
              <a:path w="62865" h="70484">
                <a:moveTo>
                  <a:pt x="18383" y="70199"/>
                </a:moveTo>
                <a:lnTo>
                  <a:pt x="0" y="70199"/>
                </a:lnTo>
                <a:lnTo>
                  <a:pt x="0" y="1524"/>
                </a:lnTo>
                <a:lnTo>
                  <a:pt x="16859" y="1524"/>
                </a:lnTo>
                <a:lnTo>
                  <a:pt x="16859" y="12287"/>
                </a:lnTo>
                <a:lnTo>
                  <a:pt x="61055" y="12287"/>
                </a:lnTo>
                <a:lnTo>
                  <a:pt x="61055" y="13811"/>
                </a:lnTo>
                <a:lnTo>
                  <a:pt x="29051" y="13811"/>
                </a:lnTo>
                <a:lnTo>
                  <a:pt x="27527" y="15335"/>
                </a:lnTo>
                <a:lnTo>
                  <a:pt x="21431" y="18383"/>
                </a:lnTo>
                <a:lnTo>
                  <a:pt x="19907" y="19907"/>
                </a:lnTo>
                <a:lnTo>
                  <a:pt x="18383" y="22955"/>
                </a:lnTo>
                <a:lnTo>
                  <a:pt x="18383" y="70199"/>
                </a:lnTo>
                <a:close/>
              </a:path>
              <a:path w="62865" h="70484">
                <a:moveTo>
                  <a:pt x="62579" y="70199"/>
                </a:moveTo>
                <a:lnTo>
                  <a:pt x="44291" y="70199"/>
                </a:lnTo>
                <a:lnTo>
                  <a:pt x="44291" y="22955"/>
                </a:lnTo>
                <a:lnTo>
                  <a:pt x="42767" y="21431"/>
                </a:lnTo>
                <a:lnTo>
                  <a:pt x="42767" y="18383"/>
                </a:lnTo>
                <a:lnTo>
                  <a:pt x="39719" y="15335"/>
                </a:lnTo>
                <a:lnTo>
                  <a:pt x="36671" y="13811"/>
                </a:lnTo>
                <a:lnTo>
                  <a:pt x="61055" y="13811"/>
                </a:lnTo>
                <a:lnTo>
                  <a:pt x="61055" y="15335"/>
                </a:lnTo>
                <a:lnTo>
                  <a:pt x="62579" y="18383"/>
                </a:lnTo>
                <a:lnTo>
                  <a:pt x="62579" y="701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80562" y="7927658"/>
            <a:ext cx="64135" cy="71756"/>
          </a:xfrm>
          <a:custGeom>
            <a:avLst/>
            <a:gdLst/>
            <a:ahLst/>
            <a:cxnLst/>
            <a:rect l="l" t="t" r="r" b="b"/>
            <a:pathLst>
              <a:path w="64134" h="71754">
                <a:moveTo>
                  <a:pt x="61817" y="59436"/>
                </a:moveTo>
                <a:lnTo>
                  <a:pt x="38195" y="59436"/>
                </a:lnTo>
                <a:lnTo>
                  <a:pt x="44291" y="56388"/>
                </a:lnTo>
                <a:lnTo>
                  <a:pt x="45815" y="54864"/>
                </a:lnTo>
                <a:lnTo>
                  <a:pt x="45815" y="48768"/>
                </a:lnTo>
                <a:lnTo>
                  <a:pt x="44291" y="47244"/>
                </a:lnTo>
                <a:lnTo>
                  <a:pt x="41243" y="45720"/>
                </a:lnTo>
                <a:lnTo>
                  <a:pt x="38195" y="45720"/>
                </a:lnTo>
                <a:lnTo>
                  <a:pt x="28496" y="43434"/>
                </a:lnTo>
                <a:lnTo>
                  <a:pt x="20395" y="41148"/>
                </a:lnTo>
                <a:lnTo>
                  <a:pt x="14312" y="38862"/>
                </a:lnTo>
                <a:lnTo>
                  <a:pt x="10668" y="36576"/>
                </a:lnTo>
                <a:lnTo>
                  <a:pt x="4572" y="33528"/>
                </a:lnTo>
                <a:lnTo>
                  <a:pt x="1524" y="27432"/>
                </a:lnTo>
                <a:lnTo>
                  <a:pt x="1524" y="15240"/>
                </a:lnTo>
                <a:lnTo>
                  <a:pt x="4572" y="10668"/>
                </a:lnTo>
                <a:lnTo>
                  <a:pt x="13716" y="1524"/>
                </a:lnTo>
                <a:lnTo>
                  <a:pt x="21336" y="0"/>
                </a:lnTo>
                <a:lnTo>
                  <a:pt x="41243" y="0"/>
                </a:lnTo>
                <a:lnTo>
                  <a:pt x="47339" y="1524"/>
                </a:lnTo>
                <a:lnTo>
                  <a:pt x="56483" y="7620"/>
                </a:lnTo>
                <a:lnTo>
                  <a:pt x="59531" y="12192"/>
                </a:lnTo>
                <a:lnTo>
                  <a:pt x="27432" y="12192"/>
                </a:lnTo>
                <a:lnTo>
                  <a:pt x="22860" y="13716"/>
                </a:lnTo>
                <a:lnTo>
                  <a:pt x="21336" y="15240"/>
                </a:lnTo>
                <a:lnTo>
                  <a:pt x="19812" y="15240"/>
                </a:lnTo>
                <a:lnTo>
                  <a:pt x="19812" y="21336"/>
                </a:lnTo>
                <a:lnTo>
                  <a:pt x="21336" y="21336"/>
                </a:lnTo>
                <a:lnTo>
                  <a:pt x="22860" y="22860"/>
                </a:lnTo>
                <a:lnTo>
                  <a:pt x="28956" y="24384"/>
                </a:lnTo>
                <a:lnTo>
                  <a:pt x="38195" y="27432"/>
                </a:lnTo>
                <a:lnTo>
                  <a:pt x="47339" y="28956"/>
                </a:lnTo>
                <a:lnTo>
                  <a:pt x="54959" y="32004"/>
                </a:lnTo>
                <a:lnTo>
                  <a:pt x="58007" y="35052"/>
                </a:lnTo>
                <a:lnTo>
                  <a:pt x="62579" y="38100"/>
                </a:lnTo>
                <a:lnTo>
                  <a:pt x="64103" y="42672"/>
                </a:lnTo>
                <a:lnTo>
                  <a:pt x="64103" y="54864"/>
                </a:lnTo>
                <a:lnTo>
                  <a:pt x="61817" y="59436"/>
                </a:lnTo>
                <a:close/>
              </a:path>
              <a:path w="64134" h="71754">
                <a:moveTo>
                  <a:pt x="44291" y="21336"/>
                </a:moveTo>
                <a:lnTo>
                  <a:pt x="44291" y="18288"/>
                </a:lnTo>
                <a:lnTo>
                  <a:pt x="41243" y="15240"/>
                </a:lnTo>
                <a:lnTo>
                  <a:pt x="35147" y="12192"/>
                </a:lnTo>
                <a:lnTo>
                  <a:pt x="59531" y="12192"/>
                </a:lnTo>
                <a:lnTo>
                  <a:pt x="62579" y="18288"/>
                </a:lnTo>
                <a:lnTo>
                  <a:pt x="44291" y="21336"/>
                </a:lnTo>
                <a:close/>
              </a:path>
              <a:path w="64134" h="71754">
                <a:moveTo>
                  <a:pt x="42767" y="71628"/>
                </a:moveTo>
                <a:lnTo>
                  <a:pt x="22860" y="71628"/>
                </a:lnTo>
                <a:lnTo>
                  <a:pt x="15240" y="70104"/>
                </a:lnTo>
                <a:lnTo>
                  <a:pt x="10668" y="67056"/>
                </a:lnTo>
                <a:lnTo>
                  <a:pt x="4572" y="62484"/>
                </a:lnTo>
                <a:lnTo>
                  <a:pt x="1524" y="57912"/>
                </a:lnTo>
                <a:lnTo>
                  <a:pt x="0" y="50292"/>
                </a:lnTo>
                <a:lnTo>
                  <a:pt x="18288" y="47244"/>
                </a:lnTo>
                <a:lnTo>
                  <a:pt x="18288" y="51816"/>
                </a:lnTo>
                <a:lnTo>
                  <a:pt x="19812" y="54864"/>
                </a:lnTo>
                <a:lnTo>
                  <a:pt x="28956" y="59436"/>
                </a:lnTo>
                <a:lnTo>
                  <a:pt x="61817" y="59436"/>
                </a:lnTo>
                <a:lnTo>
                  <a:pt x="61055" y="60960"/>
                </a:lnTo>
                <a:lnTo>
                  <a:pt x="51911" y="70104"/>
                </a:lnTo>
                <a:lnTo>
                  <a:pt x="42767" y="716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61428" y="7903274"/>
            <a:ext cx="18415" cy="17146"/>
          </a:xfrm>
          <a:custGeom>
            <a:avLst/>
            <a:gdLst/>
            <a:ahLst/>
            <a:cxnLst/>
            <a:rect l="l" t="t" r="r" b="b"/>
            <a:pathLst>
              <a:path w="18415" h="17145">
                <a:moveTo>
                  <a:pt x="18383" y="16764"/>
                </a:moveTo>
                <a:lnTo>
                  <a:pt x="0" y="16764"/>
                </a:lnTo>
                <a:lnTo>
                  <a:pt x="0" y="0"/>
                </a:lnTo>
                <a:lnTo>
                  <a:pt x="18383" y="0"/>
                </a:lnTo>
                <a:lnTo>
                  <a:pt x="18383" y="167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61428" y="7929181"/>
            <a:ext cx="18415" cy="69216"/>
          </a:xfrm>
          <a:custGeom>
            <a:avLst/>
            <a:gdLst/>
            <a:ahLst/>
            <a:cxnLst/>
            <a:rect l="l" t="t" r="r" b="b"/>
            <a:pathLst>
              <a:path w="18415" h="69215">
                <a:moveTo>
                  <a:pt x="18383" y="68675"/>
                </a:moveTo>
                <a:lnTo>
                  <a:pt x="0" y="68675"/>
                </a:lnTo>
                <a:lnTo>
                  <a:pt x="0" y="0"/>
                </a:lnTo>
                <a:lnTo>
                  <a:pt x="18383" y="0"/>
                </a:lnTo>
                <a:lnTo>
                  <a:pt x="18383" y="6867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793528" y="7927659"/>
            <a:ext cx="69215" cy="99694"/>
          </a:xfrm>
          <a:custGeom>
            <a:avLst/>
            <a:gdLst/>
            <a:ahLst/>
            <a:cxnLst/>
            <a:rect l="l" t="t" r="r" b="b"/>
            <a:pathLst>
              <a:path w="69215" h="99695">
                <a:moveTo>
                  <a:pt x="36576" y="70104"/>
                </a:moveTo>
                <a:lnTo>
                  <a:pt x="19812" y="70104"/>
                </a:lnTo>
                <a:lnTo>
                  <a:pt x="12192" y="67056"/>
                </a:lnTo>
                <a:lnTo>
                  <a:pt x="6096" y="59436"/>
                </a:lnTo>
                <a:lnTo>
                  <a:pt x="0" y="44196"/>
                </a:lnTo>
                <a:lnTo>
                  <a:pt x="0" y="35052"/>
                </a:lnTo>
                <a:lnTo>
                  <a:pt x="571" y="27360"/>
                </a:lnTo>
                <a:lnTo>
                  <a:pt x="2286" y="20383"/>
                </a:lnTo>
                <a:lnTo>
                  <a:pt x="5143" y="14263"/>
                </a:lnTo>
                <a:lnTo>
                  <a:pt x="9144" y="9144"/>
                </a:lnTo>
                <a:lnTo>
                  <a:pt x="13716" y="3048"/>
                </a:lnTo>
                <a:lnTo>
                  <a:pt x="21336" y="0"/>
                </a:lnTo>
                <a:lnTo>
                  <a:pt x="38100" y="0"/>
                </a:lnTo>
                <a:lnTo>
                  <a:pt x="45720" y="3048"/>
                </a:lnTo>
                <a:lnTo>
                  <a:pt x="50292" y="10668"/>
                </a:lnTo>
                <a:lnTo>
                  <a:pt x="68675" y="10668"/>
                </a:lnTo>
                <a:lnTo>
                  <a:pt x="68675" y="13716"/>
                </a:lnTo>
                <a:lnTo>
                  <a:pt x="30480" y="13716"/>
                </a:lnTo>
                <a:lnTo>
                  <a:pt x="25908" y="15240"/>
                </a:lnTo>
                <a:lnTo>
                  <a:pt x="22860" y="18288"/>
                </a:lnTo>
                <a:lnTo>
                  <a:pt x="19812" y="22860"/>
                </a:lnTo>
                <a:lnTo>
                  <a:pt x="19812" y="47244"/>
                </a:lnTo>
                <a:lnTo>
                  <a:pt x="25908" y="53340"/>
                </a:lnTo>
                <a:lnTo>
                  <a:pt x="30480" y="56388"/>
                </a:lnTo>
                <a:lnTo>
                  <a:pt x="68675" y="56388"/>
                </a:lnTo>
                <a:lnTo>
                  <a:pt x="68675" y="59436"/>
                </a:lnTo>
                <a:lnTo>
                  <a:pt x="50292" y="59436"/>
                </a:lnTo>
                <a:lnTo>
                  <a:pt x="44196" y="67056"/>
                </a:lnTo>
                <a:lnTo>
                  <a:pt x="36576" y="70104"/>
                </a:lnTo>
                <a:close/>
              </a:path>
              <a:path w="69215" h="99695">
                <a:moveTo>
                  <a:pt x="68675" y="10668"/>
                </a:moveTo>
                <a:lnTo>
                  <a:pt x="50292" y="10668"/>
                </a:lnTo>
                <a:lnTo>
                  <a:pt x="50292" y="1524"/>
                </a:lnTo>
                <a:lnTo>
                  <a:pt x="68675" y="1524"/>
                </a:lnTo>
                <a:lnTo>
                  <a:pt x="68675" y="10668"/>
                </a:lnTo>
                <a:close/>
              </a:path>
              <a:path w="69215" h="99695">
                <a:moveTo>
                  <a:pt x="68675" y="56388"/>
                </a:moveTo>
                <a:lnTo>
                  <a:pt x="38100" y="56388"/>
                </a:lnTo>
                <a:lnTo>
                  <a:pt x="42672" y="53340"/>
                </a:lnTo>
                <a:lnTo>
                  <a:pt x="48768" y="47244"/>
                </a:lnTo>
                <a:lnTo>
                  <a:pt x="50292" y="41148"/>
                </a:lnTo>
                <a:lnTo>
                  <a:pt x="50268" y="27360"/>
                </a:lnTo>
                <a:lnTo>
                  <a:pt x="48768" y="22860"/>
                </a:lnTo>
                <a:lnTo>
                  <a:pt x="45720" y="18288"/>
                </a:lnTo>
                <a:lnTo>
                  <a:pt x="42672" y="15240"/>
                </a:lnTo>
                <a:lnTo>
                  <a:pt x="38100" y="13716"/>
                </a:lnTo>
                <a:lnTo>
                  <a:pt x="68675" y="13716"/>
                </a:lnTo>
                <a:lnTo>
                  <a:pt x="68675" y="56388"/>
                </a:lnTo>
                <a:close/>
              </a:path>
              <a:path w="69215" h="99695">
                <a:moveTo>
                  <a:pt x="64770" y="83820"/>
                </a:moveTo>
                <a:lnTo>
                  <a:pt x="42672" y="83820"/>
                </a:lnTo>
                <a:lnTo>
                  <a:pt x="45720" y="82296"/>
                </a:lnTo>
                <a:lnTo>
                  <a:pt x="47244" y="80772"/>
                </a:lnTo>
                <a:lnTo>
                  <a:pt x="47244" y="79248"/>
                </a:lnTo>
                <a:lnTo>
                  <a:pt x="48768" y="77724"/>
                </a:lnTo>
                <a:lnTo>
                  <a:pt x="48768" y="76200"/>
                </a:lnTo>
                <a:lnTo>
                  <a:pt x="50292" y="73152"/>
                </a:lnTo>
                <a:lnTo>
                  <a:pt x="50292" y="59436"/>
                </a:lnTo>
                <a:lnTo>
                  <a:pt x="68675" y="59436"/>
                </a:lnTo>
                <a:lnTo>
                  <a:pt x="68675" y="71628"/>
                </a:lnTo>
                <a:lnTo>
                  <a:pt x="67151" y="77724"/>
                </a:lnTo>
                <a:lnTo>
                  <a:pt x="65532" y="82296"/>
                </a:lnTo>
                <a:lnTo>
                  <a:pt x="64770" y="83820"/>
                </a:lnTo>
                <a:close/>
              </a:path>
              <a:path w="69215" h="99695">
                <a:moveTo>
                  <a:pt x="41148" y="99155"/>
                </a:moveTo>
                <a:lnTo>
                  <a:pt x="22860" y="99155"/>
                </a:lnTo>
                <a:lnTo>
                  <a:pt x="15240" y="96107"/>
                </a:lnTo>
                <a:lnTo>
                  <a:pt x="10668" y="93059"/>
                </a:lnTo>
                <a:lnTo>
                  <a:pt x="4572" y="88392"/>
                </a:lnTo>
                <a:lnTo>
                  <a:pt x="3048" y="83820"/>
                </a:lnTo>
                <a:lnTo>
                  <a:pt x="3048" y="74676"/>
                </a:lnTo>
                <a:lnTo>
                  <a:pt x="24384" y="77724"/>
                </a:lnTo>
                <a:lnTo>
                  <a:pt x="24384" y="82296"/>
                </a:lnTo>
                <a:lnTo>
                  <a:pt x="25908" y="82296"/>
                </a:lnTo>
                <a:lnTo>
                  <a:pt x="27432" y="83820"/>
                </a:lnTo>
                <a:lnTo>
                  <a:pt x="64770" y="83820"/>
                </a:lnTo>
                <a:lnTo>
                  <a:pt x="62484" y="88392"/>
                </a:lnTo>
                <a:lnTo>
                  <a:pt x="59436" y="91535"/>
                </a:lnTo>
                <a:lnTo>
                  <a:pt x="54864" y="96107"/>
                </a:lnTo>
                <a:lnTo>
                  <a:pt x="50292" y="96107"/>
                </a:lnTo>
                <a:lnTo>
                  <a:pt x="41148" y="991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878967" y="7903180"/>
            <a:ext cx="64135" cy="94614"/>
          </a:xfrm>
          <a:custGeom>
            <a:avLst/>
            <a:gdLst/>
            <a:ahLst/>
            <a:cxnLst/>
            <a:rect l="l" t="t" r="r" b="b"/>
            <a:pathLst>
              <a:path w="64134" h="94615">
                <a:moveTo>
                  <a:pt x="18288" y="94583"/>
                </a:moveTo>
                <a:lnTo>
                  <a:pt x="0" y="94583"/>
                </a:lnTo>
                <a:lnTo>
                  <a:pt x="0" y="0"/>
                </a:lnTo>
                <a:lnTo>
                  <a:pt x="18288" y="0"/>
                </a:lnTo>
                <a:lnTo>
                  <a:pt x="18288" y="35147"/>
                </a:lnTo>
                <a:lnTo>
                  <a:pt x="61055" y="35147"/>
                </a:lnTo>
                <a:lnTo>
                  <a:pt x="62579" y="38195"/>
                </a:lnTo>
                <a:lnTo>
                  <a:pt x="27432" y="38195"/>
                </a:lnTo>
                <a:lnTo>
                  <a:pt x="25908" y="39719"/>
                </a:lnTo>
                <a:lnTo>
                  <a:pt x="22860" y="41243"/>
                </a:lnTo>
                <a:lnTo>
                  <a:pt x="19812" y="47339"/>
                </a:lnTo>
                <a:lnTo>
                  <a:pt x="19812" y="50387"/>
                </a:lnTo>
                <a:lnTo>
                  <a:pt x="18288" y="54959"/>
                </a:lnTo>
                <a:lnTo>
                  <a:pt x="18288" y="94583"/>
                </a:lnTo>
                <a:close/>
              </a:path>
              <a:path w="64134" h="94615">
                <a:moveTo>
                  <a:pt x="61055" y="35147"/>
                </a:moveTo>
                <a:lnTo>
                  <a:pt x="18288" y="35147"/>
                </a:lnTo>
                <a:lnTo>
                  <a:pt x="24384" y="27527"/>
                </a:lnTo>
                <a:lnTo>
                  <a:pt x="32004" y="24479"/>
                </a:lnTo>
                <a:lnTo>
                  <a:pt x="47244" y="24479"/>
                </a:lnTo>
                <a:lnTo>
                  <a:pt x="61055" y="35147"/>
                </a:lnTo>
                <a:close/>
              </a:path>
              <a:path w="64134" h="94615">
                <a:moveTo>
                  <a:pt x="64103" y="94583"/>
                </a:moveTo>
                <a:lnTo>
                  <a:pt x="45720" y="94583"/>
                </a:lnTo>
                <a:lnTo>
                  <a:pt x="45720" y="51911"/>
                </a:lnTo>
                <a:lnTo>
                  <a:pt x="44196" y="45815"/>
                </a:lnTo>
                <a:lnTo>
                  <a:pt x="44196" y="44291"/>
                </a:lnTo>
                <a:lnTo>
                  <a:pt x="42672" y="42767"/>
                </a:lnTo>
                <a:lnTo>
                  <a:pt x="42672" y="41243"/>
                </a:lnTo>
                <a:lnTo>
                  <a:pt x="39624" y="39719"/>
                </a:lnTo>
                <a:lnTo>
                  <a:pt x="38100" y="38195"/>
                </a:lnTo>
                <a:lnTo>
                  <a:pt x="62579" y="38195"/>
                </a:lnTo>
                <a:lnTo>
                  <a:pt x="62579" y="44291"/>
                </a:lnTo>
                <a:lnTo>
                  <a:pt x="64103" y="48863"/>
                </a:lnTo>
                <a:lnTo>
                  <a:pt x="64103" y="945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953739" y="7904798"/>
            <a:ext cx="41275" cy="94614"/>
          </a:xfrm>
          <a:custGeom>
            <a:avLst/>
            <a:gdLst/>
            <a:ahLst/>
            <a:cxnLst/>
            <a:rect l="l" t="t" r="r" b="b"/>
            <a:pathLst>
              <a:path w="41275" h="94615">
                <a:moveTo>
                  <a:pt x="25908" y="24384"/>
                </a:moveTo>
                <a:lnTo>
                  <a:pt x="7620" y="24384"/>
                </a:lnTo>
                <a:lnTo>
                  <a:pt x="7620" y="10668"/>
                </a:lnTo>
                <a:lnTo>
                  <a:pt x="25908" y="0"/>
                </a:lnTo>
                <a:lnTo>
                  <a:pt x="25908" y="24384"/>
                </a:lnTo>
                <a:close/>
              </a:path>
              <a:path w="41275" h="94615">
                <a:moveTo>
                  <a:pt x="39624" y="38100"/>
                </a:moveTo>
                <a:lnTo>
                  <a:pt x="0" y="38100"/>
                </a:lnTo>
                <a:lnTo>
                  <a:pt x="0" y="24384"/>
                </a:lnTo>
                <a:lnTo>
                  <a:pt x="39624" y="24384"/>
                </a:lnTo>
                <a:lnTo>
                  <a:pt x="39624" y="38100"/>
                </a:lnTo>
                <a:close/>
              </a:path>
              <a:path w="41275" h="94615">
                <a:moveTo>
                  <a:pt x="36576" y="94583"/>
                </a:moveTo>
                <a:lnTo>
                  <a:pt x="19812" y="94583"/>
                </a:lnTo>
                <a:lnTo>
                  <a:pt x="13716" y="91535"/>
                </a:lnTo>
                <a:lnTo>
                  <a:pt x="10668" y="88487"/>
                </a:lnTo>
                <a:lnTo>
                  <a:pt x="10668" y="86963"/>
                </a:lnTo>
                <a:lnTo>
                  <a:pt x="9144" y="85439"/>
                </a:lnTo>
                <a:lnTo>
                  <a:pt x="9144" y="82391"/>
                </a:lnTo>
                <a:lnTo>
                  <a:pt x="7620" y="79343"/>
                </a:lnTo>
                <a:lnTo>
                  <a:pt x="7620" y="38100"/>
                </a:lnTo>
                <a:lnTo>
                  <a:pt x="25908" y="38100"/>
                </a:lnTo>
                <a:lnTo>
                  <a:pt x="25908" y="76295"/>
                </a:lnTo>
                <a:lnTo>
                  <a:pt x="27432" y="76295"/>
                </a:lnTo>
                <a:lnTo>
                  <a:pt x="27432" y="77819"/>
                </a:lnTo>
                <a:lnTo>
                  <a:pt x="28956" y="79343"/>
                </a:lnTo>
                <a:lnTo>
                  <a:pt x="38438" y="79343"/>
                </a:lnTo>
                <a:lnTo>
                  <a:pt x="41148" y="91535"/>
                </a:lnTo>
                <a:lnTo>
                  <a:pt x="36576" y="94583"/>
                </a:lnTo>
                <a:close/>
              </a:path>
              <a:path w="41275" h="94615">
                <a:moveTo>
                  <a:pt x="38438" y="79343"/>
                </a:moveTo>
                <a:lnTo>
                  <a:pt x="35052" y="79343"/>
                </a:lnTo>
                <a:lnTo>
                  <a:pt x="38100" y="77819"/>
                </a:lnTo>
                <a:lnTo>
                  <a:pt x="38438" y="7934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999459" y="7927562"/>
            <a:ext cx="64135" cy="71756"/>
          </a:xfrm>
          <a:custGeom>
            <a:avLst/>
            <a:gdLst/>
            <a:ahLst/>
            <a:cxnLst/>
            <a:rect l="l" t="t" r="r" b="b"/>
            <a:pathLst>
              <a:path w="64134" h="71754">
                <a:moveTo>
                  <a:pt x="61722" y="59531"/>
                </a:moveTo>
                <a:lnTo>
                  <a:pt x="38100" y="59531"/>
                </a:lnTo>
                <a:lnTo>
                  <a:pt x="41148" y="58007"/>
                </a:lnTo>
                <a:lnTo>
                  <a:pt x="42672" y="56483"/>
                </a:lnTo>
                <a:lnTo>
                  <a:pt x="45720" y="54959"/>
                </a:lnTo>
                <a:lnTo>
                  <a:pt x="45720" y="48863"/>
                </a:lnTo>
                <a:lnTo>
                  <a:pt x="44196" y="47339"/>
                </a:lnTo>
                <a:lnTo>
                  <a:pt x="41148" y="45815"/>
                </a:lnTo>
                <a:lnTo>
                  <a:pt x="38100" y="45815"/>
                </a:lnTo>
                <a:lnTo>
                  <a:pt x="28455" y="43529"/>
                </a:lnTo>
                <a:lnTo>
                  <a:pt x="20383" y="41243"/>
                </a:lnTo>
                <a:lnTo>
                  <a:pt x="14311" y="38957"/>
                </a:lnTo>
                <a:lnTo>
                  <a:pt x="10668" y="36671"/>
                </a:lnTo>
                <a:lnTo>
                  <a:pt x="4572" y="33623"/>
                </a:lnTo>
                <a:lnTo>
                  <a:pt x="1524" y="27527"/>
                </a:lnTo>
                <a:lnTo>
                  <a:pt x="1524" y="15335"/>
                </a:lnTo>
                <a:lnTo>
                  <a:pt x="4572" y="10763"/>
                </a:lnTo>
                <a:lnTo>
                  <a:pt x="13716" y="1619"/>
                </a:lnTo>
                <a:lnTo>
                  <a:pt x="21336" y="0"/>
                </a:lnTo>
                <a:lnTo>
                  <a:pt x="41148" y="0"/>
                </a:lnTo>
                <a:lnTo>
                  <a:pt x="47244" y="1619"/>
                </a:lnTo>
                <a:lnTo>
                  <a:pt x="56388" y="7715"/>
                </a:lnTo>
                <a:lnTo>
                  <a:pt x="59436" y="12287"/>
                </a:lnTo>
                <a:lnTo>
                  <a:pt x="27432" y="12287"/>
                </a:lnTo>
                <a:lnTo>
                  <a:pt x="22860" y="13811"/>
                </a:lnTo>
                <a:lnTo>
                  <a:pt x="21336" y="15335"/>
                </a:lnTo>
                <a:lnTo>
                  <a:pt x="19812" y="15335"/>
                </a:lnTo>
                <a:lnTo>
                  <a:pt x="19812" y="21431"/>
                </a:lnTo>
                <a:lnTo>
                  <a:pt x="21336" y="21431"/>
                </a:lnTo>
                <a:lnTo>
                  <a:pt x="22860" y="22955"/>
                </a:lnTo>
                <a:lnTo>
                  <a:pt x="28956" y="24479"/>
                </a:lnTo>
                <a:lnTo>
                  <a:pt x="38100" y="27527"/>
                </a:lnTo>
                <a:lnTo>
                  <a:pt x="47244" y="29051"/>
                </a:lnTo>
                <a:lnTo>
                  <a:pt x="54864" y="32099"/>
                </a:lnTo>
                <a:lnTo>
                  <a:pt x="57912" y="35147"/>
                </a:lnTo>
                <a:lnTo>
                  <a:pt x="62484" y="38195"/>
                </a:lnTo>
                <a:lnTo>
                  <a:pt x="64008" y="42767"/>
                </a:lnTo>
                <a:lnTo>
                  <a:pt x="64008" y="54959"/>
                </a:lnTo>
                <a:lnTo>
                  <a:pt x="61722" y="59531"/>
                </a:lnTo>
                <a:close/>
              </a:path>
              <a:path w="64134" h="71754">
                <a:moveTo>
                  <a:pt x="44196" y="21431"/>
                </a:moveTo>
                <a:lnTo>
                  <a:pt x="44196" y="18383"/>
                </a:lnTo>
                <a:lnTo>
                  <a:pt x="42672" y="16859"/>
                </a:lnTo>
                <a:lnTo>
                  <a:pt x="39624" y="15335"/>
                </a:lnTo>
                <a:lnTo>
                  <a:pt x="38100" y="13811"/>
                </a:lnTo>
                <a:lnTo>
                  <a:pt x="35052" y="12287"/>
                </a:lnTo>
                <a:lnTo>
                  <a:pt x="59436" y="12287"/>
                </a:lnTo>
                <a:lnTo>
                  <a:pt x="62484" y="18383"/>
                </a:lnTo>
                <a:lnTo>
                  <a:pt x="44196" y="21431"/>
                </a:lnTo>
                <a:close/>
              </a:path>
              <a:path w="64134" h="71754">
                <a:moveTo>
                  <a:pt x="42672" y="71723"/>
                </a:moveTo>
                <a:lnTo>
                  <a:pt x="22860" y="71723"/>
                </a:lnTo>
                <a:lnTo>
                  <a:pt x="15240" y="70199"/>
                </a:lnTo>
                <a:lnTo>
                  <a:pt x="10668" y="67151"/>
                </a:lnTo>
                <a:lnTo>
                  <a:pt x="4572" y="62579"/>
                </a:lnTo>
                <a:lnTo>
                  <a:pt x="1524" y="58007"/>
                </a:lnTo>
                <a:lnTo>
                  <a:pt x="0" y="50387"/>
                </a:lnTo>
                <a:lnTo>
                  <a:pt x="18288" y="47339"/>
                </a:lnTo>
                <a:lnTo>
                  <a:pt x="18288" y="51911"/>
                </a:lnTo>
                <a:lnTo>
                  <a:pt x="19812" y="54959"/>
                </a:lnTo>
                <a:lnTo>
                  <a:pt x="22860" y="56483"/>
                </a:lnTo>
                <a:lnTo>
                  <a:pt x="24384" y="58007"/>
                </a:lnTo>
                <a:lnTo>
                  <a:pt x="28956" y="59531"/>
                </a:lnTo>
                <a:lnTo>
                  <a:pt x="61722" y="59531"/>
                </a:lnTo>
                <a:lnTo>
                  <a:pt x="60960" y="61055"/>
                </a:lnTo>
                <a:lnTo>
                  <a:pt x="56388" y="65627"/>
                </a:lnTo>
                <a:lnTo>
                  <a:pt x="50292" y="70199"/>
                </a:lnTo>
                <a:lnTo>
                  <a:pt x="42672" y="7172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081849" y="7929181"/>
            <a:ext cx="13970" cy="68579"/>
          </a:xfrm>
          <a:custGeom>
            <a:avLst/>
            <a:gdLst/>
            <a:ahLst/>
            <a:cxnLst/>
            <a:rect l="l" t="t" r="r" b="b"/>
            <a:pathLst>
              <a:path w="13969" h="68579">
                <a:moveTo>
                  <a:pt x="13811" y="13716"/>
                </a:moveTo>
                <a:lnTo>
                  <a:pt x="0" y="13716"/>
                </a:lnTo>
                <a:lnTo>
                  <a:pt x="0" y="0"/>
                </a:lnTo>
                <a:lnTo>
                  <a:pt x="13811" y="0"/>
                </a:lnTo>
                <a:lnTo>
                  <a:pt x="13811" y="13716"/>
                </a:lnTo>
                <a:close/>
              </a:path>
              <a:path w="13969" h="68579">
                <a:moveTo>
                  <a:pt x="13811" y="68580"/>
                </a:moveTo>
                <a:lnTo>
                  <a:pt x="0" y="68580"/>
                </a:lnTo>
                <a:lnTo>
                  <a:pt x="0" y="54864"/>
                </a:lnTo>
                <a:lnTo>
                  <a:pt x="13811" y="54864"/>
                </a:lnTo>
                <a:lnTo>
                  <a:pt x="13811" y="68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147572" y="7903179"/>
            <a:ext cx="221170" cy="9610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420653" y="7927656"/>
            <a:ext cx="59690" cy="97791"/>
          </a:xfrm>
          <a:custGeom>
            <a:avLst/>
            <a:gdLst/>
            <a:ahLst/>
            <a:cxnLst/>
            <a:rect l="l" t="t" r="r" b="b"/>
            <a:pathLst>
              <a:path w="59690" h="97790">
                <a:moveTo>
                  <a:pt x="19812" y="10668"/>
                </a:moveTo>
                <a:lnTo>
                  <a:pt x="10668" y="10668"/>
                </a:lnTo>
                <a:lnTo>
                  <a:pt x="12192" y="6096"/>
                </a:lnTo>
                <a:lnTo>
                  <a:pt x="18288" y="3048"/>
                </a:lnTo>
                <a:lnTo>
                  <a:pt x="21336" y="0"/>
                </a:lnTo>
                <a:lnTo>
                  <a:pt x="36576" y="0"/>
                </a:lnTo>
                <a:lnTo>
                  <a:pt x="41243" y="1524"/>
                </a:lnTo>
                <a:lnTo>
                  <a:pt x="50387" y="7620"/>
                </a:lnTo>
                <a:lnTo>
                  <a:pt x="51403" y="9144"/>
                </a:lnTo>
                <a:lnTo>
                  <a:pt x="24384" y="9144"/>
                </a:lnTo>
                <a:lnTo>
                  <a:pt x="19812" y="10668"/>
                </a:lnTo>
                <a:close/>
              </a:path>
              <a:path w="59690" h="97790">
                <a:moveTo>
                  <a:pt x="10668" y="97631"/>
                </a:moveTo>
                <a:lnTo>
                  <a:pt x="0" y="97631"/>
                </a:lnTo>
                <a:lnTo>
                  <a:pt x="0" y="1524"/>
                </a:lnTo>
                <a:lnTo>
                  <a:pt x="10668" y="1524"/>
                </a:lnTo>
                <a:lnTo>
                  <a:pt x="10668" y="10668"/>
                </a:lnTo>
                <a:lnTo>
                  <a:pt x="19812" y="10668"/>
                </a:lnTo>
                <a:lnTo>
                  <a:pt x="16764" y="15240"/>
                </a:lnTo>
                <a:lnTo>
                  <a:pt x="12192" y="21336"/>
                </a:lnTo>
                <a:lnTo>
                  <a:pt x="10668" y="27432"/>
                </a:lnTo>
                <a:lnTo>
                  <a:pt x="10668" y="45720"/>
                </a:lnTo>
                <a:lnTo>
                  <a:pt x="12192" y="51816"/>
                </a:lnTo>
                <a:lnTo>
                  <a:pt x="15240" y="56388"/>
                </a:lnTo>
                <a:lnTo>
                  <a:pt x="19812" y="60960"/>
                </a:lnTo>
                <a:lnTo>
                  <a:pt x="22860" y="62484"/>
                </a:lnTo>
                <a:lnTo>
                  <a:pt x="51403" y="62484"/>
                </a:lnTo>
                <a:lnTo>
                  <a:pt x="50387" y="64008"/>
                </a:lnTo>
                <a:lnTo>
                  <a:pt x="10668" y="64008"/>
                </a:lnTo>
                <a:lnTo>
                  <a:pt x="10668" y="97631"/>
                </a:lnTo>
                <a:close/>
              </a:path>
              <a:path w="59690" h="97790">
                <a:moveTo>
                  <a:pt x="51403" y="62484"/>
                </a:moveTo>
                <a:lnTo>
                  <a:pt x="33528" y="62484"/>
                </a:lnTo>
                <a:lnTo>
                  <a:pt x="38195" y="60960"/>
                </a:lnTo>
                <a:lnTo>
                  <a:pt x="42767" y="56388"/>
                </a:lnTo>
                <a:lnTo>
                  <a:pt x="45815" y="51816"/>
                </a:lnTo>
                <a:lnTo>
                  <a:pt x="47339" y="44196"/>
                </a:lnTo>
                <a:lnTo>
                  <a:pt x="47339" y="25908"/>
                </a:lnTo>
                <a:lnTo>
                  <a:pt x="45815" y="19812"/>
                </a:lnTo>
                <a:lnTo>
                  <a:pt x="42767" y="15240"/>
                </a:lnTo>
                <a:lnTo>
                  <a:pt x="38195" y="10668"/>
                </a:lnTo>
                <a:lnTo>
                  <a:pt x="35052" y="9144"/>
                </a:lnTo>
                <a:lnTo>
                  <a:pt x="51403" y="9144"/>
                </a:lnTo>
                <a:lnTo>
                  <a:pt x="56483" y="16764"/>
                </a:lnTo>
                <a:lnTo>
                  <a:pt x="59531" y="28956"/>
                </a:lnTo>
                <a:lnTo>
                  <a:pt x="59531" y="42672"/>
                </a:lnTo>
                <a:lnTo>
                  <a:pt x="56483" y="54864"/>
                </a:lnTo>
                <a:lnTo>
                  <a:pt x="51403" y="62484"/>
                </a:lnTo>
                <a:close/>
              </a:path>
              <a:path w="59690" h="97790">
                <a:moveTo>
                  <a:pt x="35052" y="71628"/>
                </a:moveTo>
                <a:lnTo>
                  <a:pt x="22860" y="71628"/>
                </a:lnTo>
                <a:lnTo>
                  <a:pt x="18288" y="70104"/>
                </a:lnTo>
                <a:lnTo>
                  <a:pt x="15240" y="68580"/>
                </a:lnTo>
                <a:lnTo>
                  <a:pt x="13716" y="65532"/>
                </a:lnTo>
                <a:lnTo>
                  <a:pt x="10668" y="64008"/>
                </a:lnTo>
                <a:lnTo>
                  <a:pt x="50387" y="64008"/>
                </a:lnTo>
                <a:lnTo>
                  <a:pt x="44291" y="67056"/>
                </a:lnTo>
                <a:lnTo>
                  <a:pt x="39719" y="70104"/>
                </a:lnTo>
                <a:lnTo>
                  <a:pt x="35052" y="716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493900" y="7927658"/>
            <a:ext cx="38100" cy="70485"/>
          </a:xfrm>
          <a:custGeom>
            <a:avLst/>
            <a:gdLst/>
            <a:ahLst/>
            <a:cxnLst/>
            <a:rect l="l" t="t" r="r" b="b"/>
            <a:pathLst>
              <a:path w="38100" h="70484">
                <a:moveTo>
                  <a:pt x="33528" y="13716"/>
                </a:moveTo>
                <a:lnTo>
                  <a:pt x="30480" y="12192"/>
                </a:lnTo>
                <a:lnTo>
                  <a:pt x="10668" y="12192"/>
                </a:lnTo>
                <a:lnTo>
                  <a:pt x="16764" y="3048"/>
                </a:lnTo>
                <a:lnTo>
                  <a:pt x="18288" y="1524"/>
                </a:lnTo>
                <a:lnTo>
                  <a:pt x="21336" y="0"/>
                </a:lnTo>
                <a:lnTo>
                  <a:pt x="30480" y="0"/>
                </a:lnTo>
                <a:lnTo>
                  <a:pt x="33528" y="1524"/>
                </a:lnTo>
                <a:lnTo>
                  <a:pt x="38100" y="3048"/>
                </a:lnTo>
                <a:lnTo>
                  <a:pt x="33528" y="13716"/>
                </a:lnTo>
                <a:close/>
              </a:path>
              <a:path w="38100" h="70484">
                <a:moveTo>
                  <a:pt x="12192" y="70104"/>
                </a:moveTo>
                <a:lnTo>
                  <a:pt x="0" y="70104"/>
                </a:lnTo>
                <a:lnTo>
                  <a:pt x="0" y="1524"/>
                </a:lnTo>
                <a:lnTo>
                  <a:pt x="10668" y="1524"/>
                </a:lnTo>
                <a:lnTo>
                  <a:pt x="10668" y="12192"/>
                </a:lnTo>
                <a:lnTo>
                  <a:pt x="21336" y="12192"/>
                </a:lnTo>
                <a:lnTo>
                  <a:pt x="18288" y="13716"/>
                </a:lnTo>
                <a:lnTo>
                  <a:pt x="16764" y="15240"/>
                </a:lnTo>
                <a:lnTo>
                  <a:pt x="12192" y="24384"/>
                </a:lnTo>
                <a:lnTo>
                  <a:pt x="12192" y="701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535145" y="7927562"/>
            <a:ext cx="64135" cy="71756"/>
          </a:xfrm>
          <a:custGeom>
            <a:avLst/>
            <a:gdLst/>
            <a:ahLst/>
            <a:cxnLst/>
            <a:rect l="l" t="t" r="r" b="b"/>
            <a:pathLst>
              <a:path w="64134" h="71754">
                <a:moveTo>
                  <a:pt x="38195" y="71723"/>
                </a:moveTo>
                <a:lnTo>
                  <a:pt x="22955" y="71723"/>
                </a:lnTo>
                <a:lnTo>
                  <a:pt x="13811" y="68675"/>
                </a:lnTo>
                <a:lnTo>
                  <a:pt x="9239" y="62579"/>
                </a:lnTo>
                <a:lnTo>
                  <a:pt x="5223" y="57459"/>
                </a:lnTo>
                <a:lnTo>
                  <a:pt x="2333" y="51339"/>
                </a:lnTo>
                <a:lnTo>
                  <a:pt x="580" y="44291"/>
                </a:lnTo>
                <a:lnTo>
                  <a:pt x="0" y="36671"/>
                </a:lnTo>
                <a:lnTo>
                  <a:pt x="610" y="27202"/>
                </a:lnTo>
                <a:lnTo>
                  <a:pt x="22955" y="0"/>
                </a:lnTo>
                <a:lnTo>
                  <a:pt x="41243" y="0"/>
                </a:lnTo>
                <a:lnTo>
                  <a:pt x="48863" y="3048"/>
                </a:lnTo>
                <a:lnTo>
                  <a:pt x="54959" y="9144"/>
                </a:lnTo>
                <a:lnTo>
                  <a:pt x="26003" y="9144"/>
                </a:lnTo>
                <a:lnTo>
                  <a:pt x="21431" y="12192"/>
                </a:lnTo>
                <a:lnTo>
                  <a:pt x="16859" y="16764"/>
                </a:lnTo>
                <a:lnTo>
                  <a:pt x="13811" y="19907"/>
                </a:lnTo>
                <a:lnTo>
                  <a:pt x="12352" y="27202"/>
                </a:lnTo>
                <a:lnTo>
                  <a:pt x="12301" y="44362"/>
                </a:lnTo>
                <a:lnTo>
                  <a:pt x="13811" y="51911"/>
                </a:lnTo>
                <a:lnTo>
                  <a:pt x="16859" y="56483"/>
                </a:lnTo>
                <a:lnTo>
                  <a:pt x="26003" y="62579"/>
                </a:lnTo>
                <a:lnTo>
                  <a:pt x="56483" y="62579"/>
                </a:lnTo>
                <a:lnTo>
                  <a:pt x="53435" y="65627"/>
                </a:lnTo>
                <a:lnTo>
                  <a:pt x="48863" y="67151"/>
                </a:lnTo>
                <a:lnTo>
                  <a:pt x="44291" y="70199"/>
                </a:lnTo>
                <a:lnTo>
                  <a:pt x="38195" y="71723"/>
                </a:lnTo>
                <a:close/>
              </a:path>
              <a:path w="64134" h="71754">
                <a:moveTo>
                  <a:pt x="56483" y="62579"/>
                </a:moveTo>
                <a:lnTo>
                  <a:pt x="38195" y="62579"/>
                </a:lnTo>
                <a:lnTo>
                  <a:pt x="42767" y="59531"/>
                </a:lnTo>
                <a:lnTo>
                  <a:pt x="50387" y="51911"/>
                </a:lnTo>
                <a:lnTo>
                  <a:pt x="51896" y="44362"/>
                </a:lnTo>
                <a:lnTo>
                  <a:pt x="51846" y="27202"/>
                </a:lnTo>
                <a:lnTo>
                  <a:pt x="50387" y="19907"/>
                </a:lnTo>
                <a:lnTo>
                  <a:pt x="45815" y="16764"/>
                </a:lnTo>
                <a:lnTo>
                  <a:pt x="42767" y="12192"/>
                </a:lnTo>
                <a:lnTo>
                  <a:pt x="38195" y="9144"/>
                </a:lnTo>
                <a:lnTo>
                  <a:pt x="54959" y="9144"/>
                </a:lnTo>
                <a:lnTo>
                  <a:pt x="64103" y="35147"/>
                </a:lnTo>
                <a:lnTo>
                  <a:pt x="64085" y="44362"/>
                </a:lnTo>
                <a:lnTo>
                  <a:pt x="61055" y="56483"/>
                </a:lnTo>
                <a:lnTo>
                  <a:pt x="58007" y="61055"/>
                </a:lnTo>
                <a:lnTo>
                  <a:pt x="56483" y="625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612964" y="7903179"/>
            <a:ext cx="60960" cy="96520"/>
          </a:xfrm>
          <a:custGeom>
            <a:avLst/>
            <a:gdLst/>
            <a:ahLst/>
            <a:cxnLst/>
            <a:rect l="l" t="t" r="r" b="b"/>
            <a:pathLst>
              <a:path w="60960" h="96520">
                <a:moveTo>
                  <a:pt x="10668" y="94583"/>
                </a:moveTo>
                <a:lnTo>
                  <a:pt x="0" y="94583"/>
                </a:lnTo>
                <a:lnTo>
                  <a:pt x="0" y="0"/>
                </a:lnTo>
                <a:lnTo>
                  <a:pt x="12192" y="0"/>
                </a:lnTo>
                <a:lnTo>
                  <a:pt x="12192" y="33623"/>
                </a:lnTo>
                <a:lnTo>
                  <a:pt x="24384" y="33623"/>
                </a:lnTo>
                <a:lnTo>
                  <a:pt x="19812" y="36671"/>
                </a:lnTo>
                <a:lnTo>
                  <a:pt x="16764" y="41243"/>
                </a:lnTo>
                <a:lnTo>
                  <a:pt x="12192" y="44291"/>
                </a:lnTo>
                <a:lnTo>
                  <a:pt x="10668" y="51911"/>
                </a:lnTo>
                <a:lnTo>
                  <a:pt x="10668" y="68675"/>
                </a:lnTo>
                <a:lnTo>
                  <a:pt x="12192" y="74771"/>
                </a:lnTo>
                <a:lnTo>
                  <a:pt x="13716" y="77819"/>
                </a:lnTo>
                <a:lnTo>
                  <a:pt x="18288" y="83915"/>
                </a:lnTo>
                <a:lnTo>
                  <a:pt x="22860" y="86963"/>
                </a:lnTo>
                <a:lnTo>
                  <a:pt x="10668" y="86963"/>
                </a:lnTo>
                <a:lnTo>
                  <a:pt x="10668" y="94583"/>
                </a:lnTo>
                <a:close/>
              </a:path>
              <a:path w="60960" h="96520">
                <a:moveTo>
                  <a:pt x="38100" y="96107"/>
                </a:moveTo>
                <a:lnTo>
                  <a:pt x="22860" y="96107"/>
                </a:lnTo>
                <a:lnTo>
                  <a:pt x="15240" y="93059"/>
                </a:lnTo>
                <a:lnTo>
                  <a:pt x="10668" y="86963"/>
                </a:lnTo>
                <a:lnTo>
                  <a:pt x="35052" y="86963"/>
                </a:lnTo>
                <a:lnTo>
                  <a:pt x="39624" y="83915"/>
                </a:lnTo>
                <a:lnTo>
                  <a:pt x="42672" y="80867"/>
                </a:lnTo>
                <a:lnTo>
                  <a:pt x="45720" y="76295"/>
                </a:lnTo>
                <a:lnTo>
                  <a:pt x="48768" y="68675"/>
                </a:lnTo>
                <a:lnTo>
                  <a:pt x="48768" y="51911"/>
                </a:lnTo>
                <a:lnTo>
                  <a:pt x="47244" y="44291"/>
                </a:lnTo>
                <a:lnTo>
                  <a:pt x="39624" y="36671"/>
                </a:lnTo>
                <a:lnTo>
                  <a:pt x="35052" y="33623"/>
                </a:lnTo>
                <a:lnTo>
                  <a:pt x="12192" y="33623"/>
                </a:lnTo>
                <a:lnTo>
                  <a:pt x="16764" y="27527"/>
                </a:lnTo>
                <a:lnTo>
                  <a:pt x="22860" y="24479"/>
                </a:lnTo>
                <a:lnTo>
                  <a:pt x="39624" y="24479"/>
                </a:lnTo>
                <a:lnTo>
                  <a:pt x="42672" y="27527"/>
                </a:lnTo>
                <a:lnTo>
                  <a:pt x="47244" y="29051"/>
                </a:lnTo>
                <a:lnTo>
                  <a:pt x="50292" y="30575"/>
                </a:lnTo>
                <a:lnTo>
                  <a:pt x="51816" y="33623"/>
                </a:lnTo>
                <a:lnTo>
                  <a:pt x="54864" y="36671"/>
                </a:lnTo>
                <a:lnTo>
                  <a:pt x="60960" y="54959"/>
                </a:lnTo>
                <a:lnTo>
                  <a:pt x="60960" y="59531"/>
                </a:lnTo>
                <a:lnTo>
                  <a:pt x="45720" y="93059"/>
                </a:lnTo>
                <a:lnTo>
                  <a:pt x="38100" y="961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683163" y="7927658"/>
            <a:ext cx="64135" cy="71756"/>
          </a:xfrm>
          <a:custGeom>
            <a:avLst/>
            <a:gdLst/>
            <a:ahLst/>
            <a:cxnLst/>
            <a:rect l="l" t="t" r="r" b="b"/>
            <a:pathLst>
              <a:path w="64135" h="71754">
                <a:moveTo>
                  <a:pt x="13716" y="22860"/>
                </a:moveTo>
                <a:lnTo>
                  <a:pt x="3048" y="21336"/>
                </a:lnTo>
                <a:lnTo>
                  <a:pt x="3048" y="16764"/>
                </a:lnTo>
                <a:lnTo>
                  <a:pt x="4572" y="12192"/>
                </a:lnTo>
                <a:lnTo>
                  <a:pt x="10668" y="6096"/>
                </a:lnTo>
                <a:lnTo>
                  <a:pt x="13716" y="4572"/>
                </a:lnTo>
                <a:lnTo>
                  <a:pt x="18288" y="1524"/>
                </a:lnTo>
                <a:lnTo>
                  <a:pt x="22860" y="0"/>
                </a:lnTo>
                <a:lnTo>
                  <a:pt x="44196" y="0"/>
                </a:lnTo>
                <a:lnTo>
                  <a:pt x="48768" y="1524"/>
                </a:lnTo>
                <a:lnTo>
                  <a:pt x="54864" y="4572"/>
                </a:lnTo>
                <a:lnTo>
                  <a:pt x="56388" y="7620"/>
                </a:lnTo>
                <a:lnTo>
                  <a:pt x="57912" y="9144"/>
                </a:lnTo>
                <a:lnTo>
                  <a:pt x="25908" y="9144"/>
                </a:lnTo>
                <a:lnTo>
                  <a:pt x="16764" y="13716"/>
                </a:lnTo>
                <a:lnTo>
                  <a:pt x="13716" y="22860"/>
                </a:lnTo>
                <a:close/>
              </a:path>
              <a:path w="64135" h="71754">
                <a:moveTo>
                  <a:pt x="33528" y="71628"/>
                </a:moveTo>
                <a:lnTo>
                  <a:pt x="16764" y="71628"/>
                </a:lnTo>
                <a:lnTo>
                  <a:pt x="10668" y="70104"/>
                </a:lnTo>
                <a:lnTo>
                  <a:pt x="6096" y="67056"/>
                </a:lnTo>
                <a:lnTo>
                  <a:pt x="0" y="57912"/>
                </a:lnTo>
                <a:lnTo>
                  <a:pt x="0" y="48768"/>
                </a:lnTo>
                <a:lnTo>
                  <a:pt x="4572" y="39624"/>
                </a:lnTo>
                <a:lnTo>
                  <a:pt x="6096" y="38100"/>
                </a:lnTo>
                <a:lnTo>
                  <a:pt x="9144" y="36576"/>
                </a:lnTo>
                <a:lnTo>
                  <a:pt x="10668" y="35052"/>
                </a:lnTo>
                <a:lnTo>
                  <a:pt x="16764" y="32004"/>
                </a:lnTo>
                <a:lnTo>
                  <a:pt x="19812" y="32004"/>
                </a:lnTo>
                <a:lnTo>
                  <a:pt x="22860" y="30480"/>
                </a:lnTo>
                <a:lnTo>
                  <a:pt x="27432" y="30480"/>
                </a:lnTo>
                <a:lnTo>
                  <a:pt x="36576" y="28956"/>
                </a:lnTo>
                <a:lnTo>
                  <a:pt x="44196" y="27432"/>
                </a:lnTo>
                <a:lnTo>
                  <a:pt x="48768" y="25908"/>
                </a:lnTo>
                <a:lnTo>
                  <a:pt x="48768" y="18288"/>
                </a:lnTo>
                <a:lnTo>
                  <a:pt x="47244" y="15240"/>
                </a:lnTo>
                <a:lnTo>
                  <a:pt x="42672" y="10668"/>
                </a:lnTo>
                <a:lnTo>
                  <a:pt x="38100" y="9144"/>
                </a:lnTo>
                <a:lnTo>
                  <a:pt x="57912" y="9144"/>
                </a:lnTo>
                <a:lnTo>
                  <a:pt x="59436" y="12192"/>
                </a:lnTo>
                <a:lnTo>
                  <a:pt x="59436" y="15240"/>
                </a:lnTo>
                <a:lnTo>
                  <a:pt x="60960" y="16764"/>
                </a:lnTo>
                <a:lnTo>
                  <a:pt x="60960" y="35052"/>
                </a:lnTo>
                <a:lnTo>
                  <a:pt x="48768" y="35052"/>
                </a:lnTo>
                <a:lnTo>
                  <a:pt x="44196" y="38100"/>
                </a:lnTo>
                <a:lnTo>
                  <a:pt x="38100" y="39624"/>
                </a:lnTo>
                <a:lnTo>
                  <a:pt x="28956" y="39624"/>
                </a:lnTo>
                <a:lnTo>
                  <a:pt x="24384" y="41148"/>
                </a:lnTo>
                <a:lnTo>
                  <a:pt x="21336" y="41148"/>
                </a:lnTo>
                <a:lnTo>
                  <a:pt x="19812" y="42672"/>
                </a:lnTo>
                <a:lnTo>
                  <a:pt x="16764" y="42672"/>
                </a:lnTo>
                <a:lnTo>
                  <a:pt x="15240" y="44196"/>
                </a:lnTo>
                <a:lnTo>
                  <a:pt x="15240" y="45720"/>
                </a:lnTo>
                <a:lnTo>
                  <a:pt x="13716" y="48768"/>
                </a:lnTo>
                <a:lnTo>
                  <a:pt x="12192" y="50292"/>
                </a:lnTo>
                <a:lnTo>
                  <a:pt x="12192" y="54864"/>
                </a:lnTo>
                <a:lnTo>
                  <a:pt x="13716" y="57912"/>
                </a:lnTo>
                <a:lnTo>
                  <a:pt x="16764" y="59436"/>
                </a:lnTo>
                <a:lnTo>
                  <a:pt x="18288" y="62484"/>
                </a:lnTo>
                <a:lnTo>
                  <a:pt x="50292" y="62484"/>
                </a:lnTo>
                <a:lnTo>
                  <a:pt x="41148" y="68580"/>
                </a:lnTo>
                <a:lnTo>
                  <a:pt x="36576" y="70104"/>
                </a:lnTo>
                <a:lnTo>
                  <a:pt x="33528" y="71628"/>
                </a:lnTo>
                <a:close/>
              </a:path>
              <a:path w="64135" h="71754">
                <a:moveTo>
                  <a:pt x="64008" y="70104"/>
                </a:moveTo>
                <a:lnTo>
                  <a:pt x="51816" y="70104"/>
                </a:lnTo>
                <a:lnTo>
                  <a:pt x="50292" y="68580"/>
                </a:lnTo>
                <a:lnTo>
                  <a:pt x="50292" y="62484"/>
                </a:lnTo>
                <a:lnTo>
                  <a:pt x="35052" y="62484"/>
                </a:lnTo>
                <a:lnTo>
                  <a:pt x="39624" y="59436"/>
                </a:lnTo>
                <a:lnTo>
                  <a:pt x="42672" y="57912"/>
                </a:lnTo>
                <a:lnTo>
                  <a:pt x="45720" y="54864"/>
                </a:lnTo>
                <a:lnTo>
                  <a:pt x="47244" y="51816"/>
                </a:lnTo>
                <a:lnTo>
                  <a:pt x="47244" y="48768"/>
                </a:lnTo>
                <a:lnTo>
                  <a:pt x="48768" y="45720"/>
                </a:lnTo>
                <a:lnTo>
                  <a:pt x="48768" y="35052"/>
                </a:lnTo>
                <a:lnTo>
                  <a:pt x="60960" y="35052"/>
                </a:lnTo>
                <a:lnTo>
                  <a:pt x="60960" y="65532"/>
                </a:lnTo>
                <a:lnTo>
                  <a:pt x="62484" y="67056"/>
                </a:lnTo>
                <a:lnTo>
                  <a:pt x="64008" y="701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762505" y="7903179"/>
            <a:ext cx="59690" cy="96520"/>
          </a:xfrm>
          <a:custGeom>
            <a:avLst/>
            <a:gdLst/>
            <a:ahLst/>
            <a:cxnLst/>
            <a:rect l="l" t="t" r="r" b="b"/>
            <a:pathLst>
              <a:path w="59689" h="96520">
                <a:moveTo>
                  <a:pt x="10668" y="94583"/>
                </a:moveTo>
                <a:lnTo>
                  <a:pt x="0" y="94583"/>
                </a:lnTo>
                <a:lnTo>
                  <a:pt x="0" y="0"/>
                </a:lnTo>
                <a:lnTo>
                  <a:pt x="10668" y="0"/>
                </a:lnTo>
                <a:lnTo>
                  <a:pt x="10668" y="33623"/>
                </a:lnTo>
                <a:lnTo>
                  <a:pt x="24384" y="33623"/>
                </a:lnTo>
                <a:lnTo>
                  <a:pt x="19812" y="36671"/>
                </a:lnTo>
                <a:lnTo>
                  <a:pt x="12192" y="44291"/>
                </a:lnTo>
                <a:lnTo>
                  <a:pt x="10668" y="51911"/>
                </a:lnTo>
                <a:lnTo>
                  <a:pt x="10668" y="74771"/>
                </a:lnTo>
                <a:lnTo>
                  <a:pt x="13716" y="77819"/>
                </a:lnTo>
                <a:lnTo>
                  <a:pt x="16764" y="83915"/>
                </a:lnTo>
                <a:lnTo>
                  <a:pt x="21336" y="86963"/>
                </a:lnTo>
                <a:lnTo>
                  <a:pt x="10668" y="86963"/>
                </a:lnTo>
                <a:lnTo>
                  <a:pt x="10668" y="94583"/>
                </a:lnTo>
                <a:close/>
              </a:path>
              <a:path w="59689" h="96520">
                <a:moveTo>
                  <a:pt x="38100" y="96107"/>
                </a:moveTo>
                <a:lnTo>
                  <a:pt x="21336" y="96107"/>
                </a:lnTo>
                <a:lnTo>
                  <a:pt x="15240" y="93059"/>
                </a:lnTo>
                <a:lnTo>
                  <a:pt x="10668" y="86963"/>
                </a:lnTo>
                <a:lnTo>
                  <a:pt x="33528" y="86963"/>
                </a:lnTo>
                <a:lnTo>
                  <a:pt x="38100" y="83915"/>
                </a:lnTo>
                <a:lnTo>
                  <a:pt x="45720" y="76295"/>
                </a:lnTo>
                <a:lnTo>
                  <a:pt x="47244" y="68675"/>
                </a:lnTo>
                <a:lnTo>
                  <a:pt x="47244" y="51911"/>
                </a:lnTo>
                <a:lnTo>
                  <a:pt x="45720" y="44291"/>
                </a:lnTo>
                <a:lnTo>
                  <a:pt x="38100" y="36671"/>
                </a:lnTo>
                <a:lnTo>
                  <a:pt x="33528" y="33623"/>
                </a:lnTo>
                <a:lnTo>
                  <a:pt x="10668" y="33623"/>
                </a:lnTo>
                <a:lnTo>
                  <a:pt x="15240" y="27527"/>
                </a:lnTo>
                <a:lnTo>
                  <a:pt x="22860" y="24479"/>
                </a:lnTo>
                <a:lnTo>
                  <a:pt x="38100" y="24479"/>
                </a:lnTo>
                <a:lnTo>
                  <a:pt x="42672" y="27527"/>
                </a:lnTo>
                <a:lnTo>
                  <a:pt x="48768" y="30575"/>
                </a:lnTo>
                <a:lnTo>
                  <a:pt x="51816" y="33623"/>
                </a:lnTo>
                <a:lnTo>
                  <a:pt x="53340" y="36671"/>
                </a:lnTo>
                <a:lnTo>
                  <a:pt x="56388" y="41243"/>
                </a:lnTo>
                <a:lnTo>
                  <a:pt x="57912" y="45815"/>
                </a:lnTo>
                <a:lnTo>
                  <a:pt x="57912" y="50387"/>
                </a:lnTo>
                <a:lnTo>
                  <a:pt x="59436" y="54959"/>
                </a:lnTo>
                <a:lnTo>
                  <a:pt x="59436" y="59531"/>
                </a:lnTo>
                <a:lnTo>
                  <a:pt x="58864" y="68103"/>
                </a:lnTo>
                <a:lnTo>
                  <a:pt x="57150" y="75533"/>
                </a:lnTo>
                <a:lnTo>
                  <a:pt x="54292" y="81819"/>
                </a:lnTo>
                <a:lnTo>
                  <a:pt x="50292" y="86963"/>
                </a:lnTo>
                <a:lnTo>
                  <a:pt x="44196" y="93059"/>
                </a:lnTo>
                <a:lnTo>
                  <a:pt x="38100" y="961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835753" y="7901750"/>
            <a:ext cx="12700" cy="13969"/>
          </a:xfrm>
          <a:custGeom>
            <a:avLst/>
            <a:gdLst/>
            <a:ahLst/>
            <a:cxnLst/>
            <a:rect l="l" t="t" r="r" b="b"/>
            <a:pathLst>
              <a:path w="12700" h="13970">
                <a:moveTo>
                  <a:pt x="12287" y="13716"/>
                </a:moveTo>
                <a:lnTo>
                  <a:pt x="0" y="13716"/>
                </a:lnTo>
                <a:lnTo>
                  <a:pt x="0" y="0"/>
                </a:lnTo>
                <a:lnTo>
                  <a:pt x="12287" y="0"/>
                </a:lnTo>
                <a:lnTo>
                  <a:pt x="12287" y="137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835753" y="7901750"/>
            <a:ext cx="1020794" cy="12506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2867215" y="7901750"/>
            <a:ext cx="12700" cy="13969"/>
          </a:xfrm>
          <a:custGeom>
            <a:avLst/>
            <a:gdLst/>
            <a:ahLst/>
            <a:cxnLst/>
            <a:rect l="l" t="t" r="r" b="b"/>
            <a:pathLst>
              <a:path w="12700" h="13970">
                <a:moveTo>
                  <a:pt x="12287" y="13716"/>
                </a:moveTo>
                <a:lnTo>
                  <a:pt x="0" y="13716"/>
                </a:lnTo>
                <a:lnTo>
                  <a:pt x="0" y="0"/>
                </a:lnTo>
                <a:lnTo>
                  <a:pt x="12287" y="0"/>
                </a:lnTo>
                <a:lnTo>
                  <a:pt x="12287" y="137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2867215" y="7929181"/>
            <a:ext cx="12700" cy="69216"/>
          </a:xfrm>
          <a:custGeom>
            <a:avLst/>
            <a:gdLst/>
            <a:ahLst/>
            <a:cxnLst/>
            <a:rect l="l" t="t" r="r" b="b"/>
            <a:pathLst>
              <a:path w="12700" h="69215">
                <a:moveTo>
                  <a:pt x="12287" y="68675"/>
                </a:moveTo>
                <a:lnTo>
                  <a:pt x="0" y="68675"/>
                </a:lnTo>
                <a:lnTo>
                  <a:pt x="0" y="0"/>
                </a:lnTo>
                <a:lnTo>
                  <a:pt x="12287" y="0"/>
                </a:lnTo>
                <a:lnTo>
                  <a:pt x="12287" y="6867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2901696" y="7901941"/>
            <a:ext cx="0" cy="96520"/>
          </a:xfrm>
          <a:custGeom>
            <a:avLst/>
            <a:gdLst/>
            <a:ahLst/>
            <a:cxnLst/>
            <a:rect l="l" t="t" r="r" b="b"/>
            <a:pathLst>
              <a:path h="96520">
                <a:moveTo>
                  <a:pt x="0" y="0"/>
                </a:moveTo>
                <a:lnTo>
                  <a:pt x="0" y="96012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2930652" y="7901941"/>
            <a:ext cx="0" cy="96520"/>
          </a:xfrm>
          <a:custGeom>
            <a:avLst/>
            <a:gdLst/>
            <a:ahLst/>
            <a:cxnLst/>
            <a:rect l="l" t="t" r="r" b="b"/>
            <a:pathLst>
              <a:path h="96520">
                <a:moveTo>
                  <a:pt x="0" y="0"/>
                </a:moveTo>
                <a:lnTo>
                  <a:pt x="0" y="96012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2989326" y="7901654"/>
            <a:ext cx="395192" cy="97631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3430334" y="7901654"/>
            <a:ext cx="3076289" cy="125159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6519672" y="7984236"/>
            <a:ext cx="13970" cy="13969"/>
          </a:xfrm>
          <a:custGeom>
            <a:avLst/>
            <a:gdLst/>
            <a:ahLst/>
            <a:cxnLst/>
            <a:rect l="l" t="t" r="r" b="b"/>
            <a:pathLst>
              <a:path w="13970" h="13970">
                <a:moveTo>
                  <a:pt x="0" y="0"/>
                </a:moveTo>
                <a:lnTo>
                  <a:pt x="13716" y="0"/>
                </a:lnTo>
                <a:lnTo>
                  <a:pt x="13716" y="13716"/>
                </a:lnTo>
                <a:lnTo>
                  <a:pt x="0" y="13716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564641" y="8447722"/>
            <a:ext cx="98298" cy="96107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717233" y="8445881"/>
            <a:ext cx="70485" cy="17780"/>
          </a:xfrm>
          <a:custGeom>
            <a:avLst/>
            <a:gdLst/>
            <a:ahLst/>
            <a:cxnLst/>
            <a:rect l="l" t="t" r="r" b="b"/>
            <a:pathLst>
              <a:path w="70484" h="17779">
                <a:moveTo>
                  <a:pt x="0" y="0"/>
                </a:moveTo>
                <a:lnTo>
                  <a:pt x="70199" y="0"/>
                </a:lnTo>
                <a:lnTo>
                  <a:pt x="70199" y="17780"/>
                </a:lnTo>
                <a:lnTo>
                  <a:pt x="0" y="1778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717232" y="8463662"/>
            <a:ext cx="18415" cy="19049"/>
          </a:xfrm>
          <a:custGeom>
            <a:avLst/>
            <a:gdLst/>
            <a:ahLst/>
            <a:cxnLst/>
            <a:rect l="l" t="t" r="r" b="b"/>
            <a:pathLst>
              <a:path w="18415" h="19050">
                <a:moveTo>
                  <a:pt x="0" y="0"/>
                </a:moveTo>
                <a:lnTo>
                  <a:pt x="18288" y="0"/>
                </a:lnTo>
                <a:lnTo>
                  <a:pt x="18288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717233" y="8482711"/>
            <a:ext cx="67310" cy="16509"/>
          </a:xfrm>
          <a:custGeom>
            <a:avLst/>
            <a:gdLst/>
            <a:ahLst/>
            <a:cxnLst/>
            <a:rect l="l" t="t" r="r" b="b"/>
            <a:pathLst>
              <a:path w="67309" h="16509">
                <a:moveTo>
                  <a:pt x="0" y="0"/>
                </a:moveTo>
                <a:lnTo>
                  <a:pt x="67151" y="0"/>
                </a:lnTo>
                <a:lnTo>
                  <a:pt x="67151" y="16510"/>
                </a:lnTo>
                <a:lnTo>
                  <a:pt x="0" y="165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717232" y="8499220"/>
            <a:ext cx="18415" cy="26670"/>
          </a:xfrm>
          <a:custGeom>
            <a:avLst/>
            <a:gdLst/>
            <a:ahLst/>
            <a:cxnLst/>
            <a:rect l="l" t="t" r="r" b="b"/>
            <a:pathLst>
              <a:path w="18415" h="26670">
                <a:moveTo>
                  <a:pt x="0" y="0"/>
                </a:moveTo>
                <a:lnTo>
                  <a:pt x="18288" y="0"/>
                </a:lnTo>
                <a:lnTo>
                  <a:pt x="18288" y="26669"/>
                </a:lnTo>
                <a:lnTo>
                  <a:pt x="0" y="2666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717232" y="8525891"/>
            <a:ext cx="71755" cy="16509"/>
          </a:xfrm>
          <a:custGeom>
            <a:avLst/>
            <a:gdLst/>
            <a:ahLst/>
            <a:cxnLst/>
            <a:rect l="l" t="t" r="r" b="b"/>
            <a:pathLst>
              <a:path w="71754" h="16509">
                <a:moveTo>
                  <a:pt x="0" y="0"/>
                </a:moveTo>
                <a:lnTo>
                  <a:pt x="71723" y="0"/>
                </a:lnTo>
                <a:lnTo>
                  <a:pt x="71723" y="16509"/>
                </a:lnTo>
                <a:lnTo>
                  <a:pt x="0" y="1650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804196" y="8470678"/>
            <a:ext cx="102235" cy="71756"/>
          </a:xfrm>
          <a:custGeom>
            <a:avLst/>
            <a:gdLst/>
            <a:ahLst/>
            <a:cxnLst/>
            <a:rect l="l" t="t" r="r" b="b"/>
            <a:pathLst>
              <a:path w="102234" h="71754">
                <a:moveTo>
                  <a:pt x="58007" y="10668"/>
                </a:moveTo>
                <a:lnTo>
                  <a:pt x="16764" y="10668"/>
                </a:lnTo>
                <a:lnTo>
                  <a:pt x="22860" y="4572"/>
                </a:lnTo>
                <a:lnTo>
                  <a:pt x="30480" y="0"/>
                </a:lnTo>
                <a:lnTo>
                  <a:pt x="42672" y="0"/>
                </a:lnTo>
                <a:lnTo>
                  <a:pt x="47244" y="1524"/>
                </a:lnTo>
                <a:lnTo>
                  <a:pt x="53340" y="4572"/>
                </a:lnTo>
                <a:lnTo>
                  <a:pt x="56483" y="7620"/>
                </a:lnTo>
                <a:lnTo>
                  <a:pt x="58007" y="10668"/>
                </a:lnTo>
                <a:close/>
              </a:path>
              <a:path w="102234" h="71754">
                <a:moveTo>
                  <a:pt x="98393" y="10668"/>
                </a:moveTo>
                <a:lnTo>
                  <a:pt x="58007" y="10668"/>
                </a:lnTo>
                <a:lnTo>
                  <a:pt x="64103" y="4572"/>
                </a:lnTo>
                <a:lnTo>
                  <a:pt x="67151" y="3048"/>
                </a:lnTo>
                <a:lnTo>
                  <a:pt x="71723" y="1524"/>
                </a:lnTo>
                <a:lnTo>
                  <a:pt x="74771" y="0"/>
                </a:lnTo>
                <a:lnTo>
                  <a:pt x="83915" y="0"/>
                </a:lnTo>
                <a:lnTo>
                  <a:pt x="88487" y="1524"/>
                </a:lnTo>
                <a:lnTo>
                  <a:pt x="91535" y="3048"/>
                </a:lnTo>
                <a:lnTo>
                  <a:pt x="96107" y="6096"/>
                </a:lnTo>
                <a:lnTo>
                  <a:pt x="98393" y="10668"/>
                </a:lnTo>
                <a:close/>
              </a:path>
              <a:path w="102234" h="71754">
                <a:moveTo>
                  <a:pt x="18288" y="71723"/>
                </a:moveTo>
                <a:lnTo>
                  <a:pt x="0" y="71723"/>
                </a:lnTo>
                <a:lnTo>
                  <a:pt x="0" y="1524"/>
                </a:lnTo>
                <a:lnTo>
                  <a:pt x="16764" y="1524"/>
                </a:lnTo>
                <a:lnTo>
                  <a:pt x="16764" y="10668"/>
                </a:lnTo>
                <a:lnTo>
                  <a:pt x="98393" y="10668"/>
                </a:lnTo>
                <a:lnTo>
                  <a:pt x="99917" y="13716"/>
                </a:lnTo>
                <a:lnTo>
                  <a:pt x="28956" y="13716"/>
                </a:lnTo>
                <a:lnTo>
                  <a:pt x="27432" y="15240"/>
                </a:lnTo>
                <a:lnTo>
                  <a:pt x="24384" y="16764"/>
                </a:lnTo>
                <a:lnTo>
                  <a:pt x="21336" y="19812"/>
                </a:lnTo>
                <a:lnTo>
                  <a:pt x="18288" y="25908"/>
                </a:lnTo>
                <a:lnTo>
                  <a:pt x="18288" y="71723"/>
                </a:lnTo>
                <a:close/>
              </a:path>
              <a:path w="102234" h="71754">
                <a:moveTo>
                  <a:pt x="59531" y="71723"/>
                </a:moveTo>
                <a:lnTo>
                  <a:pt x="41148" y="71723"/>
                </a:lnTo>
                <a:lnTo>
                  <a:pt x="41148" y="19812"/>
                </a:lnTo>
                <a:lnTo>
                  <a:pt x="39624" y="18288"/>
                </a:lnTo>
                <a:lnTo>
                  <a:pt x="39624" y="16764"/>
                </a:lnTo>
                <a:lnTo>
                  <a:pt x="38100" y="15240"/>
                </a:lnTo>
                <a:lnTo>
                  <a:pt x="36576" y="15240"/>
                </a:lnTo>
                <a:lnTo>
                  <a:pt x="35052" y="13716"/>
                </a:lnTo>
                <a:lnTo>
                  <a:pt x="71723" y="13716"/>
                </a:lnTo>
                <a:lnTo>
                  <a:pt x="68675" y="15240"/>
                </a:lnTo>
                <a:lnTo>
                  <a:pt x="67151" y="16764"/>
                </a:lnTo>
                <a:lnTo>
                  <a:pt x="64103" y="18288"/>
                </a:lnTo>
                <a:lnTo>
                  <a:pt x="62579" y="19812"/>
                </a:lnTo>
                <a:lnTo>
                  <a:pt x="61055" y="22860"/>
                </a:lnTo>
                <a:lnTo>
                  <a:pt x="61055" y="25908"/>
                </a:lnTo>
                <a:lnTo>
                  <a:pt x="59531" y="32004"/>
                </a:lnTo>
                <a:lnTo>
                  <a:pt x="59531" y="71723"/>
                </a:lnTo>
                <a:close/>
              </a:path>
              <a:path w="102234" h="71754">
                <a:moveTo>
                  <a:pt x="102203" y="71723"/>
                </a:moveTo>
                <a:lnTo>
                  <a:pt x="83915" y="71723"/>
                </a:lnTo>
                <a:lnTo>
                  <a:pt x="83915" y="24384"/>
                </a:lnTo>
                <a:lnTo>
                  <a:pt x="82391" y="19812"/>
                </a:lnTo>
                <a:lnTo>
                  <a:pt x="80867" y="18288"/>
                </a:lnTo>
                <a:lnTo>
                  <a:pt x="79343" y="15240"/>
                </a:lnTo>
                <a:lnTo>
                  <a:pt x="77819" y="13716"/>
                </a:lnTo>
                <a:lnTo>
                  <a:pt x="99917" y="13716"/>
                </a:lnTo>
                <a:lnTo>
                  <a:pt x="100679" y="15240"/>
                </a:lnTo>
                <a:lnTo>
                  <a:pt x="102203" y="19812"/>
                </a:lnTo>
                <a:lnTo>
                  <a:pt x="102203" y="7172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923163" y="8470677"/>
            <a:ext cx="69215" cy="97791"/>
          </a:xfrm>
          <a:custGeom>
            <a:avLst/>
            <a:gdLst/>
            <a:ahLst/>
            <a:cxnLst/>
            <a:rect l="l" t="t" r="r" b="b"/>
            <a:pathLst>
              <a:path w="69215" h="97790">
                <a:moveTo>
                  <a:pt x="61638" y="12192"/>
                </a:moveTo>
                <a:lnTo>
                  <a:pt x="16859" y="12192"/>
                </a:lnTo>
                <a:lnTo>
                  <a:pt x="26003" y="3048"/>
                </a:lnTo>
                <a:lnTo>
                  <a:pt x="35147" y="0"/>
                </a:lnTo>
                <a:lnTo>
                  <a:pt x="47339" y="0"/>
                </a:lnTo>
                <a:lnTo>
                  <a:pt x="53435" y="3048"/>
                </a:lnTo>
                <a:lnTo>
                  <a:pt x="59531" y="9144"/>
                </a:lnTo>
                <a:lnTo>
                  <a:pt x="61638" y="12192"/>
                </a:lnTo>
                <a:close/>
              </a:path>
              <a:path w="69215" h="97790">
                <a:moveTo>
                  <a:pt x="18383" y="97631"/>
                </a:moveTo>
                <a:lnTo>
                  <a:pt x="0" y="97631"/>
                </a:lnTo>
                <a:lnTo>
                  <a:pt x="0" y="1524"/>
                </a:lnTo>
                <a:lnTo>
                  <a:pt x="16859" y="1524"/>
                </a:lnTo>
                <a:lnTo>
                  <a:pt x="16859" y="12192"/>
                </a:lnTo>
                <a:lnTo>
                  <a:pt x="61638" y="12192"/>
                </a:lnTo>
                <a:lnTo>
                  <a:pt x="63531" y="14930"/>
                </a:lnTo>
                <a:lnTo>
                  <a:pt x="63674" y="15240"/>
                </a:lnTo>
                <a:lnTo>
                  <a:pt x="29051" y="15240"/>
                </a:lnTo>
                <a:lnTo>
                  <a:pt x="26003" y="16764"/>
                </a:lnTo>
                <a:lnTo>
                  <a:pt x="19907" y="22860"/>
                </a:lnTo>
                <a:lnTo>
                  <a:pt x="18383" y="28956"/>
                </a:lnTo>
                <a:lnTo>
                  <a:pt x="18383" y="42672"/>
                </a:lnTo>
                <a:lnTo>
                  <a:pt x="19907" y="48768"/>
                </a:lnTo>
                <a:lnTo>
                  <a:pt x="22955" y="51816"/>
                </a:lnTo>
                <a:lnTo>
                  <a:pt x="26003" y="56388"/>
                </a:lnTo>
                <a:lnTo>
                  <a:pt x="30575" y="58007"/>
                </a:lnTo>
                <a:lnTo>
                  <a:pt x="63065" y="58007"/>
                </a:lnTo>
                <a:lnTo>
                  <a:pt x="59531" y="62579"/>
                </a:lnTo>
                <a:lnTo>
                  <a:pt x="18383" y="62579"/>
                </a:lnTo>
                <a:lnTo>
                  <a:pt x="18383" y="97631"/>
                </a:lnTo>
                <a:close/>
              </a:path>
              <a:path w="69215" h="97790">
                <a:moveTo>
                  <a:pt x="63065" y="58007"/>
                </a:moveTo>
                <a:lnTo>
                  <a:pt x="38195" y="58007"/>
                </a:lnTo>
                <a:lnTo>
                  <a:pt x="42767" y="56388"/>
                </a:lnTo>
                <a:lnTo>
                  <a:pt x="45815" y="53340"/>
                </a:lnTo>
                <a:lnTo>
                  <a:pt x="47339" y="50292"/>
                </a:lnTo>
                <a:lnTo>
                  <a:pt x="48845" y="44268"/>
                </a:lnTo>
                <a:lnTo>
                  <a:pt x="48863" y="28956"/>
                </a:lnTo>
                <a:lnTo>
                  <a:pt x="47339" y="22860"/>
                </a:lnTo>
                <a:lnTo>
                  <a:pt x="44291" y="19812"/>
                </a:lnTo>
                <a:lnTo>
                  <a:pt x="42767" y="16764"/>
                </a:lnTo>
                <a:lnTo>
                  <a:pt x="38195" y="15240"/>
                </a:lnTo>
                <a:lnTo>
                  <a:pt x="63674" y="15240"/>
                </a:lnTo>
                <a:lnTo>
                  <a:pt x="66389" y="21145"/>
                </a:lnTo>
                <a:lnTo>
                  <a:pt x="68103" y="28217"/>
                </a:lnTo>
                <a:lnTo>
                  <a:pt x="68675" y="36576"/>
                </a:lnTo>
                <a:lnTo>
                  <a:pt x="68103" y="44268"/>
                </a:lnTo>
                <a:lnTo>
                  <a:pt x="66389" y="51256"/>
                </a:lnTo>
                <a:lnTo>
                  <a:pt x="63531" y="57404"/>
                </a:lnTo>
                <a:lnTo>
                  <a:pt x="63065" y="58007"/>
                </a:lnTo>
                <a:close/>
              </a:path>
              <a:path w="69215" h="97790">
                <a:moveTo>
                  <a:pt x="47339" y="73247"/>
                </a:moveTo>
                <a:lnTo>
                  <a:pt x="35147" y="73247"/>
                </a:lnTo>
                <a:lnTo>
                  <a:pt x="26003" y="68675"/>
                </a:lnTo>
                <a:lnTo>
                  <a:pt x="22955" y="65627"/>
                </a:lnTo>
                <a:lnTo>
                  <a:pt x="18383" y="62579"/>
                </a:lnTo>
                <a:lnTo>
                  <a:pt x="59531" y="62579"/>
                </a:lnTo>
                <a:lnTo>
                  <a:pt x="53435" y="70199"/>
                </a:lnTo>
                <a:lnTo>
                  <a:pt x="47339" y="7324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1015746" y="8446008"/>
            <a:ext cx="0" cy="96520"/>
          </a:xfrm>
          <a:custGeom>
            <a:avLst/>
            <a:gdLst/>
            <a:ahLst/>
            <a:cxnLst/>
            <a:rect l="l" t="t" r="r" b="b"/>
            <a:pathLst>
              <a:path h="96520">
                <a:moveTo>
                  <a:pt x="0" y="0"/>
                </a:moveTo>
                <a:lnTo>
                  <a:pt x="0" y="96012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1037654" y="8470678"/>
            <a:ext cx="71755" cy="73659"/>
          </a:xfrm>
          <a:custGeom>
            <a:avLst/>
            <a:gdLst/>
            <a:ahLst/>
            <a:cxnLst/>
            <a:rect l="l" t="t" r="r" b="b"/>
            <a:pathLst>
              <a:path w="71755" h="73659">
                <a:moveTo>
                  <a:pt x="36576" y="73247"/>
                </a:moveTo>
                <a:lnTo>
                  <a:pt x="30480" y="73247"/>
                </a:lnTo>
                <a:lnTo>
                  <a:pt x="24384" y="71723"/>
                </a:lnTo>
                <a:lnTo>
                  <a:pt x="0" y="42672"/>
                </a:lnTo>
                <a:lnTo>
                  <a:pt x="17" y="28884"/>
                </a:lnTo>
                <a:lnTo>
                  <a:pt x="1524" y="22860"/>
                </a:lnTo>
                <a:lnTo>
                  <a:pt x="4572" y="18288"/>
                </a:lnTo>
                <a:lnTo>
                  <a:pt x="7620" y="12192"/>
                </a:lnTo>
                <a:lnTo>
                  <a:pt x="12192" y="7620"/>
                </a:lnTo>
                <a:lnTo>
                  <a:pt x="18288" y="4572"/>
                </a:lnTo>
                <a:lnTo>
                  <a:pt x="22860" y="1524"/>
                </a:lnTo>
                <a:lnTo>
                  <a:pt x="28956" y="0"/>
                </a:lnTo>
                <a:lnTo>
                  <a:pt x="36576" y="0"/>
                </a:lnTo>
                <a:lnTo>
                  <a:pt x="66151" y="15240"/>
                </a:lnTo>
                <a:lnTo>
                  <a:pt x="32004" y="15240"/>
                </a:lnTo>
                <a:lnTo>
                  <a:pt x="27432" y="16764"/>
                </a:lnTo>
                <a:lnTo>
                  <a:pt x="24384" y="21336"/>
                </a:lnTo>
                <a:lnTo>
                  <a:pt x="21336" y="24384"/>
                </a:lnTo>
                <a:lnTo>
                  <a:pt x="19835" y="28884"/>
                </a:lnTo>
                <a:lnTo>
                  <a:pt x="19812" y="42672"/>
                </a:lnTo>
                <a:lnTo>
                  <a:pt x="21336" y="48768"/>
                </a:lnTo>
                <a:lnTo>
                  <a:pt x="24384" y="51816"/>
                </a:lnTo>
                <a:lnTo>
                  <a:pt x="27432" y="56388"/>
                </a:lnTo>
                <a:lnTo>
                  <a:pt x="32004" y="58007"/>
                </a:lnTo>
                <a:lnTo>
                  <a:pt x="65723" y="58007"/>
                </a:lnTo>
                <a:lnTo>
                  <a:pt x="62579" y="62579"/>
                </a:lnTo>
                <a:lnTo>
                  <a:pt x="56815" y="66817"/>
                </a:lnTo>
                <a:lnTo>
                  <a:pt x="50756" y="70199"/>
                </a:lnTo>
                <a:lnTo>
                  <a:pt x="44108" y="72437"/>
                </a:lnTo>
                <a:lnTo>
                  <a:pt x="36576" y="73247"/>
                </a:lnTo>
                <a:close/>
              </a:path>
              <a:path w="71755" h="73659">
                <a:moveTo>
                  <a:pt x="65723" y="58007"/>
                </a:moveTo>
                <a:lnTo>
                  <a:pt x="41148" y="58007"/>
                </a:lnTo>
                <a:lnTo>
                  <a:pt x="45720" y="56388"/>
                </a:lnTo>
                <a:lnTo>
                  <a:pt x="48863" y="51816"/>
                </a:lnTo>
                <a:lnTo>
                  <a:pt x="51911" y="48768"/>
                </a:lnTo>
                <a:lnTo>
                  <a:pt x="53435" y="42672"/>
                </a:lnTo>
                <a:lnTo>
                  <a:pt x="53411" y="28884"/>
                </a:lnTo>
                <a:lnTo>
                  <a:pt x="51911" y="24384"/>
                </a:lnTo>
                <a:lnTo>
                  <a:pt x="48863" y="21336"/>
                </a:lnTo>
                <a:lnTo>
                  <a:pt x="45720" y="16764"/>
                </a:lnTo>
                <a:lnTo>
                  <a:pt x="41148" y="15240"/>
                </a:lnTo>
                <a:lnTo>
                  <a:pt x="66151" y="15240"/>
                </a:lnTo>
                <a:lnTo>
                  <a:pt x="66579" y="15787"/>
                </a:lnTo>
                <a:lnTo>
                  <a:pt x="69437" y="21907"/>
                </a:lnTo>
                <a:lnTo>
                  <a:pt x="71157" y="28956"/>
                </a:lnTo>
                <a:lnTo>
                  <a:pt x="71723" y="36576"/>
                </a:lnTo>
                <a:lnTo>
                  <a:pt x="71151" y="44054"/>
                </a:lnTo>
                <a:lnTo>
                  <a:pt x="69437" y="50684"/>
                </a:lnTo>
                <a:lnTo>
                  <a:pt x="66579" y="56761"/>
                </a:lnTo>
                <a:lnTo>
                  <a:pt x="65723" y="580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1115472" y="8472201"/>
            <a:ext cx="71755" cy="97791"/>
          </a:xfrm>
          <a:custGeom>
            <a:avLst/>
            <a:gdLst/>
            <a:ahLst/>
            <a:cxnLst/>
            <a:rect l="l" t="t" r="r" b="b"/>
            <a:pathLst>
              <a:path w="71755" h="97790">
                <a:moveTo>
                  <a:pt x="22860" y="97631"/>
                </a:moveTo>
                <a:lnTo>
                  <a:pt x="9144" y="97631"/>
                </a:lnTo>
                <a:lnTo>
                  <a:pt x="6096" y="96107"/>
                </a:lnTo>
                <a:lnTo>
                  <a:pt x="4572" y="82391"/>
                </a:lnTo>
                <a:lnTo>
                  <a:pt x="19812" y="82391"/>
                </a:lnTo>
                <a:lnTo>
                  <a:pt x="22860" y="76295"/>
                </a:lnTo>
                <a:lnTo>
                  <a:pt x="25908" y="73247"/>
                </a:lnTo>
                <a:lnTo>
                  <a:pt x="25908" y="70199"/>
                </a:lnTo>
                <a:lnTo>
                  <a:pt x="0" y="0"/>
                </a:lnTo>
                <a:lnTo>
                  <a:pt x="19812" y="0"/>
                </a:lnTo>
                <a:lnTo>
                  <a:pt x="36576" y="48768"/>
                </a:lnTo>
                <a:lnTo>
                  <a:pt x="54014" y="48768"/>
                </a:lnTo>
                <a:lnTo>
                  <a:pt x="47339" y="67151"/>
                </a:lnTo>
                <a:lnTo>
                  <a:pt x="42672" y="79343"/>
                </a:lnTo>
                <a:lnTo>
                  <a:pt x="38100" y="88487"/>
                </a:lnTo>
                <a:lnTo>
                  <a:pt x="35052" y="91535"/>
                </a:lnTo>
                <a:lnTo>
                  <a:pt x="32004" y="93059"/>
                </a:lnTo>
                <a:lnTo>
                  <a:pt x="28956" y="96107"/>
                </a:lnTo>
                <a:lnTo>
                  <a:pt x="25908" y="96107"/>
                </a:lnTo>
                <a:lnTo>
                  <a:pt x="22860" y="97631"/>
                </a:lnTo>
                <a:close/>
              </a:path>
              <a:path w="71755" h="97790">
                <a:moveTo>
                  <a:pt x="54014" y="48768"/>
                </a:moveTo>
                <a:lnTo>
                  <a:pt x="36576" y="48768"/>
                </a:lnTo>
                <a:lnTo>
                  <a:pt x="51911" y="0"/>
                </a:lnTo>
                <a:lnTo>
                  <a:pt x="71723" y="0"/>
                </a:lnTo>
                <a:lnTo>
                  <a:pt x="54014" y="4876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1196340" y="8470678"/>
            <a:ext cx="102235" cy="71756"/>
          </a:xfrm>
          <a:custGeom>
            <a:avLst/>
            <a:gdLst/>
            <a:ahLst/>
            <a:cxnLst/>
            <a:rect l="l" t="t" r="r" b="b"/>
            <a:pathLst>
              <a:path w="102234" h="71754">
                <a:moveTo>
                  <a:pt x="58007" y="10668"/>
                </a:moveTo>
                <a:lnTo>
                  <a:pt x="16764" y="10668"/>
                </a:lnTo>
                <a:lnTo>
                  <a:pt x="22860" y="4572"/>
                </a:lnTo>
                <a:lnTo>
                  <a:pt x="30480" y="0"/>
                </a:lnTo>
                <a:lnTo>
                  <a:pt x="44291" y="0"/>
                </a:lnTo>
                <a:lnTo>
                  <a:pt x="53435" y="4572"/>
                </a:lnTo>
                <a:lnTo>
                  <a:pt x="56483" y="7620"/>
                </a:lnTo>
                <a:lnTo>
                  <a:pt x="58007" y="10668"/>
                </a:lnTo>
                <a:close/>
              </a:path>
              <a:path w="102234" h="71754">
                <a:moveTo>
                  <a:pt x="99917" y="10668"/>
                </a:moveTo>
                <a:lnTo>
                  <a:pt x="58007" y="10668"/>
                </a:lnTo>
                <a:lnTo>
                  <a:pt x="61055" y="7620"/>
                </a:lnTo>
                <a:lnTo>
                  <a:pt x="65627" y="4572"/>
                </a:lnTo>
                <a:lnTo>
                  <a:pt x="71723" y="1524"/>
                </a:lnTo>
                <a:lnTo>
                  <a:pt x="76295" y="0"/>
                </a:lnTo>
                <a:lnTo>
                  <a:pt x="85439" y="0"/>
                </a:lnTo>
                <a:lnTo>
                  <a:pt x="88487" y="1524"/>
                </a:lnTo>
                <a:lnTo>
                  <a:pt x="93059" y="3048"/>
                </a:lnTo>
                <a:lnTo>
                  <a:pt x="99155" y="9144"/>
                </a:lnTo>
                <a:lnTo>
                  <a:pt x="99917" y="10668"/>
                </a:lnTo>
                <a:close/>
              </a:path>
              <a:path w="102234" h="71754">
                <a:moveTo>
                  <a:pt x="18288" y="71723"/>
                </a:moveTo>
                <a:lnTo>
                  <a:pt x="0" y="71723"/>
                </a:lnTo>
                <a:lnTo>
                  <a:pt x="0" y="1524"/>
                </a:lnTo>
                <a:lnTo>
                  <a:pt x="16764" y="1524"/>
                </a:lnTo>
                <a:lnTo>
                  <a:pt x="16764" y="10668"/>
                </a:lnTo>
                <a:lnTo>
                  <a:pt x="99917" y="10668"/>
                </a:lnTo>
                <a:lnTo>
                  <a:pt x="101441" y="13716"/>
                </a:lnTo>
                <a:lnTo>
                  <a:pt x="30480" y="13716"/>
                </a:lnTo>
                <a:lnTo>
                  <a:pt x="27432" y="15240"/>
                </a:lnTo>
                <a:lnTo>
                  <a:pt x="25908" y="16764"/>
                </a:lnTo>
                <a:lnTo>
                  <a:pt x="22860" y="18288"/>
                </a:lnTo>
                <a:lnTo>
                  <a:pt x="21336" y="19812"/>
                </a:lnTo>
                <a:lnTo>
                  <a:pt x="19812" y="22860"/>
                </a:lnTo>
                <a:lnTo>
                  <a:pt x="19812" y="25908"/>
                </a:lnTo>
                <a:lnTo>
                  <a:pt x="18288" y="30480"/>
                </a:lnTo>
                <a:lnTo>
                  <a:pt x="18288" y="71723"/>
                </a:lnTo>
                <a:close/>
              </a:path>
              <a:path w="102234" h="71754">
                <a:moveTo>
                  <a:pt x="61055" y="71723"/>
                </a:moveTo>
                <a:lnTo>
                  <a:pt x="42767" y="71723"/>
                </a:lnTo>
                <a:lnTo>
                  <a:pt x="42767" y="21336"/>
                </a:lnTo>
                <a:lnTo>
                  <a:pt x="41243" y="19812"/>
                </a:lnTo>
                <a:lnTo>
                  <a:pt x="41243" y="18288"/>
                </a:lnTo>
                <a:lnTo>
                  <a:pt x="38195" y="15240"/>
                </a:lnTo>
                <a:lnTo>
                  <a:pt x="36576" y="15240"/>
                </a:lnTo>
                <a:lnTo>
                  <a:pt x="35052" y="13716"/>
                </a:lnTo>
                <a:lnTo>
                  <a:pt x="71723" y="13716"/>
                </a:lnTo>
                <a:lnTo>
                  <a:pt x="70199" y="15240"/>
                </a:lnTo>
                <a:lnTo>
                  <a:pt x="67151" y="16764"/>
                </a:lnTo>
                <a:lnTo>
                  <a:pt x="64103" y="19812"/>
                </a:lnTo>
                <a:lnTo>
                  <a:pt x="61055" y="25908"/>
                </a:lnTo>
                <a:lnTo>
                  <a:pt x="61055" y="71723"/>
                </a:lnTo>
                <a:close/>
              </a:path>
              <a:path w="102234" h="71754">
                <a:moveTo>
                  <a:pt x="102203" y="71723"/>
                </a:moveTo>
                <a:lnTo>
                  <a:pt x="83915" y="71723"/>
                </a:lnTo>
                <a:lnTo>
                  <a:pt x="83915" y="19812"/>
                </a:lnTo>
                <a:lnTo>
                  <a:pt x="82391" y="18288"/>
                </a:lnTo>
                <a:lnTo>
                  <a:pt x="80867" y="15240"/>
                </a:lnTo>
                <a:lnTo>
                  <a:pt x="77819" y="13716"/>
                </a:lnTo>
                <a:lnTo>
                  <a:pt x="101441" y="13716"/>
                </a:lnTo>
                <a:lnTo>
                  <a:pt x="102203" y="15240"/>
                </a:lnTo>
                <a:lnTo>
                  <a:pt x="102203" y="7172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1312355" y="8470678"/>
            <a:ext cx="64135" cy="73659"/>
          </a:xfrm>
          <a:custGeom>
            <a:avLst/>
            <a:gdLst/>
            <a:ahLst/>
            <a:cxnLst/>
            <a:rect l="l" t="t" r="r" b="b"/>
            <a:pathLst>
              <a:path w="64134" h="73659">
                <a:moveTo>
                  <a:pt x="41148" y="73247"/>
                </a:moveTo>
                <a:lnTo>
                  <a:pt x="33528" y="73247"/>
                </a:lnTo>
                <a:lnTo>
                  <a:pt x="24955" y="72413"/>
                </a:lnTo>
                <a:lnTo>
                  <a:pt x="0" y="47244"/>
                </a:lnTo>
                <a:lnTo>
                  <a:pt x="0" y="36576"/>
                </a:lnTo>
                <a:lnTo>
                  <a:pt x="571" y="28884"/>
                </a:lnTo>
                <a:lnTo>
                  <a:pt x="2286" y="21907"/>
                </a:lnTo>
                <a:lnTo>
                  <a:pt x="5143" y="15787"/>
                </a:lnTo>
                <a:lnTo>
                  <a:pt x="9144" y="10668"/>
                </a:lnTo>
                <a:lnTo>
                  <a:pt x="13716" y="3048"/>
                </a:lnTo>
                <a:lnTo>
                  <a:pt x="21336" y="0"/>
                </a:lnTo>
                <a:lnTo>
                  <a:pt x="30480" y="0"/>
                </a:lnTo>
                <a:lnTo>
                  <a:pt x="57119" y="13716"/>
                </a:lnTo>
                <a:lnTo>
                  <a:pt x="28956" y="13716"/>
                </a:lnTo>
                <a:lnTo>
                  <a:pt x="24384" y="15240"/>
                </a:lnTo>
                <a:lnTo>
                  <a:pt x="22860" y="18288"/>
                </a:lnTo>
                <a:lnTo>
                  <a:pt x="19812" y="21336"/>
                </a:lnTo>
                <a:lnTo>
                  <a:pt x="18288" y="25908"/>
                </a:lnTo>
                <a:lnTo>
                  <a:pt x="18288" y="30480"/>
                </a:lnTo>
                <a:lnTo>
                  <a:pt x="63237" y="30480"/>
                </a:lnTo>
                <a:lnTo>
                  <a:pt x="63436" y="31456"/>
                </a:lnTo>
                <a:lnTo>
                  <a:pt x="64008" y="41148"/>
                </a:lnTo>
                <a:lnTo>
                  <a:pt x="18288" y="41148"/>
                </a:lnTo>
                <a:lnTo>
                  <a:pt x="18288" y="47244"/>
                </a:lnTo>
                <a:lnTo>
                  <a:pt x="19812" y="51816"/>
                </a:lnTo>
                <a:lnTo>
                  <a:pt x="22860" y="54864"/>
                </a:lnTo>
                <a:lnTo>
                  <a:pt x="25908" y="58007"/>
                </a:lnTo>
                <a:lnTo>
                  <a:pt x="28956" y="59531"/>
                </a:lnTo>
                <a:lnTo>
                  <a:pt x="60960" y="59531"/>
                </a:lnTo>
                <a:lnTo>
                  <a:pt x="56388" y="64103"/>
                </a:lnTo>
                <a:lnTo>
                  <a:pt x="47244" y="70199"/>
                </a:lnTo>
                <a:lnTo>
                  <a:pt x="41148" y="73247"/>
                </a:lnTo>
                <a:close/>
              </a:path>
              <a:path w="64134" h="73659">
                <a:moveTo>
                  <a:pt x="63237" y="30480"/>
                </a:moveTo>
                <a:lnTo>
                  <a:pt x="45720" y="30480"/>
                </a:lnTo>
                <a:lnTo>
                  <a:pt x="45720" y="25908"/>
                </a:lnTo>
                <a:lnTo>
                  <a:pt x="44196" y="21336"/>
                </a:lnTo>
                <a:lnTo>
                  <a:pt x="41148" y="18288"/>
                </a:lnTo>
                <a:lnTo>
                  <a:pt x="39624" y="15240"/>
                </a:lnTo>
                <a:lnTo>
                  <a:pt x="36576" y="13716"/>
                </a:lnTo>
                <a:lnTo>
                  <a:pt x="57119" y="13716"/>
                </a:lnTo>
                <a:lnTo>
                  <a:pt x="58864" y="16073"/>
                </a:lnTo>
                <a:lnTo>
                  <a:pt x="61722" y="23050"/>
                </a:lnTo>
                <a:lnTo>
                  <a:pt x="63237" y="30480"/>
                </a:lnTo>
                <a:close/>
              </a:path>
              <a:path w="64134" h="73659">
                <a:moveTo>
                  <a:pt x="60960" y="59531"/>
                </a:moveTo>
                <a:lnTo>
                  <a:pt x="36576" y="59531"/>
                </a:lnTo>
                <a:lnTo>
                  <a:pt x="38100" y="58007"/>
                </a:lnTo>
                <a:lnTo>
                  <a:pt x="41148" y="56388"/>
                </a:lnTo>
                <a:lnTo>
                  <a:pt x="42672" y="54864"/>
                </a:lnTo>
                <a:lnTo>
                  <a:pt x="44196" y="51816"/>
                </a:lnTo>
                <a:lnTo>
                  <a:pt x="44196" y="48768"/>
                </a:lnTo>
                <a:lnTo>
                  <a:pt x="62484" y="51816"/>
                </a:lnTo>
                <a:lnTo>
                  <a:pt x="60960" y="5953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1391698" y="8470678"/>
            <a:ext cx="62865" cy="71756"/>
          </a:xfrm>
          <a:custGeom>
            <a:avLst/>
            <a:gdLst/>
            <a:ahLst/>
            <a:cxnLst/>
            <a:rect l="l" t="t" r="r" b="b"/>
            <a:pathLst>
              <a:path w="62865" h="71754">
                <a:moveTo>
                  <a:pt x="60960" y="12192"/>
                </a:moveTo>
                <a:lnTo>
                  <a:pt x="16764" y="12192"/>
                </a:lnTo>
                <a:lnTo>
                  <a:pt x="21621" y="7072"/>
                </a:lnTo>
                <a:lnTo>
                  <a:pt x="27051" y="3238"/>
                </a:lnTo>
                <a:lnTo>
                  <a:pt x="33051" y="833"/>
                </a:lnTo>
                <a:lnTo>
                  <a:pt x="39624" y="0"/>
                </a:lnTo>
                <a:lnTo>
                  <a:pt x="42672" y="0"/>
                </a:lnTo>
                <a:lnTo>
                  <a:pt x="47244" y="1524"/>
                </a:lnTo>
                <a:lnTo>
                  <a:pt x="56388" y="6096"/>
                </a:lnTo>
                <a:lnTo>
                  <a:pt x="57912" y="7620"/>
                </a:lnTo>
                <a:lnTo>
                  <a:pt x="59436" y="10668"/>
                </a:lnTo>
                <a:lnTo>
                  <a:pt x="60960" y="12192"/>
                </a:lnTo>
                <a:close/>
              </a:path>
              <a:path w="62865" h="71754">
                <a:moveTo>
                  <a:pt x="18288" y="71723"/>
                </a:moveTo>
                <a:lnTo>
                  <a:pt x="0" y="71723"/>
                </a:lnTo>
                <a:lnTo>
                  <a:pt x="0" y="1524"/>
                </a:lnTo>
                <a:lnTo>
                  <a:pt x="16764" y="1524"/>
                </a:lnTo>
                <a:lnTo>
                  <a:pt x="16764" y="12192"/>
                </a:lnTo>
                <a:lnTo>
                  <a:pt x="60960" y="12192"/>
                </a:lnTo>
                <a:lnTo>
                  <a:pt x="60960" y="13716"/>
                </a:lnTo>
                <a:lnTo>
                  <a:pt x="30480" y="13716"/>
                </a:lnTo>
                <a:lnTo>
                  <a:pt x="21336" y="18288"/>
                </a:lnTo>
                <a:lnTo>
                  <a:pt x="19812" y="21336"/>
                </a:lnTo>
                <a:lnTo>
                  <a:pt x="19812" y="24384"/>
                </a:lnTo>
                <a:lnTo>
                  <a:pt x="18288" y="27432"/>
                </a:lnTo>
                <a:lnTo>
                  <a:pt x="18288" y="71723"/>
                </a:lnTo>
                <a:close/>
              </a:path>
              <a:path w="62865" h="71754">
                <a:moveTo>
                  <a:pt x="62484" y="71723"/>
                </a:moveTo>
                <a:lnTo>
                  <a:pt x="44196" y="71723"/>
                </a:lnTo>
                <a:lnTo>
                  <a:pt x="44196" y="22860"/>
                </a:lnTo>
                <a:lnTo>
                  <a:pt x="42672" y="21336"/>
                </a:lnTo>
                <a:lnTo>
                  <a:pt x="42672" y="19812"/>
                </a:lnTo>
                <a:lnTo>
                  <a:pt x="41148" y="16764"/>
                </a:lnTo>
                <a:lnTo>
                  <a:pt x="39624" y="16764"/>
                </a:lnTo>
                <a:lnTo>
                  <a:pt x="38100" y="15240"/>
                </a:lnTo>
                <a:lnTo>
                  <a:pt x="35052" y="13716"/>
                </a:lnTo>
                <a:lnTo>
                  <a:pt x="60960" y="13716"/>
                </a:lnTo>
                <a:lnTo>
                  <a:pt x="60960" y="15240"/>
                </a:lnTo>
                <a:lnTo>
                  <a:pt x="62484" y="18288"/>
                </a:lnTo>
                <a:lnTo>
                  <a:pt x="62484" y="7172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1464944" y="8447818"/>
            <a:ext cx="41275" cy="96520"/>
          </a:xfrm>
          <a:custGeom>
            <a:avLst/>
            <a:gdLst/>
            <a:ahLst/>
            <a:cxnLst/>
            <a:rect l="l" t="t" r="r" b="b"/>
            <a:pathLst>
              <a:path w="41275" h="96520">
                <a:moveTo>
                  <a:pt x="27432" y="24384"/>
                </a:moveTo>
                <a:lnTo>
                  <a:pt x="9144" y="24384"/>
                </a:lnTo>
                <a:lnTo>
                  <a:pt x="9144" y="10668"/>
                </a:lnTo>
                <a:lnTo>
                  <a:pt x="27432" y="0"/>
                </a:lnTo>
                <a:lnTo>
                  <a:pt x="27432" y="24384"/>
                </a:lnTo>
                <a:close/>
              </a:path>
              <a:path w="41275" h="96520">
                <a:moveTo>
                  <a:pt x="39624" y="39624"/>
                </a:moveTo>
                <a:lnTo>
                  <a:pt x="0" y="39624"/>
                </a:lnTo>
                <a:lnTo>
                  <a:pt x="0" y="24384"/>
                </a:lnTo>
                <a:lnTo>
                  <a:pt x="39624" y="24384"/>
                </a:lnTo>
                <a:lnTo>
                  <a:pt x="39624" y="39624"/>
                </a:lnTo>
                <a:close/>
              </a:path>
              <a:path w="41275" h="96520">
                <a:moveTo>
                  <a:pt x="32004" y="96107"/>
                </a:moveTo>
                <a:lnTo>
                  <a:pt x="22860" y="96107"/>
                </a:lnTo>
                <a:lnTo>
                  <a:pt x="19812" y="94583"/>
                </a:lnTo>
                <a:lnTo>
                  <a:pt x="18288" y="94583"/>
                </a:lnTo>
                <a:lnTo>
                  <a:pt x="15240" y="93059"/>
                </a:lnTo>
                <a:lnTo>
                  <a:pt x="10668" y="88487"/>
                </a:lnTo>
                <a:lnTo>
                  <a:pt x="9144" y="85439"/>
                </a:lnTo>
                <a:lnTo>
                  <a:pt x="9144" y="39624"/>
                </a:lnTo>
                <a:lnTo>
                  <a:pt x="27432" y="39624"/>
                </a:lnTo>
                <a:lnTo>
                  <a:pt x="27432" y="77819"/>
                </a:lnTo>
                <a:lnTo>
                  <a:pt x="28956" y="79343"/>
                </a:lnTo>
                <a:lnTo>
                  <a:pt x="30480" y="79343"/>
                </a:lnTo>
                <a:lnTo>
                  <a:pt x="30480" y="80867"/>
                </a:lnTo>
                <a:lnTo>
                  <a:pt x="39793" y="80867"/>
                </a:lnTo>
                <a:lnTo>
                  <a:pt x="41148" y="93059"/>
                </a:lnTo>
                <a:lnTo>
                  <a:pt x="32004" y="96107"/>
                </a:lnTo>
                <a:close/>
              </a:path>
              <a:path w="41275" h="96520">
                <a:moveTo>
                  <a:pt x="39793" y="80867"/>
                </a:moveTo>
                <a:lnTo>
                  <a:pt x="33528" y="80867"/>
                </a:lnTo>
                <a:lnTo>
                  <a:pt x="36576" y="79343"/>
                </a:lnTo>
                <a:lnTo>
                  <a:pt x="39624" y="79343"/>
                </a:lnTo>
                <a:lnTo>
                  <a:pt x="39793" y="8086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1554956" y="8446294"/>
            <a:ext cx="1110900" cy="123539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2681097" y="8446294"/>
            <a:ext cx="18415" cy="17146"/>
          </a:xfrm>
          <a:custGeom>
            <a:avLst/>
            <a:gdLst/>
            <a:ahLst/>
            <a:cxnLst/>
            <a:rect l="l" t="t" r="r" b="b"/>
            <a:pathLst>
              <a:path w="18414" h="17145">
                <a:moveTo>
                  <a:pt x="18288" y="16764"/>
                </a:moveTo>
                <a:lnTo>
                  <a:pt x="0" y="16764"/>
                </a:lnTo>
                <a:lnTo>
                  <a:pt x="0" y="0"/>
                </a:lnTo>
                <a:lnTo>
                  <a:pt x="18288" y="0"/>
                </a:lnTo>
                <a:lnTo>
                  <a:pt x="18288" y="167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2681098" y="8444769"/>
            <a:ext cx="950690" cy="125064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562356" y="3296412"/>
            <a:ext cx="5486400" cy="1946147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562355" y="5346191"/>
            <a:ext cx="5495544" cy="2249963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ransition spd="med">
    <p:wipe dir="d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979634" y="10411015"/>
            <a:ext cx="247269" cy="762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69213" y="530828"/>
            <a:ext cx="52069" cy="85725"/>
          </a:xfrm>
          <a:custGeom>
            <a:avLst/>
            <a:gdLst/>
            <a:ahLst/>
            <a:cxnLst/>
            <a:rect l="l" t="t" r="r" b="b"/>
            <a:pathLst>
              <a:path w="52070" h="85725">
                <a:moveTo>
                  <a:pt x="51816" y="10668"/>
                </a:moveTo>
                <a:lnTo>
                  <a:pt x="0" y="10668"/>
                </a:lnTo>
                <a:lnTo>
                  <a:pt x="0" y="0"/>
                </a:lnTo>
                <a:lnTo>
                  <a:pt x="51816" y="0"/>
                </a:lnTo>
                <a:lnTo>
                  <a:pt x="51816" y="10668"/>
                </a:lnTo>
                <a:close/>
              </a:path>
              <a:path w="52070" h="85725">
                <a:moveTo>
                  <a:pt x="32004" y="76200"/>
                </a:moveTo>
                <a:lnTo>
                  <a:pt x="19812" y="76200"/>
                </a:lnTo>
                <a:lnTo>
                  <a:pt x="19812" y="10668"/>
                </a:lnTo>
                <a:lnTo>
                  <a:pt x="32004" y="10668"/>
                </a:lnTo>
                <a:lnTo>
                  <a:pt x="32004" y="76200"/>
                </a:lnTo>
                <a:close/>
              </a:path>
              <a:path w="52070" h="85725">
                <a:moveTo>
                  <a:pt x="51816" y="85439"/>
                </a:moveTo>
                <a:lnTo>
                  <a:pt x="0" y="85439"/>
                </a:lnTo>
                <a:lnTo>
                  <a:pt x="0" y="76200"/>
                </a:lnTo>
                <a:lnTo>
                  <a:pt x="51816" y="76200"/>
                </a:lnTo>
                <a:lnTo>
                  <a:pt x="51816" y="8543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42461" y="550641"/>
            <a:ext cx="52069" cy="66039"/>
          </a:xfrm>
          <a:custGeom>
            <a:avLst/>
            <a:gdLst/>
            <a:ahLst/>
            <a:cxnLst/>
            <a:rect l="l" t="t" r="r" b="b"/>
            <a:pathLst>
              <a:path w="52070" h="66040">
                <a:moveTo>
                  <a:pt x="10668" y="65627"/>
                </a:moveTo>
                <a:lnTo>
                  <a:pt x="0" y="65627"/>
                </a:lnTo>
                <a:lnTo>
                  <a:pt x="0" y="0"/>
                </a:lnTo>
                <a:lnTo>
                  <a:pt x="10668" y="0"/>
                </a:lnTo>
                <a:lnTo>
                  <a:pt x="10668" y="10668"/>
                </a:lnTo>
                <a:lnTo>
                  <a:pt x="22860" y="10668"/>
                </a:lnTo>
                <a:lnTo>
                  <a:pt x="21336" y="12192"/>
                </a:lnTo>
                <a:lnTo>
                  <a:pt x="19812" y="12192"/>
                </a:lnTo>
                <a:lnTo>
                  <a:pt x="18288" y="13716"/>
                </a:lnTo>
                <a:lnTo>
                  <a:pt x="16764" y="16764"/>
                </a:lnTo>
                <a:lnTo>
                  <a:pt x="15240" y="18383"/>
                </a:lnTo>
                <a:lnTo>
                  <a:pt x="10668" y="22955"/>
                </a:lnTo>
                <a:lnTo>
                  <a:pt x="10668" y="65627"/>
                </a:lnTo>
                <a:close/>
              </a:path>
              <a:path w="52070" h="66040">
                <a:moveTo>
                  <a:pt x="24384" y="10668"/>
                </a:moveTo>
                <a:lnTo>
                  <a:pt x="10668" y="10668"/>
                </a:lnTo>
                <a:lnTo>
                  <a:pt x="13716" y="7620"/>
                </a:lnTo>
                <a:lnTo>
                  <a:pt x="16764" y="6096"/>
                </a:lnTo>
                <a:lnTo>
                  <a:pt x="21336" y="1524"/>
                </a:lnTo>
                <a:lnTo>
                  <a:pt x="22860" y="1524"/>
                </a:lnTo>
                <a:lnTo>
                  <a:pt x="24384" y="0"/>
                </a:lnTo>
                <a:lnTo>
                  <a:pt x="38100" y="0"/>
                </a:lnTo>
                <a:lnTo>
                  <a:pt x="44196" y="1524"/>
                </a:lnTo>
                <a:lnTo>
                  <a:pt x="47244" y="4572"/>
                </a:lnTo>
                <a:lnTo>
                  <a:pt x="50292" y="9144"/>
                </a:lnTo>
                <a:lnTo>
                  <a:pt x="25908" y="9144"/>
                </a:lnTo>
                <a:lnTo>
                  <a:pt x="24384" y="10668"/>
                </a:lnTo>
                <a:close/>
              </a:path>
              <a:path w="52070" h="66040">
                <a:moveTo>
                  <a:pt x="51816" y="65627"/>
                </a:moveTo>
                <a:lnTo>
                  <a:pt x="41148" y="65627"/>
                </a:lnTo>
                <a:lnTo>
                  <a:pt x="41148" y="18383"/>
                </a:lnTo>
                <a:lnTo>
                  <a:pt x="39624" y="15240"/>
                </a:lnTo>
                <a:lnTo>
                  <a:pt x="38100" y="12192"/>
                </a:lnTo>
                <a:lnTo>
                  <a:pt x="36576" y="10668"/>
                </a:lnTo>
                <a:lnTo>
                  <a:pt x="33528" y="9144"/>
                </a:lnTo>
                <a:lnTo>
                  <a:pt x="50292" y="9144"/>
                </a:lnTo>
                <a:lnTo>
                  <a:pt x="51816" y="15240"/>
                </a:lnTo>
                <a:lnTo>
                  <a:pt x="51816" y="6562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01147" y="521781"/>
            <a:ext cx="32384" cy="8889"/>
          </a:xfrm>
          <a:custGeom>
            <a:avLst/>
            <a:gdLst/>
            <a:ahLst/>
            <a:cxnLst/>
            <a:rect l="l" t="t" r="r" b="b"/>
            <a:pathLst>
              <a:path w="32384" h="8890">
                <a:moveTo>
                  <a:pt x="0" y="0"/>
                </a:moveTo>
                <a:lnTo>
                  <a:pt x="32004" y="0"/>
                </a:lnTo>
                <a:lnTo>
                  <a:pt x="32004" y="8890"/>
                </a:lnTo>
                <a:lnTo>
                  <a:pt x="0" y="889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06481" y="530671"/>
            <a:ext cx="0" cy="104138"/>
          </a:xfrm>
          <a:custGeom>
            <a:avLst/>
            <a:gdLst/>
            <a:ahLst/>
            <a:cxnLst/>
            <a:rect l="l" t="t" r="r" b="b"/>
            <a:pathLst>
              <a:path h="104140">
                <a:moveTo>
                  <a:pt x="0" y="0"/>
                </a:moveTo>
                <a:lnTo>
                  <a:pt x="0" y="104139"/>
                </a:lnTo>
              </a:path>
            </a:pathLst>
          </a:custGeom>
          <a:ln w="1066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01147" y="634810"/>
            <a:ext cx="32384" cy="8889"/>
          </a:xfrm>
          <a:custGeom>
            <a:avLst/>
            <a:gdLst/>
            <a:ahLst/>
            <a:cxnLst/>
            <a:rect l="l" t="t" r="r" b="b"/>
            <a:pathLst>
              <a:path w="32384" h="8890">
                <a:moveTo>
                  <a:pt x="0" y="0"/>
                </a:moveTo>
                <a:lnTo>
                  <a:pt x="32004" y="0"/>
                </a:lnTo>
                <a:lnTo>
                  <a:pt x="32004" y="8890"/>
                </a:lnTo>
                <a:lnTo>
                  <a:pt x="0" y="889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59059" y="530829"/>
            <a:ext cx="131254" cy="854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017841" y="521781"/>
            <a:ext cx="32384" cy="8889"/>
          </a:xfrm>
          <a:custGeom>
            <a:avLst/>
            <a:gdLst/>
            <a:ahLst/>
            <a:cxnLst/>
            <a:rect l="l" t="t" r="r" b="b"/>
            <a:pathLst>
              <a:path w="32384" h="8890">
                <a:moveTo>
                  <a:pt x="0" y="0"/>
                </a:moveTo>
                <a:lnTo>
                  <a:pt x="32004" y="0"/>
                </a:lnTo>
                <a:lnTo>
                  <a:pt x="32004" y="8890"/>
                </a:lnTo>
                <a:lnTo>
                  <a:pt x="0" y="889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44511" y="530671"/>
            <a:ext cx="0" cy="104138"/>
          </a:xfrm>
          <a:custGeom>
            <a:avLst/>
            <a:gdLst/>
            <a:ahLst/>
            <a:cxnLst/>
            <a:rect l="l" t="t" r="r" b="b"/>
            <a:pathLst>
              <a:path h="104140">
                <a:moveTo>
                  <a:pt x="0" y="0"/>
                </a:moveTo>
                <a:lnTo>
                  <a:pt x="0" y="104139"/>
                </a:lnTo>
              </a:path>
            </a:pathLst>
          </a:custGeom>
          <a:ln w="1066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017841" y="634810"/>
            <a:ext cx="32384" cy="8889"/>
          </a:xfrm>
          <a:custGeom>
            <a:avLst/>
            <a:gdLst/>
            <a:ahLst/>
            <a:cxnLst/>
            <a:rect l="l" t="t" r="r" b="b"/>
            <a:pathLst>
              <a:path w="32384" h="8890">
                <a:moveTo>
                  <a:pt x="0" y="0"/>
                </a:moveTo>
                <a:lnTo>
                  <a:pt x="32004" y="0"/>
                </a:lnTo>
                <a:lnTo>
                  <a:pt x="32004" y="8890"/>
                </a:lnTo>
                <a:lnTo>
                  <a:pt x="0" y="889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098708" y="550640"/>
            <a:ext cx="20320" cy="67310"/>
          </a:xfrm>
          <a:custGeom>
            <a:avLst/>
            <a:gdLst/>
            <a:ahLst/>
            <a:cxnLst/>
            <a:rect l="l" t="t" r="r" b="b"/>
            <a:pathLst>
              <a:path w="20319" h="67309">
                <a:moveTo>
                  <a:pt x="19812" y="13811"/>
                </a:moveTo>
                <a:lnTo>
                  <a:pt x="0" y="13811"/>
                </a:lnTo>
                <a:lnTo>
                  <a:pt x="0" y="6096"/>
                </a:lnTo>
                <a:lnTo>
                  <a:pt x="1524" y="4572"/>
                </a:lnTo>
                <a:lnTo>
                  <a:pt x="1524" y="3048"/>
                </a:lnTo>
                <a:lnTo>
                  <a:pt x="3048" y="1524"/>
                </a:lnTo>
                <a:lnTo>
                  <a:pt x="4572" y="1524"/>
                </a:lnTo>
                <a:lnTo>
                  <a:pt x="4572" y="0"/>
                </a:lnTo>
                <a:lnTo>
                  <a:pt x="15240" y="0"/>
                </a:lnTo>
                <a:lnTo>
                  <a:pt x="18288" y="3048"/>
                </a:lnTo>
                <a:lnTo>
                  <a:pt x="18288" y="4572"/>
                </a:lnTo>
                <a:lnTo>
                  <a:pt x="19812" y="6096"/>
                </a:lnTo>
                <a:lnTo>
                  <a:pt x="19812" y="13811"/>
                </a:lnTo>
                <a:close/>
              </a:path>
              <a:path w="20319" h="67309">
                <a:moveTo>
                  <a:pt x="15240" y="18383"/>
                </a:moveTo>
                <a:lnTo>
                  <a:pt x="4572" y="18383"/>
                </a:lnTo>
                <a:lnTo>
                  <a:pt x="4572" y="16859"/>
                </a:lnTo>
                <a:lnTo>
                  <a:pt x="3048" y="16859"/>
                </a:lnTo>
                <a:lnTo>
                  <a:pt x="1524" y="15335"/>
                </a:lnTo>
                <a:lnTo>
                  <a:pt x="1524" y="13811"/>
                </a:lnTo>
                <a:lnTo>
                  <a:pt x="18288" y="13811"/>
                </a:lnTo>
                <a:lnTo>
                  <a:pt x="18288" y="15335"/>
                </a:lnTo>
                <a:lnTo>
                  <a:pt x="15240" y="18383"/>
                </a:lnTo>
                <a:close/>
              </a:path>
              <a:path w="20319" h="67309">
                <a:moveTo>
                  <a:pt x="10668" y="19907"/>
                </a:moveTo>
                <a:lnTo>
                  <a:pt x="9144" y="19907"/>
                </a:lnTo>
                <a:lnTo>
                  <a:pt x="7620" y="18383"/>
                </a:lnTo>
                <a:lnTo>
                  <a:pt x="12192" y="18383"/>
                </a:lnTo>
                <a:lnTo>
                  <a:pt x="10668" y="19907"/>
                </a:lnTo>
                <a:close/>
              </a:path>
              <a:path w="20319" h="67309">
                <a:moveTo>
                  <a:pt x="16764" y="50387"/>
                </a:moveTo>
                <a:lnTo>
                  <a:pt x="3048" y="50387"/>
                </a:lnTo>
                <a:lnTo>
                  <a:pt x="6096" y="47339"/>
                </a:lnTo>
                <a:lnTo>
                  <a:pt x="13716" y="47339"/>
                </a:lnTo>
                <a:lnTo>
                  <a:pt x="15240" y="48863"/>
                </a:lnTo>
                <a:lnTo>
                  <a:pt x="16764" y="48863"/>
                </a:lnTo>
                <a:lnTo>
                  <a:pt x="16764" y="50387"/>
                </a:lnTo>
                <a:close/>
              </a:path>
              <a:path w="20319" h="67309">
                <a:moveTo>
                  <a:pt x="16764" y="65627"/>
                </a:moveTo>
                <a:lnTo>
                  <a:pt x="4572" y="65627"/>
                </a:lnTo>
                <a:lnTo>
                  <a:pt x="0" y="61055"/>
                </a:lnTo>
                <a:lnTo>
                  <a:pt x="0" y="53435"/>
                </a:lnTo>
                <a:lnTo>
                  <a:pt x="1524" y="51911"/>
                </a:lnTo>
                <a:lnTo>
                  <a:pt x="1524" y="50387"/>
                </a:lnTo>
                <a:lnTo>
                  <a:pt x="18288" y="50387"/>
                </a:lnTo>
                <a:lnTo>
                  <a:pt x="18288" y="51911"/>
                </a:lnTo>
                <a:lnTo>
                  <a:pt x="19812" y="53435"/>
                </a:lnTo>
                <a:lnTo>
                  <a:pt x="19812" y="61055"/>
                </a:lnTo>
                <a:lnTo>
                  <a:pt x="16764" y="64103"/>
                </a:lnTo>
                <a:lnTo>
                  <a:pt x="16764" y="65627"/>
                </a:lnTo>
                <a:close/>
              </a:path>
              <a:path w="20319" h="67309">
                <a:moveTo>
                  <a:pt x="12192" y="67151"/>
                </a:moveTo>
                <a:lnTo>
                  <a:pt x="7620" y="67151"/>
                </a:lnTo>
                <a:lnTo>
                  <a:pt x="6096" y="65627"/>
                </a:lnTo>
                <a:lnTo>
                  <a:pt x="13716" y="65627"/>
                </a:lnTo>
                <a:lnTo>
                  <a:pt x="12192" y="671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04344" y="702464"/>
            <a:ext cx="6573783" cy="77334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78358" y="8674607"/>
            <a:ext cx="0" cy="96520"/>
          </a:xfrm>
          <a:custGeom>
            <a:avLst/>
            <a:gdLst/>
            <a:ahLst/>
            <a:cxnLst/>
            <a:rect l="l" t="t" r="r" b="b"/>
            <a:pathLst>
              <a:path h="96520">
                <a:moveTo>
                  <a:pt x="0" y="0"/>
                </a:moveTo>
                <a:lnTo>
                  <a:pt x="0" y="96012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05790" y="8699563"/>
            <a:ext cx="62865" cy="71756"/>
          </a:xfrm>
          <a:custGeom>
            <a:avLst/>
            <a:gdLst/>
            <a:ahLst/>
            <a:cxnLst/>
            <a:rect l="l" t="t" r="r" b="b"/>
            <a:pathLst>
              <a:path w="62865" h="71754">
                <a:moveTo>
                  <a:pt x="60293" y="12192"/>
                </a:moveTo>
                <a:lnTo>
                  <a:pt x="16764" y="12192"/>
                </a:lnTo>
                <a:lnTo>
                  <a:pt x="21636" y="7072"/>
                </a:lnTo>
                <a:lnTo>
                  <a:pt x="27098" y="3238"/>
                </a:lnTo>
                <a:lnTo>
                  <a:pt x="33132" y="833"/>
                </a:lnTo>
                <a:lnTo>
                  <a:pt x="39719" y="0"/>
                </a:lnTo>
                <a:lnTo>
                  <a:pt x="42767" y="0"/>
                </a:lnTo>
                <a:lnTo>
                  <a:pt x="47339" y="1524"/>
                </a:lnTo>
                <a:lnTo>
                  <a:pt x="56483" y="6096"/>
                </a:lnTo>
                <a:lnTo>
                  <a:pt x="58007" y="7620"/>
                </a:lnTo>
                <a:lnTo>
                  <a:pt x="60293" y="12192"/>
                </a:lnTo>
                <a:close/>
              </a:path>
              <a:path w="62865" h="71754">
                <a:moveTo>
                  <a:pt x="18288" y="71628"/>
                </a:moveTo>
                <a:lnTo>
                  <a:pt x="0" y="71628"/>
                </a:lnTo>
                <a:lnTo>
                  <a:pt x="0" y="1524"/>
                </a:lnTo>
                <a:lnTo>
                  <a:pt x="16764" y="1524"/>
                </a:lnTo>
                <a:lnTo>
                  <a:pt x="16764" y="12192"/>
                </a:lnTo>
                <a:lnTo>
                  <a:pt x="60293" y="12192"/>
                </a:lnTo>
                <a:lnTo>
                  <a:pt x="61055" y="13716"/>
                </a:lnTo>
                <a:lnTo>
                  <a:pt x="28956" y="13716"/>
                </a:lnTo>
                <a:lnTo>
                  <a:pt x="27432" y="15240"/>
                </a:lnTo>
                <a:lnTo>
                  <a:pt x="21336" y="18288"/>
                </a:lnTo>
                <a:lnTo>
                  <a:pt x="18288" y="24384"/>
                </a:lnTo>
                <a:lnTo>
                  <a:pt x="18288" y="71628"/>
                </a:lnTo>
                <a:close/>
              </a:path>
              <a:path w="62865" h="71754">
                <a:moveTo>
                  <a:pt x="62579" y="71628"/>
                </a:moveTo>
                <a:lnTo>
                  <a:pt x="44291" y="71628"/>
                </a:lnTo>
                <a:lnTo>
                  <a:pt x="44291" y="22860"/>
                </a:lnTo>
                <a:lnTo>
                  <a:pt x="42767" y="21336"/>
                </a:lnTo>
                <a:lnTo>
                  <a:pt x="42767" y="19812"/>
                </a:lnTo>
                <a:lnTo>
                  <a:pt x="41243" y="16764"/>
                </a:lnTo>
                <a:lnTo>
                  <a:pt x="39719" y="16764"/>
                </a:lnTo>
                <a:lnTo>
                  <a:pt x="36671" y="15240"/>
                </a:lnTo>
                <a:lnTo>
                  <a:pt x="35147" y="13716"/>
                </a:lnTo>
                <a:lnTo>
                  <a:pt x="61055" y="13716"/>
                </a:lnTo>
                <a:lnTo>
                  <a:pt x="61055" y="15240"/>
                </a:lnTo>
                <a:lnTo>
                  <a:pt x="62579" y="18288"/>
                </a:lnTo>
                <a:lnTo>
                  <a:pt x="62579" y="716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80562" y="8699563"/>
            <a:ext cx="64135" cy="73659"/>
          </a:xfrm>
          <a:custGeom>
            <a:avLst/>
            <a:gdLst/>
            <a:ahLst/>
            <a:cxnLst/>
            <a:rect l="l" t="t" r="r" b="b"/>
            <a:pathLst>
              <a:path w="64134" h="73659">
                <a:moveTo>
                  <a:pt x="62071" y="59436"/>
                </a:moveTo>
                <a:lnTo>
                  <a:pt x="38195" y="59436"/>
                </a:lnTo>
                <a:lnTo>
                  <a:pt x="44291" y="56388"/>
                </a:lnTo>
                <a:lnTo>
                  <a:pt x="45815" y="56388"/>
                </a:lnTo>
                <a:lnTo>
                  <a:pt x="45815" y="48768"/>
                </a:lnTo>
                <a:lnTo>
                  <a:pt x="44291" y="48768"/>
                </a:lnTo>
                <a:lnTo>
                  <a:pt x="44291" y="47244"/>
                </a:lnTo>
                <a:lnTo>
                  <a:pt x="41243" y="47244"/>
                </a:lnTo>
                <a:lnTo>
                  <a:pt x="38195" y="45720"/>
                </a:lnTo>
                <a:lnTo>
                  <a:pt x="28496" y="43434"/>
                </a:lnTo>
                <a:lnTo>
                  <a:pt x="20395" y="41148"/>
                </a:lnTo>
                <a:lnTo>
                  <a:pt x="14312" y="38862"/>
                </a:lnTo>
                <a:lnTo>
                  <a:pt x="10668" y="36576"/>
                </a:lnTo>
                <a:lnTo>
                  <a:pt x="4572" y="33528"/>
                </a:lnTo>
                <a:lnTo>
                  <a:pt x="1524" y="28956"/>
                </a:lnTo>
                <a:lnTo>
                  <a:pt x="1524" y="15240"/>
                </a:lnTo>
                <a:lnTo>
                  <a:pt x="4572" y="10668"/>
                </a:lnTo>
                <a:lnTo>
                  <a:pt x="9144" y="6096"/>
                </a:lnTo>
                <a:lnTo>
                  <a:pt x="13716" y="3048"/>
                </a:lnTo>
                <a:lnTo>
                  <a:pt x="21336" y="0"/>
                </a:lnTo>
                <a:lnTo>
                  <a:pt x="41243" y="0"/>
                </a:lnTo>
                <a:lnTo>
                  <a:pt x="47339" y="1524"/>
                </a:lnTo>
                <a:lnTo>
                  <a:pt x="56483" y="7620"/>
                </a:lnTo>
                <a:lnTo>
                  <a:pt x="59531" y="12192"/>
                </a:lnTo>
                <a:lnTo>
                  <a:pt x="60293" y="13716"/>
                </a:lnTo>
                <a:lnTo>
                  <a:pt x="22860" y="13716"/>
                </a:lnTo>
                <a:lnTo>
                  <a:pt x="19812" y="16764"/>
                </a:lnTo>
                <a:lnTo>
                  <a:pt x="19812" y="21336"/>
                </a:lnTo>
                <a:lnTo>
                  <a:pt x="22860" y="24384"/>
                </a:lnTo>
                <a:lnTo>
                  <a:pt x="28956" y="25908"/>
                </a:lnTo>
                <a:lnTo>
                  <a:pt x="38195" y="27432"/>
                </a:lnTo>
                <a:lnTo>
                  <a:pt x="47339" y="30480"/>
                </a:lnTo>
                <a:lnTo>
                  <a:pt x="54959" y="32004"/>
                </a:lnTo>
                <a:lnTo>
                  <a:pt x="58007" y="36576"/>
                </a:lnTo>
                <a:lnTo>
                  <a:pt x="62579" y="39624"/>
                </a:lnTo>
                <a:lnTo>
                  <a:pt x="64103" y="44196"/>
                </a:lnTo>
                <a:lnTo>
                  <a:pt x="64103" y="56388"/>
                </a:lnTo>
                <a:lnTo>
                  <a:pt x="62071" y="59436"/>
                </a:lnTo>
                <a:close/>
              </a:path>
              <a:path w="64134" h="73659">
                <a:moveTo>
                  <a:pt x="44291" y="21336"/>
                </a:moveTo>
                <a:lnTo>
                  <a:pt x="44291" y="19812"/>
                </a:lnTo>
                <a:lnTo>
                  <a:pt x="42767" y="16764"/>
                </a:lnTo>
                <a:lnTo>
                  <a:pt x="41243" y="15240"/>
                </a:lnTo>
                <a:lnTo>
                  <a:pt x="38195" y="13716"/>
                </a:lnTo>
                <a:lnTo>
                  <a:pt x="60293" y="13716"/>
                </a:lnTo>
                <a:lnTo>
                  <a:pt x="62579" y="18288"/>
                </a:lnTo>
                <a:lnTo>
                  <a:pt x="44291" y="21336"/>
                </a:lnTo>
                <a:close/>
              </a:path>
              <a:path w="64134" h="73659">
                <a:moveTo>
                  <a:pt x="42767" y="73247"/>
                </a:moveTo>
                <a:lnTo>
                  <a:pt x="22860" y="73247"/>
                </a:lnTo>
                <a:lnTo>
                  <a:pt x="15240" y="70104"/>
                </a:lnTo>
                <a:lnTo>
                  <a:pt x="10668" y="67056"/>
                </a:lnTo>
                <a:lnTo>
                  <a:pt x="4572" y="62484"/>
                </a:lnTo>
                <a:lnTo>
                  <a:pt x="1524" y="57912"/>
                </a:lnTo>
                <a:lnTo>
                  <a:pt x="0" y="51816"/>
                </a:lnTo>
                <a:lnTo>
                  <a:pt x="18288" y="48768"/>
                </a:lnTo>
                <a:lnTo>
                  <a:pt x="18288" y="51816"/>
                </a:lnTo>
                <a:lnTo>
                  <a:pt x="19812" y="54864"/>
                </a:lnTo>
                <a:lnTo>
                  <a:pt x="28956" y="59436"/>
                </a:lnTo>
                <a:lnTo>
                  <a:pt x="62071" y="59436"/>
                </a:lnTo>
                <a:lnTo>
                  <a:pt x="61055" y="60960"/>
                </a:lnTo>
                <a:lnTo>
                  <a:pt x="51911" y="70104"/>
                </a:lnTo>
                <a:lnTo>
                  <a:pt x="42767" y="7324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61428" y="8700992"/>
            <a:ext cx="18415" cy="70485"/>
          </a:xfrm>
          <a:custGeom>
            <a:avLst/>
            <a:gdLst/>
            <a:ahLst/>
            <a:cxnLst/>
            <a:rect l="l" t="t" r="r" b="b"/>
            <a:pathLst>
              <a:path w="18415" h="70484">
                <a:moveTo>
                  <a:pt x="18288" y="70199"/>
                </a:moveTo>
                <a:lnTo>
                  <a:pt x="0" y="70199"/>
                </a:lnTo>
                <a:lnTo>
                  <a:pt x="0" y="0"/>
                </a:lnTo>
                <a:lnTo>
                  <a:pt x="18288" y="0"/>
                </a:lnTo>
                <a:lnTo>
                  <a:pt x="18288" y="701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93528" y="8699470"/>
            <a:ext cx="69215" cy="99694"/>
          </a:xfrm>
          <a:custGeom>
            <a:avLst/>
            <a:gdLst/>
            <a:ahLst/>
            <a:cxnLst/>
            <a:rect l="l" t="t" r="r" b="b"/>
            <a:pathLst>
              <a:path w="69215" h="99695">
                <a:moveTo>
                  <a:pt x="36576" y="71723"/>
                </a:moveTo>
                <a:lnTo>
                  <a:pt x="28956" y="71723"/>
                </a:lnTo>
                <a:lnTo>
                  <a:pt x="22383" y="70889"/>
                </a:lnTo>
                <a:lnTo>
                  <a:pt x="0" y="45815"/>
                </a:lnTo>
                <a:lnTo>
                  <a:pt x="100" y="35147"/>
                </a:lnTo>
                <a:lnTo>
                  <a:pt x="571" y="28043"/>
                </a:lnTo>
                <a:lnTo>
                  <a:pt x="2286" y="20585"/>
                </a:lnTo>
                <a:lnTo>
                  <a:pt x="5143" y="14288"/>
                </a:lnTo>
                <a:lnTo>
                  <a:pt x="9144" y="9144"/>
                </a:lnTo>
                <a:lnTo>
                  <a:pt x="13716" y="3048"/>
                </a:lnTo>
                <a:lnTo>
                  <a:pt x="21336" y="0"/>
                </a:lnTo>
                <a:lnTo>
                  <a:pt x="38100" y="0"/>
                </a:lnTo>
                <a:lnTo>
                  <a:pt x="45720" y="4572"/>
                </a:lnTo>
                <a:lnTo>
                  <a:pt x="50292" y="12192"/>
                </a:lnTo>
                <a:lnTo>
                  <a:pt x="68675" y="12192"/>
                </a:lnTo>
                <a:lnTo>
                  <a:pt x="68675" y="13716"/>
                </a:lnTo>
                <a:lnTo>
                  <a:pt x="30480" y="13716"/>
                </a:lnTo>
                <a:lnTo>
                  <a:pt x="25908" y="16764"/>
                </a:lnTo>
                <a:lnTo>
                  <a:pt x="19812" y="22860"/>
                </a:lnTo>
                <a:lnTo>
                  <a:pt x="19812" y="47339"/>
                </a:lnTo>
                <a:lnTo>
                  <a:pt x="22860" y="51911"/>
                </a:lnTo>
                <a:lnTo>
                  <a:pt x="25908" y="54959"/>
                </a:lnTo>
                <a:lnTo>
                  <a:pt x="30480" y="56483"/>
                </a:lnTo>
                <a:lnTo>
                  <a:pt x="68675" y="56483"/>
                </a:lnTo>
                <a:lnTo>
                  <a:pt x="68675" y="59531"/>
                </a:lnTo>
                <a:lnTo>
                  <a:pt x="50292" y="59531"/>
                </a:lnTo>
                <a:lnTo>
                  <a:pt x="44196" y="67151"/>
                </a:lnTo>
                <a:lnTo>
                  <a:pt x="36576" y="71723"/>
                </a:lnTo>
                <a:close/>
              </a:path>
              <a:path w="69215" h="99695">
                <a:moveTo>
                  <a:pt x="68675" y="12192"/>
                </a:moveTo>
                <a:lnTo>
                  <a:pt x="50292" y="12192"/>
                </a:lnTo>
                <a:lnTo>
                  <a:pt x="50292" y="1524"/>
                </a:lnTo>
                <a:lnTo>
                  <a:pt x="68675" y="1524"/>
                </a:lnTo>
                <a:lnTo>
                  <a:pt x="68675" y="12192"/>
                </a:lnTo>
                <a:close/>
              </a:path>
              <a:path w="69215" h="99695">
                <a:moveTo>
                  <a:pt x="68675" y="56483"/>
                </a:moveTo>
                <a:lnTo>
                  <a:pt x="38100" y="56483"/>
                </a:lnTo>
                <a:lnTo>
                  <a:pt x="42672" y="54959"/>
                </a:lnTo>
                <a:lnTo>
                  <a:pt x="45720" y="51911"/>
                </a:lnTo>
                <a:lnTo>
                  <a:pt x="48768" y="47339"/>
                </a:lnTo>
                <a:lnTo>
                  <a:pt x="50292" y="42767"/>
                </a:lnTo>
                <a:lnTo>
                  <a:pt x="50292" y="28956"/>
                </a:lnTo>
                <a:lnTo>
                  <a:pt x="48768" y="22860"/>
                </a:lnTo>
                <a:lnTo>
                  <a:pt x="42672" y="16764"/>
                </a:lnTo>
                <a:lnTo>
                  <a:pt x="38100" y="13716"/>
                </a:lnTo>
                <a:lnTo>
                  <a:pt x="68675" y="13716"/>
                </a:lnTo>
                <a:lnTo>
                  <a:pt x="68675" y="56483"/>
                </a:lnTo>
                <a:close/>
              </a:path>
              <a:path w="69215" h="99695">
                <a:moveTo>
                  <a:pt x="64516" y="85439"/>
                </a:moveTo>
                <a:lnTo>
                  <a:pt x="39624" y="85439"/>
                </a:lnTo>
                <a:lnTo>
                  <a:pt x="45720" y="82391"/>
                </a:lnTo>
                <a:lnTo>
                  <a:pt x="47244" y="82391"/>
                </a:lnTo>
                <a:lnTo>
                  <a:pt x="47244" y="80867"/>
                </a:lnTo>
                <a:lnTo>
                  <a:pt x="48768" y="77819"/>
                </a:lnTo>
                <a:lnTo>
                  <a:pt x="48768" y="76295"/>
                </a:lnTo>
                <a:lnTo>
                  <a:pt x="50292" y="74771"/>
                </a:lnTo>
                <a:lnTo>
                  <a:pt x="50292" y="59531"/>
                </a:lnTo>
                <a:lnTo>
                  <a:pt x="68675" y="59531"/>
                </a:lnTo>
                <a:lnTo>
                  <a:pt x="68675" y="71723"/>
                </a:lnTo>
                <a:lnTo>
                  <a:pt x="67151" y="77819"/>
                </a:lnTo>
                <a:lnTo>
                  <a:pt x="65532" y="82391"/>
                </a:lnTo>
                <a:lnTo>
                  <a:pt x="64516" y="85439"/>
                </a:lnTo>
                <a:close/>
              </a:path>
              <a:path w="69215" h="99695">
                <a:moveTo>
                  <a:pt x="45720" y="99155"/>
                </a:moveTo>
                <a:lnTo>
                  <a:pt x="22860" y="99155"/>
                </a:lnTo>
                <a:lnTo>
                  <a:pt x="15240" y="97631"/>
                </a:lnTo>
                <a:lnTo>
                  <a:pt x="10668" y="93059"/>
                </a:lnTo>
                <a:lnTo>
                  <a:pt x="4572" y="90011"/>
                </a:lnTo>
                <a:lnTo>
                  <a:pt x="3048" y="83915"/>
                </a:lnTo>
                <a:lnTo>
                  <a:pt x="3048" y="76295"/>
                </a:lnTo>
                <a:lnTo>
                  <a:pt x="24384" y="77819"/>
                </a:lnTo>
                <a:lnTo>
                  <a:pt x="24384" y="82391"/>
                </a:lnTo>
                <a:lnTo>
                  <a:pt x="25908" y="83915"/>
                </a:lnTo>
                <a:lnTo>
                  <a:pt x="27432" y="83915"/>
                </a:lnTo>
                <a:lnTo>
                  <a:pt x="30480" y="85439"/>
                </a:lnTo>
                <a:lnTo>
                  <a:pt x="64516" y="85439"/>
                </a:lnTo>
                <a:lnTo>
                  <a:pt x="64008" y="86963"/>
                </a:lnTo>
                <a:lnTo>
                  <a:pt x="62484" y="90011"/>
                </a:lnTo>
                <a:lnTo>
                  <a:pt x="59436" y="91535"/>
                </a:lnTo>
                <a:lnTo>
                  <a:pt x="57912" y="94583"/>
                </a:lnTo>
                <a:lnTo>
                  <a:pt x="54864" y="96107"/>
                </a:lnTo>
                <a:lnTo>
                  <a:pt x="45720" y="991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78967" y="8675085"/>
            <a:ext cx="64135" cy="96520"/>
          </a:xfrm>
          <a:custGeom>
            <a:avLst/>
            <a:gdLst/>
            <a:ahLst/>
            <a:cxnLst/>
            <a:rect l="l" t="t" r="r" b="b"/>
            <a:pathLst>
              <a:path w="64134" h="96520">
                <a:moveTo>
                  <a:pt x="18288" y="96012"/>
                </a:moveTo>
                <a:lnTo>
                  <a:pt x="0" y="96012"/>
                </a:lnTo>
                <a:lnTo>
                  <a:pt x="0" y="0"/>
                </a:lnTo>
                <a:lnTo>
                  <a:pt x="18288" y="0"/>
                </a:lnTo>
                <a:lnTo>
                  <a:pt x="18288" y="35052"/>
                </a:lnTo>
                <a:lnTo>
                  <a:pt x="61055" y="35052"/>
                </a:lnTo>
                <a:lnTo>
                  <a:pt x="62579" y="38100"/>
                </a:lnTo>
                <a:lnTo>
                  <a:pt x="30480" y="38100"/>
                </a:lnTo>
                <a:lnTo>
                  <a:pt x="27432" y="39624"/>
                </a:lnTo>
                <a:lnTo>
                  <a:pt x="25908" y="41148"/>
                </a:lnTo>
                <a:lnTo>
                  <a:pt x="22860" y="42672"/>
                </a:lnTo>
                <a:lnTo>
                  <a:pt x="21336" y="44196"/>
                </a:lnTo>
                <a:lnTo>
                  <a:pt x="19812" y="47244"/>
                </a:lnTo>
                <a:lnTo>
                  <a:pt x="19812" y="50292"/>
                </a:lnTo>
                <a:lnTo>
                  <a:pt x="18288" y="54864"/>
                </a:lnTo>
                <a:lnTo>
                  <a:pt x="18288" y="96012"/>
                </a:lnTo>
                <a:close/>
              </a:path>
              <a:path w="64134" h="96520">
                <a:moveTo>
                  <a:pt x="61055" y="35052"/>
                </a:moveTo>
                <a:lnTo>
                  <a:pt x="18288" y="35052"/>
                </a:lnTo>
                <a:lnTo>
                  <a:pt x="24384" y="28956"/>
                </a:lnTo>
                <a:lnTo>
                  <a:pt x="32004" y="24384"/>
                </a:lnTo>
                <a:lnTo>
                  <a:pt x="44196" y="24384"/>
                </a:lnTo>
                <a:lnTo>
                  <a:pt x="47244" y="25908"/>
                </a:lnTo>
                <a:lnTo>
                  <a:pt x="51816" y="27432"/>
                </a:lnTo>
                <a:lnTo>
                  <a:pt x="54864" y="28956"/>
                </a:lnTo>
                <a:lnTo>
                  <a:pt x="58007" y="30480"/>
                </a:lnTo>
                <a:lnTo>
                  <a:pt x="59531" y="33528"/>
                </a:lnTo>
                <a:lnTo>
                  <a:pt x="61055" y="35052"/>
                </a:lnTo>
                <a:close/>
              </a:path>
              <a:path w="64134" h="96520">
                <a:moveTo>
                  <a:pt x="64103" y="96012"/>
                </a:moveTo>
                <a:lnTo>
                  <a:pt x="45720" y="96012"/>
                </a:lnTo>
                <a:lnTo>
                  <a:pt x="45720" y="51816"/>
                </a:lnTo>
                <a:lnTo>
                  <a:pt x="44196" y="47244"/>
                </a:lnTo>
                <a:lnTo>
                  <a:pt x="44196" y="45720"/>
                </a:lnTo>
                <a:lnTo>
                  <a:pt x="42672" y="42672"/>
                </a:lnTo>
                <a:lnTo>
                  <a:pt x="42672" y="41148"/>
                </a:lnTo>
                <a:lnTo>
                  <a:pt x="39624" y="41148"/>
                </a:lnTo>
                <a:lnTo>
                  <a:pt x="36576" y="38100"/>
                </a:lnTo>
                <a:lnTo>
                  <a:pt x="62579" y="38100"/>
                </a:lnTo>
                <a:lnTo>
                  <a:pt x="62579" y="44196"/>
                </a:lnTo>
                <a:lnTo>
                  <a:pt x="64103" y="48768"/>
                </a:lnTo>
                <a:lnTo>
                  <a:pt x="64103" y="960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953739" y="8676609"/>
            <a:ext cx="41275" cy="96520"/>
          </a:xfrm>
          <a:custGeom>
            <a:avLst/>
            <a:gdLst/>
            <a:ahLst/>
            <a:cxnLst/>
            <a:rect l="l" t="t" r="r" b="b"/>
            <a:pathLst>
              <a:path w="41275" h="96520">
                <a:moveTo>
                  <a:pt x="25908" y="24384"/>
                </a:moveTo>
                <a:lnTo>
                  <a:pt x="7620" y="24384"/>
                </a:lnTo>
                <a:lnTo>
                  <a:pt x="7620" y="10668"/>
                </a:lnTo>
                <a:lnTo>
                  <a:pt x="25908" y="0"/>
                </a:lnTo>
                <a:lnTo>
                  <a:pt x="25908" y="24384"/>
                </a:lnTo>
                <a:close/>
              </a:path>
              <a:path w="41275" h="96520">
                <a:moveTo>
                  <a:pt x="39624" y="39624"/>
                </a:moveTo>
                <a:lnTo>
                  <a:pt x="0" y="39624"/>
                </a:lnTo>
                <a:lnTo>
                  <a:pt x="0" y="24384"/>
                </a:lnTo>
                <a:lnTo>
                  <a:pt x="39624" y="24384"/>
                </a:lnTo>
                <a:lnTo>
                  <a:pt x="39624" y="39624"/>
                </a:lnTo>
                <a:close/>
              </a:path>
              <a:path w="41275" h="96520">
                <a:moveTo>
                  <a:pt x="32004" y="96107"/>
                </a:moveTo>
                <a:lnTo>
                  <a:pt x="22860" y="96107"/>
                </a:lnTo>
                <a:lnTo>
                  <a:pt x="19812" y="94583"/>
                </a:lnTo>
                <a:lnTo>
                  <a:pt x="16764" y="94583"/>
                </a:lnTo>
                <a:lnTo>
                  <a:pt x="13716" y="93059"/>
                </a:lnTo>
                <a:lnTo>
                  <a:pt x="10668" y="90011"/>
                </a:lnTo>
                <a:lnTo>
                  <a:pt x="10668" y="88487"/>
                </a:lnTo>
                <a:lnTo>
                  <a:pt x="9144" y="85439"/>
                </a:lnTo>
                <a:lnTo>
                  <a:pt x="9144" y="82391"/>
                </a:lnTo>
                <a:lnTo>
                  <a:pt x="7620" y="80867"/>
                </a:lnTo>
                <a:lnTo>
                  <a:pt x="7620" y="39624"/>
                </a:lnTo>
                <a:lnTo>
                  <a:pt x="25908" y="39624"/>
                </a:lnTo>
                <a:lnTo>
                  <a:pt x="25908" y="76295"/>
                </a:lnTo>
                <a:lnTo>
                  <a:pt x="27432" y="77819"/>
                </a:lnTo>
                <a:lnTo>
                  <a:pt x="27432" y="79343"/>
                </a:lnTo>
                <a:lnTo>
                  <a:pt x="28956" y="79343"/>
                </a:lnTo>
                <a:lnTo>
                  <a:pt x="28956" y="80867"/>
                </a:lnTo>
                <a:lnTo>
                  <a:pt x="38438" y="80867"/>
                </a:lnTo>
                <a:lnTo>
                  <a:pt x="41148" y="93059"/>
                </a:lnTo>
                <a:lnTo>
                  <a:pt x="32004" y="96107"/>
                </a:lnTo>
                <a:close/>
              </a:path>
              <a:path w="41275" h="96520">
                <a:moveTo>
                  <a:pt x="38438" y="80867"/>
                </a:moveTo>
                <a:lnTo>
                  <a:pt x="33528" y="80867"/>
                </a:lnTo>
                <a:lnTo>
                  <a:pt x="35052" y="79343"/>
                </a:lnTo>
                <a:lnTo>
                  <a:pt x="38100" y="79343"/>
                </a:lnTo>
                <a:lnTo>
                  <a:pt x="38438" y="8086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999459" y="8699563"/>
            <a:ext cx="64135" cy="73659"/>
          </a:xfrm>
          <a:custGeom>
            <a:avLst/>
            <a:gdLst/>
            <a:ahLst/>
            <a:cxnLst/>
            <a:rect l="l" t="t" r="r" b="b"/>
            <a:pathLst>
              <a:path w="64134" h="73659">
                <a:moveTo>
                  <a:pt x="62071" y="59436"/>
                </a:moveTo>
                <a:lnTo>
                  <a:pt x="36671" y="59436"/>
                </a:lnTo>
                <a:lnTo>
                  <a:pt x="41243" y="57912"/>
                </a:lnTo>
                <a:lnTo>
                  <a:pt x="42767" y="56388"/>
                </a:lnTo>
                <a:lnTo>
                  <a:pt x="44291" y="56388"/>
                </a:lnTo>
                <a:lnTo>
                  <a:pt x="45815" y="53340"/>
                </a:lnTo>
                <a:lnTo>
                  <a:pt x="45815" y="48768"/>
                </a:lnTo>
                <a:lnTo>
                  <a:pt x="44291" y="48768"/>
                </a:lnTo>
                <a:lnTo>
                  <a:pt x="44291" y="47244"/>
                </a:lnTo>
                <a:lnTo>
                  <a:pt x="41243" y="47244"/>
                </a:lnTo>
                <a:lnTo>
                  <a:pt x="38195" y="45720"/>
                </a:lnTo>
                <a:lnTo>
                  <a:pt x="27908" y="43434"/>
                </a:lnTo>
                <a:lnTo>
                  <a:pt x="19907" y="41148"/>
                </a:lnTo>
                <a:lnTo>
                  <a:pt x="14192" y="38862"/>
                </a:lnTo>
                <a:lnTo>
                  <a:pt x="10763" y="36576"/>
                </a:lnTo>
                <a:lnTo>
                  <a:pt x="4572" y="33528"/>
                </a:lnTo>
                <a:lnTo>
                  <a:pt x="1524" y="28956"/>
                </a:lnTo>
                <a:lnTo>
                  <a:pt x="1524" y="15240"/>
                </a:lnTo>
                <a:lnTo>
                  <a:pt x="4572" y="10668"/>
                </a:lnTo>
                <a:lnTo>
                  <a:pt x="9144" y="6096"/>
                </a:lnTo>
                <a:lnTo>
                  <a:pt x="13811" y="3048"/>
                </a:lnTo>
                <a:lnTo>
                  <a:pt x="21431" y="0"/>
                </a:lnTo>
                <a:lnTo>
                  <a:pt x="41243" y="0"/>
                </a:lnTo>
                <a:lnTo>
                  <a:pt x="47339" y="1524"/>
                </a:lnTo>
                <a:lnTo>
                  <a:pt x="56483" y="7620"/>
                </a:lnTo>
                <a:lnTo>
                  <a:pt x="59531" y="12192"/>
                </a:lnTo>
                <a:lnTo>
                  <a:pt x="59912" y="13716"/>
                </a:lnTo>
                <a:lnTo>
                  <a:pt x="22955" y="13716"/>
                </a:lnTo>
                <a:lnTo>
                  <a:pt x="18383" y="18288"/>
                </a:lnTo>
                <a:lnTo>
                  <a:pt x="18383" y="21336"/>
                </a:lnTo>
                <a:lnTo>
                  <a:pt x="19907" y="21336"/>
                </a:lnTo>
                <a:lnTo>
                  <a:pt x="22955" y="24384"/>
                </a:lnTo>
                <a:lnTo>
                  <a:pt x="27527" y="25908"/>
                </a:lnTo>
                <a:lnTo>
                  <a:pt x="38195" y="27432"/>
                </a:lnTo>
                <a:lnTo>
                  <a:pt x="47339" y="30480"/>
                </a:lnTo>
                <a:lnTo>
                  <a:pt x="54959" y="32004"/>
                </a:lnTo>
                <a:lnTo>
                  <a:pt x="58007" y="36576"/>
                </a:lnTo>
                <a:lnTo>
                  <a:pt x="62579" y="39624"/>
                </a:lnTo>
                <a:lnTo>
                  <a:pt x="64103" y="44196"/>
                </a:lnTo>
                <a:lnTo>
                  <a:pt x="64103" y="56388"/>
                </a:lnTo>
                <a:lnTo>
                  <a:pt x="62071" y="59436"/>
                </a:lnTo>
                <a:close/>
              </a:path>
              <a:path w="64134" h="73659">
                <a:moveTo>
                  <a:pt x="44291" y="21336"/>
                </a:moveTo>
                <a:lnTo>
                  <a:pt x="44291" y="19812"/>
                </a:lnTo>
                <a:lnTo>
                  <a:pt x="42767" y="16764"/>
                </a:lnTo>
                <a:lnTo>
                  <a:pt x="39719" y="15240"/>
                </a:lnTo>
                <a:lnTo>
                  <a:pt x="38195" y="13716"/>
                </a:lnTo>
                <a:lnTo>
                  <a:pt x="59912" y="13716"/>
                </a:lnTo>
                <a:lnTo>
                  <a:pt x="61055" y="18288"/>
                </a:lnTo>
                <a:lnTo>
                  <a:pt x="44291" y="21336"/>
                </a:lnTo>
                <a:close/>
              </a:path>
              <a:path w="64134" h="73659">
                <a:moveTo>
                  <a:pt x="32099" y="73152"/>
                </a:moveTo>
                <a:lnTo>
                  <a:pt x="22955" y="73152"/>
                </a:lnTo>
                <a:lnTo>
                  <a:pt x="15335" y="70104"/>
                </a:lnTo>
                <a:lnTo>
                  <a:pt x="10763" y="67056"/>
                </a:lnTo>
                <a:lnTo>
                  <a:pt x="4572" y="62484"/>
                </a:lnTo>
                <a:lnTo>
                  <a:pt x="1524" y="57912"/>
                </a:lnTo>
                <a:lnTo>
                  <a:pt x="0" y="51816"/>
                </a:lnTo>
                <a:lnTo>
                  <a:pt x="18383" y="48768"/>
                </a:lnTo>
                <a:lnTo>
                  <a:pt x="18383" y="51816"/>
                </a:lnTo>
                <a:lnTo>
                  <a:pt x="19907" y="54864"/>
                </a:lnTo>
                <a:lnTo>
                  <a:pt x="22955" y="56388"/>
                </a:lnTo>
                <a:lnTo>
                  <a:pt x="24479" y="57912"/>
                </a:lnTo>
                <a:lnTo>
                  <a:pt x="29051" y="59436"/>
                </a:lnTo>
                <a:lnTo>
                  <a:pt x="62071" y="59436"/>
                </a:lnTo>
                <a:lnTo>
                  <a:pt x="61055" y="60960"/>
                </a:lnTo>
                <a:lnTo>
                  <a:pt x="56483" y="65532"/>
                </a:lnTo>
                <a:lnTo>
                  <a:pt x="51601" y="68651"/>
                </a:lnTo>
                <a:lnTo>
                  <a:pt x="46005" y="71056"/>
                </a:lnTo>
                <a:lnTo>
                  <a:pt x="39552" y="72604"/>
                </a:lnTo>
                <a:lnTo>
                  <a:pt x="32099" y="731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081849" y="8700896"/>
            <a:ext cx="13970" cy="70485"/>
          </a:xfrm>
          <a:custGeom>
            <a:avLst/>
            <a:gdLst/>
            <a:ahLst/>
            <a:cxnLst/>
            <a:rect l="l" t="t" r="r" b="b"/>
            <a:pathLst>
              <a:path w="13969" h="70484">
                <a:moveTo>
                  <a:pt x="13716" y="13811"/>
                </a:moveTo>
                <a:lnTo>
                  <a:pt x="0" y="13811"/>
                </a:lnTo>
                <a:lnTo>
                  <a:pt x="0" y="0"/>
                </a:lnTo>
                <a:lnTo>
                  <a:pt x="13716" y="0"/>
                </a:lnTo>
                <a:lnTo>
                  <a:pt x="13716" y="13811"/>
                </a:lnTo>
                <a:close/>
              </a:path>
              <a:path w="13969" h="70484">
                <a:moveTo>
                  <a:pt x="13716" y="70199"/>
                </a:moveTo>
                <a:lnTo>
                  <a:pt x="0" y="70199"/>
                </a:lnTo>
                <a:lnTo>
                  <a:pt x="0" y="56483"/>
                </a:lnTo>
                <a:lnTo>
                  <a:pt x="13716" y="56483"/>
                </a:lnTo>
                <a:lnTo>
                  <a:pt x="13716" y="701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144428" y="8675085"/>
            <a:ext cx="90170" cy="96520"/>
          </a:xfrm>
          <a:custGeom>
            <a:avLst/>
            <a:gdLst/>
            <a:ahLst/>
            <a:cxnLst/>
            <a:rect l="l" t="t" r="r" b="b"/>
            <a:pathLst>
              <a:path w="90169" h="96520">
                <a:moveTo>
                  <a:pt x="13716" y="96107"/>
                </a:moveTo>
                <a:lnTo>
                  <a:pt x="0" y="96107"/>
                </a:lnTo>
                <a:lnTo>
                  <a:pt x="36576" y="0"/>
                </a:lnTo>
                <a:lnTo>
                  <a:pt x="50292" y="0"/>
                </a:lnTo>
                <a:lnTo>
                  <a:pt x="54700" y="10668"/>
                </a:lnTo>
                <a:lnTo>
                  <a:pt x="44196" y="10668"/>
                </a:lnTo>
                <a:lnTo>
                  <a:pt x="41148" y="22860"/>
                </a:lnTo>
                <a:lnTo>
                  <a:pt x="38100" y="28956"/>
                </a:lnTo>
                <a:lnTo>
                  <a:pt x="27432" y="56483"/>
                </a:lnTo>
                <a:lnTo>
                  <a:pt x="73635" y="56483"/>
                </a:lnTo>
                <a:lnTo>
                  <a:pt x="78044" y="67151"/>
                </a:lnTo>
                <a:lnTo>
                  <a:pt x="24384" y="67151"/>
                </a:lnTo>
                <a:lnTo>
                  <a:pt x="13716" y="96107"/>
                </a:lnTo>
                <a:close/>
              </a:path>
              <a:path w="90169" h="96520">
                <a:moveTo>
                  <a:pt x="73635" y="56483"/>
                </a:moveTo>
                <a:lnTo>
                  <a:pt x="59531" y="56483"/>
                </a:lnTo>
                <a:lnTo>
                  <a:pt x="50292" y="30480"/>
                </a:lnTo>
                <a:lnTo>
                  <a:pt x="47244" y="21336"/>
                </a:lnTo>
                <a:lnTo>
                  <a:pt x="44196" y="15240"/>
                </a:lnTo>
                <a:lnTo>
                  <a:pt x="44196" y="10668"/>
                </a:lnTo>
                <a:lnTo>
                  <a:pt x="54700" y="10668"/>
                </a:lnTo>
                <a:lnTo>
                  <a:pt x="73635" y="56483"/>
                </a:lnTo>
                <a:close/>
              </a:path>
              <a:path w="90169" h="96520">
                <a:moveTo>
                  <a:pt x="90011" y="96107"/>
                </a:moveTo>
                <a:lnTo>
                  <a:pt x="74771" y="96107"/>
                </a:lnTo>
                <a:lnTo>
                  <a:pt x="64103" y="67151"/>
                </a:lnTo>
                <a:lnTo>
                  <a:pt x="78044" y="67151"/>
                </a:lnTo>
                <a:lnTo>
                  <a:pt x="90011" y="961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242156" y="8699467"/>
            <a:ext cx="60960" cy="97791"/>
          </a:xfrm>
          <a:custGeom>
            <a:avLst/>
            <a:gdLst/>
            <a:ahLst/>
            <a:cxnLst/>
            <a:rect l="l" t="t" r="r" b="b"/>
            <a:pathLst>
              <a:path w="60959" h="97790">
                <a:moveTo>
                  <a:pt x="22098" y="10668"/>
                </a:moveTo>
                <a:lnTo>
                  <a:pt x="10668" y="10668"/>
                </a:lnTo>
                <a:lnTo>
                  <a:pt x="16764" y="4572"/>
                </a:lnTo>
                <a:lnTo>
                  <a:pt x="25908" y="0"/>
                </a:lnTo>
                <a:lnTo>
                  <a:pt x="36576" y="0"/>
                </a:lnTo>
                <a:lnTo>
                  <a:pt x="42672" y="1524"/>
                </a:lnTo>
                <a:lnTo>
                  <a:pt x="47244" y="4572"/>
                </a:lnTo>
                <a:lnTo>
                  <a:pt x="51816" y="9144"/>
                </a:lnTo>
                <a:lnTo>
                  <a:pt x="24384" y="9144"/>
                </a:lnTo>
                <a:lnTo>
                  <a:pt x="22098" y="10668"/>
                </a:lnTo>
                <a:close/>
              </a:path>
              <a:path w="60959" h="97790">
                <a:moveTo>
                  <a:pt x="12192" y="97631"/>
                </a:moveTo>
                <a:lnTo>
                  <a:pt x="0" y="97631"/>
                </a:lnTo>
                <a:lnTo>
                  <a:pt x="0" y="1524"/>
                </a:lnTo>
                <a:lnTo>
                  <a:pt x="10668" y="1524"/>
                </a:lnTo>
                <a:lnTo>
                  <a:pt x="10668" y="10668"/>
                </a:lnTo>
                <a:lnTo>
                  <a:pt x="22098" y="10668"/>
                </a:lnTo>
                <a:lnTo>
                  <a:pt x="19812" y="12192"/>
                </a:lnTo>
                <a:lnTo>
                  <a:pt x="16764" y="16764"/>
                </a:lnTo>
                <a:lnTo>
                  <a:pt x="12192" y="21336"/>
                </a:lnTo>
                <a:lnTo>
                  <a:pt x="10668" y="27432"/>
                </a:lnTo>
                <a:lnTo>
                  <a:pt x="10668" y="45815"/>
                </a:lnTo>
                <a:lnTo>
                  <a:pt x="12192" y="51911"/>
                </a:lnTo>
                <a:lnTo>
                  <a:pt x="16764" y="56483"/>
                </a:lnTo>
                <a:lnTo>
                  <a:pt x="19812" y="61055"/>
                </a:lnTo>
                <a:lnTo>
                  <a:pt x="24384" y="62579"/>
                </a:lnTo>
                <a:lnTo>
                  <a:pt x="52324" y="62579"/>
                </a:lnTo>
                <a:lnTo>
                  <a:pt x="51308" y="64103"/>
                </a:lnTo>
                <a:lnTo>
                  <a:pt x="12192" y="64103"/>
                </a:lnTo>
                <a:lnTo>
                  <a:pt x="12192" y="97631"/>
                </a:lnTo>
                <a:close/>
              </a:path>
              <a:path w="60959" h="97790">
                <a:moveTo>
                  <a:pt x="52324" y="62579"/>
                </a:moveTo>
                <a:lnTo>
                  <a:pt x="35052" y="62579"/>
                </a:lnTo>
                <a:lnTo>
                  <a:pt x="39624" y="61055"/>
                </a:lnTo>
                <a:lnTo>
                  <a:pt x="45720" y="51911"/>
                </a:lnTo>
                <a:lnTo>
                  <a:pt x="48768" y="45815"/>
                </a:lnTo>
                <a:lnTo>
                  <a:pt x="48768" y="27432"/>
                </a:lnTo>
                <a:lnTo>
                  <a:pt x="45720" y="19812"/>
                </a:lnTo>
                <a:lnTo>
                  <a:pt x="42672" y="16764"/>
                </a:lnTo>
                <a:lnTo>
                  <a:pt x="39624" y="12192"/>
                </a:lnTo>
                <a:lnTo>
                  <a:pt x="35052" y="9144"/>
                </a:lnTo>
                <a:lnTo>
                  <a:pt x="51816" y="9144"/>
                </a:lnTo>
                <a:lnTo>
                  <a:pt x="54864" y="12192"/>
                </a:lnTo>
                <a:lnTo>
                  <a:pt x="56388" y="18288"/>
                </a:lnTo>
                <a:lnTo>
                  <a:pt x="59436" y="22860"/>
                </a:lnTo>
                <a:lnTo>
                  <a:pt x="60960" y="28956"/>
                </a:lnTo>
                <a:lnTo>
                  <a:pt x="60960" y="42767"/>
                </a:lnTo>
                <a:lnTo>
                  <a:pt x="59436" y="48863"/>
                </a:lnTo>
                <a:lnTo>
                  <a:pt x="53340" y="61055"/>
                </a:lnTo>
                <a:lnTo>
                  <a:pt x="52324" y="62579"/>
                </a:lnTo>
                <a:close/>
              </a:path>
              <a:path w="60959" h="97790">
                <a:moveTo>
                  <a:pt x="35052" y="73247"/>
                </a:moveTo>
                <a:lnTo>
                  <a:pt x="25908" y="73247"/>
                </a:lnTo>
                <a:lnTo>
                  <a:pt x="13716" y="67151"/>
                </a:lnTo>
                <a:lnTo>
                  <a:pt x="12192" y="64103"/>
                </a:lnTo>
                <a:lnTo>
                  <a:pt x="51308" y="64103"/>
                </a:lnTo>
                <a:lnTo>
                  <a:pt x="50292" y="65627"/>
                </a:lnTo>
                <a:lnTo>
                  <a:pt x="41148" y="71723"/>
                </a:lnTo>
                <a:lnTo>
                  <a:pt x="35052" y="7324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316926" y="8699467"/>
            <a:ext cx="59690" cy="97791"/>
          </a:xfrm>
          <a:custGeom>
            <a:avLst/>
            <a:gdLst/>
            <a:ahLst/>
            <a:cxnLst/>
            <a:rect l="l" t="t" r="r" b="b"/>
            <a:pathLst>
              <a:path w="59690" h="97790">
                <a:moveTo>
                  <a:pt x="22098" y="10668"/>
                </a:moveTo>
                <a:lnTo>
                  <a:pt x="10668" y="10668"/>
                </a:lnTo>
                <a:lnTo>
                  <a:pt x="12192" y="7620"/>
                </a:lnTo>
                <a:lnTo>
                  <a:pt x="15240" y="4572"/>
                </a:lnTo>
                <a:lnTo>
                  <a:pt x="21336" y="1524"/>
                </a:lnTo>
                <a:lnTo>
                  <a:pt x="25908" y="0"/>
                </a:lnTo>
                <a:lnTo>
                  <a:pt x="36576" y="0"/>
                </a:lnTo>
                <a:lnTo>
                  <a:pt x="41148" y="1524"/>
                </a:lnTo>
                <a:lnTo>
                  <a:pt x="50292" y="7620"/>
                </a:lnTo>
                <a:lnTo>
                  <a:pt x="51308" y="9144"/>
                </a:lnTo>
                <a:lnTo>
                  <a:pt x="24384" y="9144"/>
                </a:lnTo>
                <a:lnTo>
                  <a:pt x="22098" y="10668"/>
                </a:lnTo>
                <a:close/>
              </a:path>
              <a:path w="59690" h="97790">
                <a:moveTo>
                  <a:pt x="10668" y="97631"/>
                </a:moveTo>
                <a:lnTo>
                  <a:pt x="0" y="97631"/>
                </a:lnTo>
                <a:lnTo>
                  <a:pt x="0" y="1524"/>
                </a:lnTo>
                <a:lnTo>
                  <a:pt x="10668" y="1524"/>
                </a:lnTo>
                <a:lnTo>
                  <a:pt x="10668" y="10668"/>
                </a:lnTo>
                <a:lnTo>
                  <a:pt x="22098" y="10668"/>
                </a:lnTo>
                <a:lnTo>
                  <a:pt x="19812" y="12192"/>
                </a:lnTo>
                <a:lnTo>
                  <a:pt x="16764" y="16764"/>
                </a:lnTo>
                <a:lnTo>
                  <a:pt x="12192" y="21336"/>
                </a:lnTo>
                <a:lnTo>
                  <a:pt x="10668" y="27432"/>
                </a:lnTo>
                <a:lnTo>
                  <a:pt x="10668" y="45815"/>
                </a:lnTo>
                <a:lnTo>
                  <a:pt x="12192" y="51911"/>
                </a:lnTo>
                <a:lnTo>
                  <a:pt x="15240" y="56483"/>
                </a:lnTo>
                <a:lnTo>
                  <a:pt x="19812" y="61055"/>
                </a:lnTo>
                <a:lnTo>
                  <a:pt x="22860" y="62579"/>
                </a:lnTo>
                <a:lnTo>
                  <a:pt x="52324" y="62579"/>
                </a:lnTo>
                <a:lnTo>
                  <a:pt x="51308" y="64103"/>
                </a:lnTo>
                <a:lnTo>
                  <a:pt x="10668" y="64103"/>
                </a:lnTo>
                <a:lnTo>
                  <a:pt x="10668" y="97631"/>
                </a:lnTo>
                <a:close/>
              </a:path>
              <a:path w="59690" h="97790">
                <a:moveTo>
                  <a:pt x="52324" y="62579"/>
                </a:moveTo>
                <a:lnTo>
                  <a:pt x="33528" y="62579"/>
                </a:lnTo>
                <a:lnTo>
                  <a:pt x="38100" y="61055"/>
                </a:lnTo>
                <a:lnTo>
                  <a:pt x="42672" y="56483"/>
                </a:lnTo>
                <a:lnTo>
                  <a:pt x="45720" y="51911"/>
                </a:lnTo>
                <a:lnTo>
                  <a:pt x="47244" y="45815"/>
                </a:lnTo>
                <a:lnTo>
                  <a:pt x="47244" y="27432"/>
                </a:lnTo>
                <a:lnTo>
                  <a:pt x="45720" y="19812"/>
                </a:lnTo>
                <a:lnTo>
                  <a:pt x="35052" y="9144"/>
                </a:lnTo>
                <a:lnTo>
                  <a:pt x="51308" y="9144"/>
                </a:lnTo>
                <a:lnTo>
                  <a:pt x="53340" y="12192"/>
                </a:lnTo>
                <a:lnTo>
                  <a:pt x="56388" y="18288"/>
                </a:lnTo>
                <a:lnTo>
                  <a:pt x="57912" y="22860"/>
                </a:lnTo>
                <a:lnTo>
                  <a:pt x="59436" y="28956"/>
                </a:lnTo>
                <a:lnTo>
                  <a:pt x="59436" y="42767"/>
                </a:lnTo>
                <a:lnTo>
                  <a:pt x="56388" y="54959"/>
                </a:lnTo>
                <a:lnTo>
                  <a:pt x="53340" y="61055"/>
                </a:lnTo>
                <a:lnTo>
                  <a:pt x="52324" y="62579"/>
                </a:lnTo>
                <a:close/>
              </a:path>
              <a:path w="59690" h="97790">
                <a:moveTo>
                  <a:pt x="35052" y="73247"/>
                </a:moveTo>
                <a:lnTo>
                  <a:pt x="25908" y="73247"/>
                </a:lnTo>
                <a:lnTo>
                  <a:pt x="22860" y="71723"/>
                </a:lnTo>
                <a:lnTo>
                  <a:pt x="18288" y="70199"/>
                </a:lnTo>
                <a:lnTo>
                  <a:pt x="15240" y="68675"/>
                </a:lnTo>
                <a:lnTo>
                  <a:pt x="10668" y="64103"/>
                </a:lnTo>
                <a:lnTo>
                  <a:pt x="51308" y="64103"/>
                </a:lnTo>
                <a:lnTo>
                  <a:pt x="50292" y="65627"/>
                </a:lnTo>
                <a:lnTo>
                  <a:pt x="44196" y="68675"/>
                </a:lnTo>
                <a:lnTo>
                  <a:pt x="39624" y="71723"/>
                </a:lnTo>
                <a:lnTo>
                  <a:pt x="35052" y="7324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389888" y="8673559"/>
            <a:ext cx="1866518" cy="12506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304032" y="8674608"/>
            <a:ext cx="223932" cy="9810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572255" y="8675084"/>
            <a:ext cx="248697" cy="9763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3881914" y="8675085"/>
            <a:ext cx="35560" cy="96520"/>
          </a:xfrm>
          <a:custGeom>
            <a:avLst/>
            <a:gdLst/>
            <a:ahLst/>
            <a:cxnLst/>
            <a:rect l="l" t="t" r="r" b="b"/>
            <a:pathLst>
              <a:path w="35560" h="96520">
                <a:moveTo>
                  <a:pt x="0" y="35052"/>
                </a:moveTo>
                <a:lnTo>
                  <a:pt x="0" y="22860"/>
                </a:lnTo>
                <a:lnTo>
                  <a:pt x="12287" y="16764"/>
                </a:lnTo>
                <a:lnTo>
                  <a:pt x="21431" y="7620"/>
                </a:lnTo>
                <a:lnTo>
                  <a:pt x="24479" y="3048"/>
                </a:lnTo>
                <a:lnTo>
                  <a:pt x="27527" y="0"/>
                </a:lnTo>
                <a:lnTo>
                  <a:pt x="35147" y="0"/>
                </a:lnTo>
                <a:lnTo>
                  <a:pt x="35147" y="21336"/>
                </a:lnTo>
                <a:lnTo>
                  <a:pt x="22955" y="21336"/>
                </a:lnTo>
                <a:lnTo>
                  <a:pt x="19907" y="22860"/>
                </a:lnTo>
                <a:lnTo>
                  <a:pt x="16859" y="25908"/>
                </a:lnTo>
                <a:lnTo>
                  <a:pt x="12287" y="28956"/>
                </a:lnTo>
                <a:lnTo>
                  <a:pt x="7620" y="32004"/>
                </a:lnTo>
                <a:lnTo>
                  <a:pt x="3048" y="33528"/>
                </a:lnTo>
                <a:lnTo>
                  <a:pt x="0" y="35052"/>
                </a:lnTo>
                <a:close/>
              </a:path>
              <a:path w="35560" h="96520">
                <a:moveTo>
                  <a:pt x="35147" y="96107"/>
                </a:moveTo>
                <a:lnTo>
                  <a:pt x="22955" y="96107"/>
                </a:lnTo>
                <a:lnTo>
                  <a:pt x="22955" y="21336"/>
                </a:lnTo>
                <a:lnTo>
                  <a:pt x="35147" y="21336"/>
                </a:lnTo>
                <a:lnTo>
                  <a:pt x="35147" y="961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981164" y="8673559"/>
            <a:ext cx="2881026" cy="12506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63118" y="8864250"/>
            <a:ext cx="204978" cy="9906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62357" y="9434322"/>
            <a:ext cx="6449695" cy="0"/>
          </a:xfrm>
          <a:custGeom>
            <a:avLst/>
            <a:gdLst/>
            <a:ahLst/>
            <a:cxnLst/>
            <a:rect l="l" t="t" r="r" b="b"/>
            <a:pathLst>
              <a:path w="6449695">
                <a:moveTo>
                  <a:pt x="0" y="0"/>
                </a:moveTo>
                <a:lnTo>
                  <a:pt x="6449568" y="0"/>
                </a:lnTo>
              </a:path>
            </a:pathLst>
          </a:custGeom>
          <a:ln w="10668">
            <a:solidFill>
              <a:srgbClr val="EDEDE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58451" y="9716929"/>
            <a:ext cx="185261" cy="15106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786384" y="9717023"/>
            <a:ext cx="0" cy="151130"/>
          </a:xfrm>
          <a:custGeom>
            <a:avLst/>
            <a:gdLst/>
            <a:ahLst/>
            <a:cxnLst/>
            <a:rect l="l" t="t" r="r" b="b"/>
            <a:pathLst>
              <a:path h="151129">
                <a:moveTo>
                  <a:pt x="0" y="0"/>
                </a:moveTo>
                <a:lnTo>
                  <a:pt x="0" y="150876"/>
                </a:lnTo>
              </a:path>
            </a:pathLst>
          </a:custGeom>
          <a:ln w="3048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830581" y="9838945"/>
            <a:ext cx="29209" cy="29210"/>
          </a:xfrm>
          <a:custGeom>
            <a:avLst/>
            <a:gdLst/>
            <a:ahLst/>
            <a:cxnLst/>
            <a:rect l="l" t="t" r="r" b="b"/>
            <a:pathLst>
              <a:path w="29209" h="29209">
                <a:moveTo>
                  <a:pt x="28956" y="28956"/>
                </a:moveTo>
                <a:lnTo>
                  <a:pt x="0" y="28956"/>
                </a:lnTo>
                <a:lnTo>
                  <a:pt x="0" y="0"/>
                </a:lnTo>
                <a:lnTo>
                  <a:pt x="28956" y="0"/>
                </a:lnTo>
                <a:lnTo>
                  <a:pt x="28956" y="28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941546" y="9715405"/>
            <a:ext cx="262413" cy="15411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226819" y="9756647"/>
            <a:ext cx="99250" cy="111347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348930" y="9756647"/>
            <a:ext cx="102203" cy="11287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485138" y="9717023"/>
            <a:ext cx="0" cy="151130"/>
          </a:xfrm>
          <a:custGeom>
            <a:avLst/>
            <a:gdLst/>
            <a:ahLst/>
            <a:cxnLst/>
            <a:rect l="l" t="t" r="r" b="b"/>
            <a:pathLst>
              <a:path h="151129">
                <a:moveTo>
                  <a:pt x="0" y="0"/>
                </a:moveTo>
                <a:lnTo>
                  <a:pt x="0" y="150876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528952" y="9758172"/>
            <a:ext cx="99250" cy="11134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648015" y="9756647"/>
            <a:ext cx="100679" cy="112872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774699" y="9716929"/>
            <a:ext cx="29209" cy="27940"/>
          </a:xfrm>
          <a:custGeom>
            <a:avLst/>
            <a:gdLst/>
            <a:ahLst/>
            <a:cxnLst/>
            <a:rect l="l" t="t" r="r" b="b"/>
            <a:pathLst>
              <a:path w="29210" h="27940">
                <a:moveTo>
                  <a:pt x="29051" y="27432"/>
                </a:moveTo>
                <a:lnTo>
                  <a:pt x="0" y="27432"/>
                </a:lnTo>
                <a:lnTo>
                  <a:pt x="0" y="0"/>
                </a:lnTo>
                <a:lnTo>
                  <a:pt x="29051" y="0"/>
                </a:lnTo>
                <a:lnTo>
                  <a:pt x="29051" y="2743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789223" y="9758173"/>
            <a:ext cx="0" cy="109854"/>
          </a:xfrm>
          <a:custGeom>
            <a:avLst/>
            <a:gdLst/>
            <a:ahLst/>
            <a:cxnLst/>
            <a:rect l="l" t="t" r="r" b="b"/>
            <a:pathLst>
              <a:path h="109854">
                <a:moveTo>
                  <a:pt x="0" y="0"/>
                </a:moveTo>
                <a:lnTo>
                  <a:pt x="0" y="109823"/>
                </a:lnTo>
              </a:path>
            </a:pathLst>
          </a:custGeom>
          <a:ln w="2905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826514" y="9756647"/>
            <a:ext cx="111442" cy="112872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960816" y="9756647"/>
            <a:ext cx="99250" cy="111347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562357" y="1665732"/>
            <a:ext cx="5029200" cy="3881628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562355" y="6118860"/>
            <a:ext cx="5495544" cy="2252879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ransition spd="med">
    <p:wipe dir="d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979634" y="10411015"/>
            <a:ext cx="247269" cy="762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63118" y="644651"/>
            <a:ext cx="1207008" cy="16078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86658" y="1017461"/>
            <a:ext cx="38735" cy="38101"/>
          </a:xfrm>
          <a:custGeom>
            <a:avLst/>
            <a:gdLst/>
            <a:ahLst/>
            <a:cxnLst/>
            <a:rect l="l" t="t" r="r" b="b"/>
            <a:pathLst>
              <a:path w="38734" h="38100">
                <a:moveTo>
                  <a:pt x="26003" y="1524"/>
                </a:moveTo>
                <a:lnTo>
                  <a:pt x="12192" y="1524"/>
                </a:lnTo>
                <a:lnTo>
                  <a:pt x="13716" y="0"/>
                </a:lnTo>
                <a:lnTo>
                  <a:pt x="24479" y="0"/>
                </a:lnTo>
                <a:lnTo>
                  <a:pt x="26003" y="1524"/>
                </a:lnTo>
                <a:close/>
              </a:path>
              <a:path w="38734" h="38100">
                <a:moveTo>
                  <a:pt x="26003" y="36576"/>
                </a:moveTo>
                <a:lnTo>
                  <a:pt x="12192" y="36576"/>
                </a:lnTo>
                <a:lnTo>
                  <a:pt x="9144" y="35052"/>
                </a:lnTo>
                <a:lnTo>
                  <a:pt x="6096" y="32004"/>
                </a:lnTo>
                <a:lnTo>
                  <a:pt x="3048" y="30480"/>
                </a:lnTo>
                <a:lnTo>
                  <a:pt x="3048" y="28956"/>
                </a:lnTo>
                <a:lnTo>
                  <a:pt x="1524" y="25908"/>
                </a:lnTo>
                <a:lnTo>
                  <a:pt x="0" y="24384"/>
                </a:lnTo>
                <a:lnTo>
                  <a:pt x="0" y="13716"/>
                </a:lnTo>
                <a:lnTo>
                  <a:pt x="1524" y="10668"/>
                </a:lnTo>
                <a:lnTo>
                  <a:pt x="3048" y="9144"/>
                </a:lnTo>
                <a:lnTo>
                  <a:pt x="3048" y="7620"/>
                </a:lnTo>
                <a:lnTo>
                  <a:pt x="9144" y="1524"/>
                </a:lnTo>
                <a:lnTo>
                  <a:pt x="29051" y="1524"/>
                </a:lnTo>
                <a:lnTo>
                  <a:pt x="32099" y="4572"/>
                </a:lnTo>
                <a:lnTo>
                  <a:pt x="33623" y="7620"/>
                </a:lnTo>
                <a:lnTo>
                  <a:pt x="36671" y="10668"/>
                </a:lnTo>
                <a:lnTo>
                  <a:pt x="38195" y="13716"/>
                </a:lnTo>
                <a:lnTo>
                  <a:pt x="38195" y="24384"/>
                </a:lnTo>
                <a:lnTo>
                  <a:pt x="36671" y="25908"/>
                </a:lnTo>
                <a:lnTo>
                  <a:pt x="35147" y="28956"/>
                </a:lnTo>
                <a:lnTo>
                  <a:pt x="29051" y="35052"/>
                </a:lnTo>
                <a:lnTo>
                  <a:pt x="26003" y="36576"/>
                </a:lnTo>
                <a:close/>
              </a:path>
              <a:path w="38734" h="38100">
                <a:moveTo>
                  <a:pt x="21336" y="38100"/>
                </a:moveTo>
                <a:lnTo>
                  <a:pt x="16764" y="38100"/>
                </a:lnTo>
                <a:lnTo>
                  <a:pt x="13716" y="36576"/>
                </a:lnTo>
                <a:lnTo>
                  <a:pt x="24479" y="36576"/>
                </a:lnTo>
                <a:lnTo>
                  <a:pt x="21336" y="381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36199" y="977837"/>
            <a:ext cx="746188" cy="9763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63118" y="1409510"/>
            <a:ext cx="443960" cy="15706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72705" y="1406461"/>
            <a:ext cx="2487358" cy="16163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617976" y="1409700"/>
            <a:ext cx="328136" cy="12487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017835" y="1409510"/>
            <a:ext cx="349376" cy="15706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390168" y="1409509"/>
            <a:ext cx="23495" cy="21590"/>
          </a:xfrm>
          <a:custGeom>
            <a:avLst/>
            <a:gdLst/>
            <a:ahLst/>
            <a:cxnLst/>
            <a:rect l="l" t="t" r="r" b="b"/>
            <a:pathLst>
              <a:path w="23495" h="21590">
                <a:moveTo>
                  <a:pt x="22955" y="21336"/>
                </a:moveTo>
                <a:lnTo>
                  <a:pt x="0" y="21336"/>
                </a:lnTo>
                <a:lnTo>
                  <a:pt x="0" y="0"/>
                </a:lnTo>
                <a:lnTo>
                  <a:pt x="22955" y="0"/>
                </a:lnTo>
                <a:lnTo>
                  <a:pt x="22955" y="213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401645" y="1443037"/>
            <a:ext cx="0" cy="88900"/>
          </a:xfrm>
          <a:custGeom>
            <a:avLst/>
            <a:gdLst/>
            <a:ahLst/>
            <a:cxnLst/>
            <a:rect l="l" t="t" r="r" b="b"/>
            <a:pathLst>
              <a:path h="88900">
                <a:moveTo>
                  <a:pt x="0" y="0"/>
                </a:moveTo>
                <a:lnTo>
                  <a:pt x="0" y="88487"/>
                </a:lnTo>
              </a:path>
            </a:pathLst>
          </a:custGeom>
          <a:ln w="229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432840" y="1409510"/>
            <a:ext cx="180117" cy="12506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632826" y="1441513"/>
            <a:ext cx="190729" cy="9306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850987" y="1443037"/>
            <a:ext cx="24765" cy="88900"/>
          </a:xfrm>
          <a:custGeom>
            <a:avLst/>
            <a:gdLst/>
            <a:ahLst/>
            <a:cxnLst/>
            <a:rect l="l" t="t" r="r" b="b"/>
            <a:pathLst>
              <a:path w="24764" h="88900">
                <a:moveTo>
                  <a:pt x="24384" y="22860"/>
                </a:moveTo>
                <a:lnTo>
                  <a:pt x="0" y="22860"/>
                </a:lnTo>
                <a:lnTo>
                  <a:pt x="0" y="0"/>
                </a:lnTo>
                <a:lnTo>
                  <a:pt x="24384" y="0"/>
                </a:lnTo>
                <a:lnTo>
                  <a:pt x="24384" y="22860"/>
                </a:lnTo>
                <a:close/>
              </a:path>
              <a:path w="24764" h="88900">
                <a:moveTo>
                  <a:pt x="24384" y="88487"/>
                </a:moveTo>
                <a:lnTo>
                  <a:pt x="0" y="88487"/>
                </a:lnTo>
                <a:lnTo>
                  <a:pt x="0" y="65627"/>
                </a:lnTo>
                <a:lnTo>
                  <a:pt x="24384" y="65627"/>
                </a:lnTo>
                <a:lnTo>
                  <a:pt x="24384" y="8848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91229" y="1742029"/>
            <a:ext cx="35560" cy="94614"/>
          </a:xfrm>
          <a:custGeom>
            <a:avLst/>
            <a:gdLst/>
            <a:ahLst/>
            <a:cxnLst/>
            <a:rect l="l" t="t" r="r" b="b"/>
            <a:pathLst>
              <a:path w="35559" h="94614">
                <a:moveTo>
                  <a:pt x="0" y="35147"/>
                </a:moveTo>
                <a:lnTo>
                  <a:pt x="0" y="22955"/>
                </a:lnTo>
                <a:lnTo>
                  <a:pt x="6096" y="19812"/>
                </a:lnTo>
                <a:lnTo>
                  <a:pt x="12192" y="16764"/>
                </a:lnTo>
                <a:lnTo>
                  <a:pt x="16859" y="12192"/>
                </a:lnTo>
                <a:lnTo>
                  <a:pt x="22955" y="7620"/>
                </a:lnTo>
                <a:lnTo>
                  <a:pt x="26003" y="3048"/>
                </a:lnTo>
                <a:lnTo>
                  <a:pt x="27527" y="0"/>
                </a:lnTo>
                <a:lnTo>
                  <a:pt x="35147" y="0"/>
                </a:lnTo>
                <a:lnTo>
                  <a:pt x="35147" y="19812"/>
                </a:lnTo>
                <a:lnTo>
                  <a:pt x="24479" y="19812"/>
                </a:lnTo>
                <a:lnTo>
                  <a:pt x="21431" y="22955"/>
                </a:lnTo>
                <a:lnTo>
                  <a:pt x="16859" y="26003"/>
                </a:lnTo>
                <a:lnTo>
                  <a:pt x="12192" y="29051"/>
                </a:lnTo>
                <a:lnTo>
                  <a:pt x="7620" y="30575"/>
                </a:lnTo>
                <a:lnTo>
                  <a:pt x="4572" y="33623"/>
                </a:lnTo>
                <a:lnTo>
                  <a:pt x="0" y="35147"/>
                </a:lnTo>
                <a:close/>
              </a:path>
              <a:path w="35559" h="94614">
                <a:moveTo>
                  <a:pt x="35147" y="94583"/>
                </a:moveTo>
                <a:lnTo>
                  <a:pt x="24479" y="94583"/>
                </a:lnTo>
                <a:lnTo>
                  <a:pt x="24479" y="19812"/>
                </a:lnTo>
                <a:lnTo>
                  <a:pt x="35147" y="19812"/>
                </a:lnTo>
                <a:lnTo>
                  <a:pt x="35147" y="945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36199" y="1742029"/>
            <a:ext cx="73660" cy="94614"/>
          </a:xfrm>
          <a:custGeom>
            <a:avLst/>
            <a:gdLst/>
            <a:ahLst/>
            <a:cxnLst/>
            <a:rect l="l" t="t" r="r" b="b"/>
            <a:pathLst>
              <a:path w="73659" h="94614">
                <a:moveTo>
                  <a:pt x="18288" y="94583"/>
                </a:moveTo>
                <a:lnTo>
                  <a:pt x="0" y="94583"/>
                </a:lnTo>
                <a:lnTo>
                  <a:pt x="0" y="0"/>
                </a:lnTo>
                <a:lnTo>
                  <a:pt x="50387" y="0"/>
                </a:lnTo>
                <a:lnTo>
                  <a:pt x="53435" y="1524"/>
                </a:lnTo>
                <a:lnTo>
                  <a:pt x="58007" y="3048"/>
                </a:lnTo>
                <a:lnTo>
                  <a:pt x="62579" y="6096"/>
                </a:lnTo>
                <a:lnTo>
                  <a:pt x="67151" y="10668"/>
                </a:lnTo>
                <a:lnTo>
                  <a:pt x="70199" y="15240"/>
                </a:lnTo>
                <a:lnTo>
                  <a:pt x="18288" y="15240"/>
                </a:lnTo>
                <a:lnTo>
                  <a:pt x="18288" y="42672"/>
                </a:lnTo>
                <a:lnTo>
                  <a:pt x="69691" y="42672"/>
                </a:lnTo>
                <a:lnTo>
                  <a:pt x="68675" y="44196"/>
                </a:lnTo>
                <a:lnTo>
                  <a:pt x="67151" y="47339"/>
                </a:lnTo>
                <a:lnTo>
                  <a:pt x="61055" y="53435"/>
                </a:lnTo>
                <a:lnTo>
                  <a:pt x="51911" y="58007"/>
                </a:lnTo>
                <a:lnTo>
                  <a:pt x="47339" y="59531"/>
                </a:lnTo>
                <a:lnTo>
                  <a:pt x="18288" y="59531"/>
                </a:lnTo>
                <a:lnTo>
                  <a:pt x="18288" y="94583"/>
                </a:lnTo>
                <a:close/>
              </a:path>
              <a:path w="73659" h="94614">
                <a:moveTo>
                  <a:pt x="69691" y="42672"/>
                </a:moveTo>
                <a:lnTo>
                  <a:pt x="41243" y="42672"/>
                </a:lnTo>
                <a:lnTo>
                  <a:pt x="44291" y="41148"/>
                </a:lnTo>
                <a:lnTo>
                  <a:pt x="47339" y="41148"/>
                </a:lnTo>
                <a:lnTo>
                  <a:pt x="48863" y="39624"/>
                </a:lnTo>
                <a:lnTo>
                  <a:pt x="50387" y="36576"/>
                </a:lnTo>
                <a:lnTo>
                  <a:pt x="51911" y="35052"/>
                </a:lnTo>
                <a:lnTo>
                  <a:pt x="51911" y="22860"/>
                </a:lnTo>
                <a:lnTo>
                  <a:pt x="48863" y="21336"/>
                </a:lnTo>
                <a:lnTo>
                  <a:pt x="47339" y="18288"/>
                </a:lnTo>
                <a:lnTo>
                  <a:pt x="44291" y="16764"/>
                </a:lnTo>
                <a:lnTo>
                  <a:pt x="39719" y="16764"/>
                </a:lnTo>
                <a:lnTo>
                  <a:pt x="35147" y="15240"/>
                </a:lnTo>
                <a:lnTo>
                  <a:pt x="70199" y="15240"/>
                </a:lnTo>
                <a:lnTo>
                  <a:pt x="73247" y="21336"/>
                </a:lnTo>
                <a:lnTo>
                  <a:pt x="73247" y="35052"/>
                </a:lnTo>
                <a:lnTo>
                  <a:pt x="71723" y="39624"/>
                </a:lnTo>
                <a:lnTo>
                  <a:pt x="69691" y="426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923164" y="1767935"/>
            <a:ext cx="64135" cy="70485"/>
          </a:xfrm>
          <a:custGeom>
            <a:avLst/>
            <a:gdLst/>
            <a:ahLst/>
            <a:cxnLst/>
            <a:rect l="l" t="t" r="r" b="b"/>
            <a:pathLst>
              <a:path w="64134" h="70485">
                <a:moveTo>
                  <a:pt x="32099" y="70199"/>
                </a:moveTo>
                <a:lnTo>
                  <a:pt x="15335" y="70199"/>
                </a:lnTo>
                <a:lnTo>
                  <a:pt x="10668" y="67151"/>
                </a:lnTo>
                <a:lnTo>
                  <a:pt x="7620" y="65627"/>
                </a:lnTo>
                <a:lnTo>
                  <a:pt x="4572" y="62579"/>
                </a:lnTo>
                <a:lnTo>
                  <a:pt x="3048" y="59531"/>
                </a:lnTo>
                <a:lnTo>
                  <a:pt x="0" y="50387"/>
                </a:lnTo>
                <a:lnTo>
                  <a:pt x="0" y="0"/>
                </a:lnTo>
                <a:lnTo>
                  <a:pt x="18383" y="0"/>
                </a:lnTo>
                <a:lnTo>
                  <a:pt x="18383" y="41243"/>
                </a:lnTo>
                <a:lnTo>
                  <a:pt x="19907" y="47339"/>
                </a:lnTo>
                <a:lnTo>
                  <a:pt x="19907" y="50387"/>
                </a:lnTo>
                <a:lnTo>
                  <a:pt x="21431" y="51911"/>
                </a:lnTo>
                <a:lnTo>
                  <a:pt x="21431" y="53435"/>
                </a:lnTo>
                <a:lnTo>
                  <a:pt x="24479" y="54959"/>
                </a:lnTo>
                <a:lnTo>
                  <a:pt x="26003" y="56483"/>
                </a:lnTo>
                <a:lnTo>
                  <a:pt x="64103" y="56483"/>
                </a:lnTo>
                <a:lnTo>
                  <a:pt x="64103" y="59531"/>
                </a:lnTo>
                <a:lnTo>
                  <a:pt x="47339" y="59531"/>
                </a:lnTo>
                <a:lnTo>
                  <a:pt x="41243" y="65627"/>
                </a:lnTo>
                <a:lnTo>
                  <a:pt x="36671" y="67151"/>
                </a:lnTo>
                <a:lnTo>
                  <a:pt x="32099" y="70199"/>
                </a:lnTo>
                <a:close/>
              </a:path>
              <a:path w="64134" h="70485">
                <a:moveTo>
                  <a:pt x="64103" y="56483"/>
                </a:moveTo>
                <a:lnTo>
                  <a:pt x="36671" y="56483"/>
                </a:lnTo>
                <a:lnTo>
                  <a:pt x="39719" y="54959"/>
                </a:lnTo>
                <a:lnTo>
                  <a:pt x="41243" y="53435"/>
                </a:lnTo>
                <a:lnTo>
                  <a:pt x="44291" y="47339"/>
                </a:lnTo>
                <a:lnTo>
                  <a:pt x="44291" y="45815"/>
                </a:lnTo>
                <a:lnTo>
                  <a:pt x="45815" y="39719"/>
                </a:lnTo>
                <a:lnTo>
                  <a:pt x="45815" y="0"/>
                </a:lnTo>
                <a:lnTo>
                  <a:pt x="64103" y="0"/>
                </a:lnTo>
                <a:lnTo>
                  <a:pt x="64103" y="56483"/>
                </a:lnTo>
                <a:close/>
              </a:path>
              <a:path w="64134" h="70485">
                <a:moveTo>
                  <a:pt x="64103" y="68675"/>
                </a:moveTo>
                <a:lnTo>
                  <a:pt x="47339" y="68675"/>
                </a:lnTo>
                <a:lnTo>
                  <a:pt x="47339" y="59531"/>
                </a:lnTo>
                <a:lnTo>
                  <a:pt x="64103" y="59531"/>
                </a:lnTo>
                <a:lnTo>
                  <a:pt x="64103" y="6867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005554" y="1766410"/>
            <a:ext cx="44450" cy="70485"/>
          </a:xfrm>
          <a:custGeom>
            <a:avLst/>
            <a:gdLst/>
            <a:ahLst/>
            <a:cxnLst/>
            <a:rect l="l" t="t" r="r" b="b"/>
            <a:pathLst>
              <a:path w="44450" h="70485">
                <a:moveTo>
                  <a:pt x="40966" y="12192"/>
                </a:moveTo>
                <a:lnTo>
                  <a:pt x="16859" y="12192"/>
                </a:lnTo>
                <a:lnTo>
                  <a:pt x="21431" y="3048"/>
                </a:lnTo>
                <a:lnTo>
                  <a:pt x="24479" y="1524"/>
                </a:lnTo>
                <a:lnTo>
                  <a:pt x="26003" y="1524"/>
                </a:lnTo>
                <a:lnTo>
                  <a:pt x="29051" y="0"/>
                </a:lnTo>
                <a:lnTo>
                  <a:pt x="36671" y="0"/>
                </a:lnTo>
                <a:lnTo>
                  <a:pt x="39719" y="1524"/>
                </a:lnTo>
                <a:lnTo>
                  <a:pt x="44291" y="3048"/>
                </a:lnTo>
                <a:lnTo>
                  <a:pt x="40966" y="12192"/>
                </a:lnTo>
                <a:close/>
              </a:path>
              <a:path w="44450" h="70485">
                <a:moveTo>
                  <a:pt x="18383" y="70199"/>
                </a:moveTo>
                <a:lnTo>
                  <a:pt x="0" y="70199"/>
                </a:lnTo>
                <a:lnTo>
                  <a:pt x="0" y="1524"/>
                </a:lnTo>
                <a:lnTo>
                  <a:pt x="16859" y="1524"/>
                </a:lnTo>
                <a:lnTo>
                  <a:pt x="16859" y="12192"/>
                </a:lnTo>
                <a:lnTo>
                  <a:pt x="40966" y="12192"/>
                </a:lnTo>
                <a:lnTo>
                  <a:pt x="39303" y="16764"/>
                </a:lnTo>
                <a:lnTo>
                  <a:pt x="26003" y="16764"/>
                </a:lnTo>
                <a:lnTo>
                  <a:pt x="22955" y="18288"/>
                </a:lnTo>
                <a:lnTo>
                  <a:pt x="21431" y="19812"/>
                </a:lnTo>
                <a:lnTo>
                  <a:pt x="19907" y="22955"/>
                </a:lnTo>
                <a:lnTo>
                  <a:pt x="19907" y="26003"/>
                </a:lnTo>
                <a:lnTo>
                  <a:pt x="18383" y="30575"/>
                </a:lnTo>
                <a:lnTo>
                  <a:pt x="18383" y="70199"/>
                </a:lnTo>
                <a:close/>
              </a:path>
              <a:path w="44450" h="70485">
                <a:moveTo>
                  <a:pt x="38195" y="19812"/>
                </a:moveTo>
                <a:lnTo>
                  <a:pt x="35147" y="16764"/>
                </a:lnTo>
                <a:lnTo>
                  <a:pt x="39303" y="16764"/>
                </a:lnTo>
                <a:lnTo>
                  <a:pt x="38195" y="198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057465" y="1766410"/>
            <a:ext cx="67310" cy="97791"/>
          </a:xfrm>
          <a:custGeom>
            <a:avLst/>
            <a:gdLst/>
            <a:ahLst/>
            <a:cxnLst/>
            <a:rect l="l" t="t" r="r" b="b"/>
            <a:pathLst>
              <a:path w="67309" h="97789">
                <a:moveTo>
                  <a:pt x="61383" y="12192"/>
                </a:moveTo>
                <a:lnTo>
                  <a:pt x="16764" y="12192"/>
                </a:lnTo>
                <a:lnTo>
                  <a:pt x="18288" y="7620"/>
                </a:lnTo>
                <a:lnTo>
                  <a:pt x="21336" y="6096"/>
                </a:lnTo>
                <a:lnTo>
                  <a:pt x="25908" y="3048"/>
                </a:lnTo>
                <a:lnTo>
                  <a:pt x="29051" y="1524"/>
                </a:lnTo>
                <a:lnTo>
                  <a:pt x="33623" y="0"/>
                </a:lnTo>
                <a:lnTo>
                  <a:pt x="45815" y="0"/>
                </a:lnTo>
                <a:lnTo>
                  <a:pt x="53435" y="3048"/>
                </a:lnTo>
                <a:lnTo>
                  <a:pt x="59531" y="9144"/>
                </a:lnTo>
                <a:lnTo>
                  <a:pt x="61383" y="12192"/>
                </a:lnTo>
                <a:close/>
              </a:path>
              <a:path w="67309" h="97789">
                <a:moveTo>
                  <a:pt x="18288" y="97631"/>
                </a:moveTo>
                <a:lnTo>
                  <a:pt x="0" y="97631"/>
                </a:lnTo>
                <a:lnTo>
                  <a:pt x="0" y="1524"/>
                </a:lnTo>
                <a:lnTo>
                  <a:pt x="16764" y="1524"/>
                </a:lnTo>
                <a:lnTo>
                  <a:pt x="16764" y="12192"/>
                </a:lnTo>
                <a:lnTo>
                  <a:pt x="61383" y="12192"/>
                </a:lnTo>
                <a:lnTo>
                  <a:pt x="62650" y="14278"/>
                </a:lnTo>
                <a:lnTo>
                  <a:pt x="63026" y="15240"/>
                </a:lnTo>
                <a:lnTo>
                  <a:pt x="29051" y="15240"/>
                </a:lnTo>
                <a:lnTo>
                  <a:pt x="25908" y="16764"/>
                </a:lnTo>
                <a:lnTo>
                  <a:pt x="22860" y="19812"/>
                </a:lnTo>
                <a:lnTo>
                  <a:pt x="19812" y="22955"/>
                </a:lnTo>
                <a:lnTo>
                  <a:pt x="18288" y="29051"/>
                </a:lnTo>
                <a:lnTo>
                  <a:pt x="18288" y="42767"/>
                </a:lnTo>
                <a:lnTo>
                  <a:pt x="19812" y="48863"/>
                </a:lnTo>
                <a:lnTo>
                  <a:pt x="22860" y="51911"/>
                </a:lnTo>
                <a:lnTo>
                  <a:pt x="25908" y="56483"/>
                </a:lnTo>
                <a:lnTo>
                  <a:pt x="29051" y="58007"/>
                </a:lnTo>
                <a:lnTo>
                  <a:pt x="62304" y="58007"/>
                </a:lnTo>
                <a:lnTo>
                  <a:pt x="59531" y="62579"/>
                </a:lnTo>
                <a:lnTo>
                  <a:pt x="18288" y="62579"/>
                </a:lnTo>
                <a:lnTo>
                  <a:pt x="18288" y="97631"/>
                </a:lnTo>
                <a:close/>
              </a:path>
              <a:path w="67309" h="97789">
                <a:moveTo>
                  <a:pt x="62304" y="58007"/>
                </a:moveTo>
                <a:lnTo>
                  <a:pt x="38195" y="58007"/>
                </a:lnTo>
                <a:lnTo>
                  <a:pt x="41243" y="56483"/>
                </a:lnTo>
                <a:lnTo>
                  <a:pt x="44291" y="53435"/>
                </a:lnTo>
                <a:lnTo>
                  <a:pt x="47339" y="48863"/>
                </a:lnTo>
                <a:lnTo>
                  <a:pt x="48863" y="44291"/>
                </a:lnTo>
                <a:lnTo>
                  <a:pt x="48863" y="29051"/>
                </a:lnTo>
                <a:lnTo>
                  <a:pt x="47339" y="22955"/>
                </a:lnTo>
                <a:lnTo>
                  <a:pt x="44291" y="19812"/>
                </a:lnTo>
                <a:lnTo>
                  <a:pt x="41243" y="16764"/>
                </a:lnTo>
                <a:lnTo>
                  <a:pt x="38195" y="15240"/>
                </a:lnTo>
                <a:lnTo>
                  <a:pt x="63026" y="15240"/>
                </a:lnTo>
                <a:lnTo>
                  <a:pt x="65055" y="20431"/>
                </a:lnTo>
                <a:lnTo>
                  <a:pt x="66603" y="27440"/>
                </a:lnTo>
                <a:lnTo>
                  <a:pt x="67151" y="35147"/>
                </a:lnTo>
                <a:lnTo>
                  <a:pt x="66603" y="43719"/>
                </a:lnTo>
                <a:lnTo>
                  <a:pt x="65055" y="51149"/>
                </a:lnTo>
                <a:lnTo>
                  <a:pt x="62650" y="57435"/>
                </a:lnTo>
                <a:lnTo>
                  <a:pt x="62304" y="58007"/>
                </a:lnTo>
                <a:close/>
              </a:path>
              <a:path w="67309" h="97789">
                <a:moveTo>
                  <a:pt x="45815" y="71723"/>
                </a:moveTo>
                <a:lnTo>
                  <a:pt x="30575" y="71723"/>
                </a:lnTo>
                <a:lnTo>
                  <a:pt x="27527" y="70199"/>
                </a:lnTo>
                <a:lnTo>
                  <a:pt x="24384" y="68675"/>
                </a:lnTo>
                <a:lnTo>
                  <a:pt x="18288" y="62579"/>
                </a:lnTo>
                <a:lnTo>
                  <a:pt x="59531" y="62579"/>
                </a:lnTo>
                <a:lnTo>
                  <a:pt x="53435" y="68675"/>
                </a:lnTo>
                <a:lnTo>
                  <a:pt x="45815" y="7172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135306" y="1766411"/>
            <a:ext cx="71755" cy="71756"/>
          </a:xfrm>
          <a:custGeom>
            <a:avLst/>
            <a:gdLst/>
            <a:ahLst/>
            <a:cxnLst/>
            <a:rect l="l" t="t" r="r" b="b"/>
            <a:pathLst>
              <a:path w="71755" h="71755">
                <a:moveTo>
                  <a:pt x="35125" y="71723"/>
                </a:moveTo>
                <a:lnTo>
                  <a:pt x="22838" y="71723"/>
                </a:lnTo>
                <a:lnTo>
                  <a:pt x="16742" y="68675"/>
                </a:lnTo>
                <a:lnTo>
                  <a:pt x="12170" y="65627"/>
                </a:lnTo>
                <a:lnTo>
                  <a:pt x="7598" y="61055"/>
                </a:lnTo>
                <a:lnTo>
                  <a:pt x="4550" y="54959"/>
                </a:lnTo>
                <a:lnTo>
                  <a:pt x="1502" y="50387"/>
                </a:lnTo>
                <a:lnTo>
                  <a:pt x="126" y="43505"/>
                </a:lnTo>
                <a:lnTo>
                  <a:pt x="0" y="28964"/>
                </a:lnTo>
                <a:lnTo>
                  <a:pt x="1502" y="22955"/>
                </a:lnTo>
                <a:lnTo>
                  <a:pt x="4550" y="18288"/>
                </a:lnTo>
                <a:lnTo>
                  <a:pt x="7598" y="12192"/>
                </a:lnTo>
                <a:lnTo>
                  <a:pt x="10646" y="7620"/>
                </a:lnTo>
                <a:lnTo>
                  <a:pt x="22838" y="1524"/>
                </a:lnTo>
                <a:lnTo>
                  <a:pt x="29029" y="0"/>
                </a:lnTo>
                <a:lnTo>
                  <a:pt x="35125" y="0"/>
                </a:lnTo>
                <a:lnTo>
                  <a:pt x="64807" y="15240"/>
                </a:lnTo>
                <a:lnTo>
                  <a:pt x="30553" y="15240"/>
                </a:lnTo>
                <a:lnTo>
                  <a:pt x="25981" y="16764"/>
                </a:lnTo>
                <a:lnTo>
                  <a:pt x="22838" y="19812"/>
                </a:lnTo>
                <a:lnTo>
                  <a:pt x="19790" y="24479"/>
                </a:lnTo>
                <a:lnTo>
                  <a:pt x="18295" y="28964"/>
                </a:lnTo>
                <a:lnTo>
                  <a:pt x="18266" y="42767"/>
                </a:lnTo>
                <a:lnTo>
                  <a:pt x="19790" y="48863"/>
                </a:lnTo>
                <a:lnTo>
                  <a:pt x="22838" y="51911"/>
                </a:lnTo>
                <a:lnTo>
                  <a:pt x="25981" y="54959"/>
                </a:lnTo>
                <a:lnTo>
                  <a:pt x="30553" y="58007"/>
                </a:lnTo>
                <a:lnTo>
                  <a:pt x="64275" y="58007"/>
                </a:lnTo>
                <a:lnTo>
                  <a:pt x="61033" y="62579"/>
                </a:lnTo>
                <a:lnTo>
                  <a:pt x="55913" y="66579"/>
                </a:lnTo>
                <a:lnTo>
                  <a:pt x="49794" y="69437"/>
                </a:lnTo>
                <a:lnTo>
                  <a:pt x="42817" y="71151"/>
                </a:lnTo>
                <a:lnTo>
                  <a:pt x="35125" y="71723"/>
                </a:lnTo>
                <a:close/>
              </a:path>
              <a:path w="71755" h="71755">
                <a:moveTo>
                  <a:pt x="64275" y="58007"/>
                </a:moveTo>
                <a:lnTo>
                  <a:pt x="39697" y="58007"/>
                </a:lnTo>
                <a:lnTo>
                  <a:pt x="44269" y="54959"/>
                </a:lnTo>
                <a:lnTo>
                  <a:pt x="50365" y="48863"/>
                </a:lnTo>
                <a:lnTo>
                  <a:pt x="51889" y="42767"/>
                </a:lnTo>
                <a:lnTo>
                  <a:pt x="51860" y="28964"/>
                </a:lnTo>
                <a:lnTo>
                  <a:pt x="50365" y="24479"/>
                </a:lnTo>
                <a:lnTo>
                  <a:pt x="47317" y="19812"/>
                </a:lnTo>
                <a:lnTo>
                  <a:pt x="44269" y="16764"/>
                </a:lnTo>
                <a:lnTo>
                  <a:pt x="39697" y="15240"/>
                </a:lnTo>
                <a:lnTo>
                  <a:pt x="64807" y="15240"/>
                </a:lnTo>
                <a:lnTo>
                  <a:pt x="65272" y="15802"/>
                </a:lnTo>
                <a:lnTo>
                  <a:pt x="68653" y="21955"/>
                </a:lnTo>
                <a:lnTo>
                  <a:pt x="70892" y="28964"/>
                </a:lnTo>
                <a:lnTo>
                  <a:pt x="71701" y="36671"/>
                </a:lnTo>
                <a:lnTo>
                  <a:pt x="70892" y="43505"/>
                </a:lnTo>
                <a:lnTo>
                  <a:pt x="68653" y="50196"/>
                </a:lnTo>
                <a:lnTo>
                  <a:pt x="65272" y="56602"/>
                </a:lnTo>
                <a:lnTo>
                  <a:pt x="64275" y="580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214628" y="1766411"/>
            <a:ext cx="64135" cy="71756"/>
          </a:xfrm>
          <a:custGeom>
            <a:avLst/>
            <a:gdLst/>
            <a:ahLst/>
            <a:cxnLst/>
            <a:rect l="l" t="t" r="r" b="b"/>
            <a:pathLst>
              <a:path w="64134" h="71755">
                <a:moveTo>
                  <a:pt x="61817" y="59531"/>
                </a:moveTo>
                <a:lnTo>
                  <a:pt x="38195" y="59531"/>
                </a:lnTo>
                <a:lnTo>
                  <a:pt x="41243" y="58007"/>
                </a:lnTo>
                <a:lnTo>
                  <a:pt x="42767" y="56483"/>
                </a:lnTo>
                <a:lnTo>
                  <a:pt x="45815" y="54959"/>
                </a:lnTo>
                <a:lnTo>
                  <a:pt x="45815" y="48863"/>
                </a:lnTo>
                <a:lnTo>
                  <a:pt x="44291" y="48863"/>
                </a:lnTo>
                <a:lnTo>
                  <a:pt x="44291" y="47339"/>
                </a:lnTo>
                <a:lnTo>
                  <a:pt x="41243" y="47339"/>
                </a:lnTo>
                <a:lnTo>
                  <a:pt x="38195" y="45815"/>
                </a:lnTo>
                <a:lnTo>
                  <a:pt x="28536" y="43529"/>
                </a:lnTo>
                <a:lnTo>
                  <a:pt x="20431" y="41243"/>
                </a:lnTo>
                <a:lnTo>
                  <a:pt x="14326" y="38957"/>
                </a:lnTo>
                <a:lnTo>
                  <a:pt x="10668" y="36671"/>
                </a:lnTo>
                <a:lnTo>
                  <a:pt x="4572" y="33623"/>
                </a:lnTo>
                <a:lnTo>
                  <a:pt x="1524" y="27527"/>
                </a:lnTo>
                <a:lnTo>
                  <a:pt x="1524" y="15240"/>
                </a:lnTo>
                <a:lnTo>
                  <a:pt x="4572" y="10668"/>
                </a:lnTo>
                <a:lnTo>
                  <a:pt x="13716" y="1524"/>
                </a:lnTo>
                <a:lnTo>
                  <a:pt x="21431" y="0"/>
                </a:lnTo>
                <a:lnTo>
                  <a:pt x="41243" y="0"/>
                </a:lnTo>
                <a:lnTo>
                  <a:pt x="47339" y="1524"/>
                </a:lnTo>
                <a:lnTo>
                  <a:pt x="56483" y="7620"/>
                </a:lnTo>
                <a:lnTo>
                  <a:pt x="59531" y="12192"/>
                </a:lnTo>
                <a:lnTo>
                  <a:pt x="60293" y="13716"/>
                </a:lnTo>
                <a:lnTo>
                  <a:pt x="22955" y="13716"/>
                </a:lnTo>
                <a:lnTo>
                  <a:pt x="19907" y="16764"/>
                </a:lnTo>
                <a:lnTo>
                  <a:pt x="19907" y="21431"/>
                </a:lnTo>
                <a:lnTo>
                  <a:pt x="21431" y="22955"/>
                </a:lnTo>
                <a:lnTo>
                  <a:pt x="22955" y="22955"/>
                </a:lnTo>
                <a:lnTo>
                  <a:pt x="29051" y="26003"/>
                </a:lnTo>
                <a:lnTo>
                  <a:pt x="47339" y="29051"/>
                </a:lnTo>
                <a:lnTo>
                  <a:pt x="54959" y="32099"/>
                </a:lnTo>
                <a:lnTo>
                  <a:pt x="58007" y="35147"/>
                </a:lnTo>
                <a:lnTo>
                  <a:pt x="62579" y="38195"/>
                </a:lnTo>
                <a:lnTo>
                  <a:pt x="64103" y="42767"/>
                </a:lnTo>
                <a:lnTo>
                  <a:pt x="64103" y="54959"/>
                </a:lnTo>
                <a:lnTo>
                  <a:pt x="61817" y="59531"/>
                </a:lnTo>
                <a:close/>
              </a:path>
              <a:path w="64134" h="71755">
                <a:moveTo>
                  <a:pt x="44291" y="21431"/>
                </a:moveTo>
                <a:lnTo>
                  <a:pt x="44291" y="18288"/>
                </a:lnTo>
                <a:lnTo>
                  <a:pt x="42767" y="16764"/>
                </a:lnTo>
                <a:lnTo>
                  <a:pt x="39719" y="15240"/>
                </a:lnTo>
                <a:lnTo>
                  <a:pt x="38195" y="13716"/>
                </a:lnTo>
                <a:lnTo>
                  <a:pt x="60293" y="13716"/>
                </a:lnTo>
                <a:lnTo>
                  <a:pt x="62579" y="18288"/>
                </a:lnTo>
                <a:lnTo>
                  <a:pt x="44291" y="21431"/>
                </a:lnTo>
                <a:close/>
              </a:path>
              <a:path w="64134" h="71755">
                <a:moveTo>
                  <a:pt x="42767" y="71723"/>
                </a:moveTo>
                <a:lnTo>
                  <a:pt x="22955" y="71723"/>
                </a:lnTo>
                <a:lnTo>
                  <a:pt x="15240" y="70199"/>
                </a:lnTo>
                <a:lnTo>
                  <a:pt x="10668" y="67151"/>
                </a:lnTo>
                <a:lnTo>
                  <a:pt x="4572" y="62579"/>
                </a:lnTo>
                <a:lnTo>
                  <a:pt x="1524" y="58007"/>
                </a:lnTo>
                <a:lnTo>
                  <a:pt x="0" y="50387"/>
                </a:lnTo>
                <a:lnTo>
                  <a:pt x="18288" y="48863"/>
                </a:lnTo>
                <a:lnTo>
                  <a:pt x="18288" y="51911"/>
                </a:lnTo>
                <a:lnTo>
                  <a:pt x="19907" y="54959"/>
                </a:lnTo>
                <a:lnTo>
                  <a:pt x="22955" y="56483"/>
                </a:lnTo>
                <a:lnTo>
                  <a:pt x="24479" y="58007"/>
                </a:lnTo>
                <a:lnTo>
                  <a:pt x="29051" y="59531"/>
                </a:lnTo>
                <a:lnTo>
                  <a:pt x="61817" y="59531"/>
                </a:lnTo>
                <a:lnTo>
                  <a:pt x="61055" y="61055"/>
                </a:lnTo>
                <a:lnTo>
                  <a:pt x="56483" y="65627"/>
                </a:lnTo>
                <a:lnTo>
                  <a:pt x="50387" y="70199"/>
                </a:lnTo>
                <a:lnTo>
                  <a:pt x="42767" y="7172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289495" y="1766411"/>
            <a:ext cx="64769" cy="71756"/>
          </a:xfrm>
          <a:custGeom>
            <a:avLst/>
            <a:gdLst/>
            <a:ahLst/>
            <a:cxnLst/>
            <a:rect l="l" t="t" r="r" b="b"/>
            <a:pathLst>
              <a:path w="64769" h="71755">
                <a:moveTo>
                  <a:pt x="41148" y="71723"/>
                </a:moveTo>
                <a:lnTo>
                  <a:pt x="33528" y="71723"/>
                </a:lnTo>
                <a:lnTo>
                  <a:pt x="24979" y="71127"/>
                </a:lnTo>
                <a:lnTo>
                  <a:pt x="0" y="36671"/>
                </a:lnTo>
                <a:lnTo>
                  <a:pt x="571" y="28954"/>
                </a:lnTo>
                <a:lnTo>
                  <a:pt x="22860" y="0"/>
                </a:lnTo>
                <a:lnTo>
                  <a:pt x="32004" y="0"/>
                </a:lnTo>
                <a:lnTo>
                  <a:pt x="58630" y="13811"/>
                </a:lnTo>
                <a:lnTo>
                  <a:pt x="28956" y="13811"/>
                </a:lnTo>
                <a:lnTo>
                  <a:pt x="25908" y="15335"/>
                </a:lnTo>
                <a:lnTo>
                  <a:pt x="19812" y="21431"/>
                </a:lnTo>
                <a:lnTo>
                  <a:pt x="19812" y="30575"/>
                </a:lnTo>
                <a:lnTo>
                  <a:pt x="64170" y="30575"/>
                </a:lnTo>
                <a:lnTo>
                  <a:pt x="64317" y="31551"/>
                </a:lnTo>
                <a:lnTo>
                  <a:pt x="64008" y="41243"/>
                </a:lnTo>
                <a:lnTo>
                  <a:pt x="18288" y="41243"/>
                </a:lnTo>
                <a:lnTo>
                  <a:pt x="18288" y="47339"/>
                </a:lnTo>
                <a:lnTo>
                  <a:pt x="19812" y="51911"/>
                </a:lnTo>
                <a:lnTo>
                  <a:pt x="22860" y="54959"/>
                </a:lnTo>
                <a:lnTo>
                  <a:pt x="28956" y="58007"/>
                </a:lnTo>
                <a:lnTo>
                  <a:pt x="60960" y="58007"/>
                </a:lnTo>
                <a:lnTo>
                  <a:pt x="57912" y="64103"/>
                </a:lnTo>
                <a:lnTo>
                  <a:pt x="53340" y="67151"/>
                </a:lnTo>
                <a:lnTo>
                  <a:pt x="47244" y="70199"/>
                </a:lnTo>
                <a:lnTo>
                  <a:pt x="41148" y="71723"/>
                </a:lnTo>
                <a:close/>
              </a:path>
              <a:path w="64769" h="71755">
                <a:moveTo>
                  <a:pt x="64170" y="30575"/>
                </a:moveTo>
                <a:lnTo>
                  <a:pt x="47244" y="30575"/>
                </a:lnTo>
                <a:lnTo>
                  <a:pt x="45720" y="24479"/>
                </a:lnTo>
                <a:lnTo>
                  <a:pt x="45720" y="21431"/>
                </a:lnTo>
                <a:lnTo>
                  <a:pt x="39624" y="15335"/>
                </a:lnTo>
                <a:lnTo>
                  <a:pt x="36576" y="13811"/>
                </a:lnTo>
                <a:lnTo>
                  <a:pt x="58630" y="13811"/>
                </a:lnTo>
                <a:lnTo>
                  <a:pt x="60364" y="16168"/>
                </a:lnTo>
                <a:lnTo>
                  <a:pt x="63055" y="23145"/>
                </a:lnTo>
                <a:lnTo>
                  <a:pt x="64170" y="30575"/>
                </a:lnTo>
                <a:close/>
              </a:path>
              <a:path w="64769" h="71755">
                <a:moveTo>
                  <a:pt x="60960" y="58007"/>
                </a:moveTo>
                <a:lnTo>
                  <a:pt x="39624" y="58007"/>
                </a:lnTo>
                <a:lnTo>
                  <a:pt x="42672" y="54959"/>
                </a:lnTo>
                <a:lnTo>
                  <a:pt x="45720" y="48863"/>
                </a:lnTo>
                <a:lnTo>
                  <a:pt x="64008" y="51911"/>
                </a:lnTo>
                <a:lnTo>
                  <a:pt x="60960" y="580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402388" y="1740503"/>
            <a:ext cx="123517" cy="9763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570196" y="1742440"/>
            <a:ext cx="299084" cy="9578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80561" y="1932717"/>
            <a:ext cx="89058" cy="95726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36200" y="1933319"/>
            <a:ext cx="70485" cy="15240"/>
          </a:xfrm>
          <a:custGeom>
            <a:avLst/>
            <a:gdLst/>
            <a:ahLst/>
            <a:cxnLst/>
            <a:rect l="l" t="t" r="r" b="b"/>
            <a:pathLst>
              <a:path w="70484" h="15239">
                <a:moveTo>
                  <a:pt x="0" y="0"/>
                </a:moveTo>
                <a:lnTo>
                  <a:pt x="70199" y="0"/>
                </a:lnTo>
                <a:lnTo>
                  <a:pt x="70199" y="15239"/>
                </a:lnTo>
                <a:lnTo>
                  <a:pt x="0" y="1523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836200" y="1948560"/>
            <a:ext cx="18415" cy="20320"/>
          </a:xfrm>
          <a:custGeom>
            <a:avLst/>
            <a:gdLst/>
            <a:ahLst/>
            <a:cxnLst/>
            <a:rect l="l" t="t" r="r" b="b"/>
            <a:pathLst>
              <a:path w="18415" h="20319">
                <a:moveTo>
                  <a:pt x="0" y="0"/>
                </a:moveTo>
                <a:lnTo>
                  <a:pt x="18288" y="0"/>
                </a:lnTo>
                <a:lnTo>
                  <a:pt x="18288" y="20320"/>
                </a:lnTo>
                <a:lnTo>
                  <a:pt x="0" y="2032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836199" y="1968881"/>
            <a:ext cx="67310" cy="17780"/>
          </a:xfrm>
          <a:custGeom>
            <a:avLst/>
            <a:gdLst/>
            <a:ahLst/>
            <a:cxnLst/>
            <a:rect l="l" t="t" r="r" b="b"/>
            <a:pathLst>
              <a:path w="67309" h="17780">
                <a:moveTo>
                  <a:pt x="0" y="0"/>
                </a:moveTo>
                <a:lnTo>
                  <a:pt x="67151" y="0"/>
                </a:lnTo>
                <a:lnTo>
                  <a:pt x="67151" y="17780"/>
                </a:lnTo>
                <a:lnTo>
                  <a:pt x="0" y="1778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836200" y="1986660"/>
            <a:ext cx="18415" cy="25400"/>
          </a:xfrm>
          <a:custGeom>
            <a:avLst/>
            <a:gdLst/>
            <a:ahLst/>
            <a:cxnLst/>
            <a:rect l="l" t="t" r="r" b="b"/>
            <a:pathLst>
              <a:path w="18415" h="25400">
                <a:moveTo>
                  <a:pt x="0" y="0"/>
                </a:moveTo>
                <a:lnTo>
                  <a:pt x="18288" y="0"/>
                </a:lnTo>
                <a:lnTo>
                  <a:pt x="18288" y="25400"/>
                </a:lnTo>
                <a:lnTo>
                  <a:pt x="0" y="254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36199" y="2012060"/>
            <a:ext cx="71755" cy="15240"/>
          </a:xfrm>
          <a:custGeom>
            <a:avLst/>
            <a:gdLst/>
            <a:ahLst/>
            <a:cxnLst/>
            <a:rect l="l" t="t" r="r" b="b"/>
            <a:pathLst>
              <a:path w="71755" h="15239">
                <a:moveTo>
                  <a:pt x="0" y="0"/>
                </a:moveTo>
                <a:lnTo>
                  <a:pt x="71723" y="0"/>
                </a:lnTo>
                <a:lnTo>
                  <a:pt x="71723" y="15240"/>
                </a:lnTo>
                <a:lnTo>
                  <a:pt x="0" y="1524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923163" y="1957101"/>
            <a:ext cx="102870" cy="70485"/>
          </a:xfrm>
          <a:custGeom>
            <a:avLst/>
            <a:gdLst/>
            <a:ahLst/>
            <a:cxnLst/>
            <a:rect l="l" t="t" r="r" b="b"/>
            <a:pathLst>
              <a:path w="102869" h="70485">
                <a:moveTo>
                  <a:pt x="58007" y="10668"/>
                </a:moveTo>
                <a:lnTo>
                  <a:pt x="16859" y="10668"/>
                </a:lnTo>
                <a:lnTo>
                  <a:pt x="22955" y="3048"/>
                </a:lnTo>
                <a:lnTo>
                  <a:pt x="30575" y="0"/>
                </a:lnTo>
                <a:lnTo>
                  <a:pt x="42767" y="0"/>
                </a:lnTo>
                <a:lnTo>
                  <a:pt x="45815" y="1524"/>
                </a:lnTo>
                <a:lnTo>
                  <a:pt x="50387" y="3048"/>
                </a:lnTo>
                <a:lnTo>
                  <a:pt x="53435" y="4572"/>
                </a:lnTo>
                <a:lnTo>
                  <a:pt x="54959" y="7620"/>
                </a:lnTo>
                <a:lnTo>
                  <a:pt x="58007" y="10668"/>
                </a:lnTo>
                <a:close/>
              </a:path>
              <a:path w="102869" h="70485">
                <a:moveTo>
                  <a:pt x="98742" y="10668"/>
                </a:moveTo>
                <a:lnTo>
                  <a:pt x="58007" y="10668"/>
                </a:lnTo>
                <a:lnTo>
                  <a:pt x="64103" y="4572"/>
                </a:lnTo>
                <a:lnTo>
                  <a:pt x="67151" y="3048"/>
                </a:lnTo>
                <a:lnTo>
                  <a:pt x="71723" y="1524"/>
                </a:lnTo>
                <a:lnTo>
                  <a:pt x="74771" y="0"/>
                </a:lnTo>
                <a:lnTo>
                  <a:pt x="83915" y="0"/>
                </a:lnTo>
                <a:lnTo>
                  <a:pt x="88582" y="1524"/>
                </a:lnTo>
                <a:lnTo>
                  <a:pt x="94678" y="4572"/>
                </a:lnTo>
                <a:lnTo>
                  <a:pt x="97726" y="7620"/>
                </a:lnTo>
                <a:lnTo>
                  <a:pt x="98742" y="10668"/>
                </a:lnTo>
                <a:close/>
              </a:path>
              <a:path w="102869" h="70485">
                <a:moveTo>
                  <a:pt x="18383" y="70199"/>
                </a:moveTo>
                <a:lnTo>
                  <a:pt x="0" y="70199"/>
                </a:lnTo>
                <a:lnTo>
                  <a:pt x="0" y="1524"/>
                </a:lnTo>
                <a:lnTo>
                  <a:pt x="16859" y="1524"/>
                </a:lnTo>
                <a:lnTo>
                  <a:pt x="16859" y="10668"/>
                </a:lnTo>
                <a:lnTo>
                  <a:pt x="98742" y="10668"/>
                </a:lnTo>
                <a:lnTo>
                  <a:pt x="99250" y="12192"/>
                </a:lnTo>
                <a:lnTo>
                  <a:pt x="100012" y="13716"/>
                </a:lnTo>
                <a:lnTo>
                  <a:pt x="29051" y="13716"/>
                </a:lnTo>
                <a:lnTo>
                  <a:pt x="26003" y="15240"/>
                </a:lnTo>
                <a:lnTo>
                  <a:pt x="22955" y="18288"/>
                </a:lnTo>
                <a:lnTo>
                  <a:pt x="19907" y="19812"/>
                </a:lnTo>
                <a:lnTo>
                  <a:pt x="19907" y="22860"/>
                </a:lnTo>
                <a:lnTo>
                  <a:pt x="18383" y="25908"/>
                </a:lnTo>
                <a:lnTo>
                  <a:pt x="18383" y="70199"/>
                </a:lnTo>
                <a:close/>
              </a:path>
              <a:path w="102869" h="70485">
                <a:moveTo>
                  <a:pt x="59531" y="70199"/>
                </a:moveTo>
                <a:lnTo>
                  <a:pt x="41243" y="70199"/>
                </a:lnTo>
                <a:lnTo>
                  <a:pt x="41243" y="19812"/>
                </a:lnTo>
                <a:lnTo>
                  <a:pt x="39719" y="18288"/>
                </a:lnTo>
                <a:lnTo>
                  <a:pt x="39719" y="16764"/>
                </a:lnTo>
                <a:lnTo>
                  <a:pt x="38195" y="15240"/>
                </a:lnTo>
                <a:lnTo>
                  <a:pt x="36671" y="15240"/>
                </a:lnTo>
                <a:lnTo>
                  <a:pt x="35147" y="13716"/>
                </a:lnTo>
                <a:lnTo>
                  <a:pt x="71723" y="13716"/>
                </a:lnTo>
                <a:lnTo>
                  <a:pt x="65627" y="16764"/>
                </a:lnTo>
                <a:lnTo>
                  <a:pt x="62579" y="19812"/>
                </a:lnTo>
                <a:lnTo>
                  <a:pt x="61055" y="22860"/>
                </a:lnTo>
                <a:lnTo>
                  <a:pt x="61055" y="25908"/>
                </a:lnTo>
                <a:lnTo>
                  <a:pt x="59531" y="30480"/>
                </a:lnTo>
                <a:lnTo>
                  <a:pt x="59531" y="70199"/>
                </a:lnTo>
                <a:close/>
              </a:path>
              <a:path w="102869" h="70485">
                <a:moveTo>
                  <a:pt x="102298" y="70199"/>
                </a:moveTo>
                <a:lnTo>
                  <a:pt x="83915" y="70199"/>
                </a:lnTo>
                <a:lnTo>
                  <a:pt x="83915" y="24384"/>
                </a:lnTo>
                <a:lnTo>
                  <a:pt x="82391" y="19812"/>
                </a:lnTo>
                <a:lnTo>
                  <a:pt x="80867" y="18288"/>
                </a:lnTo>
                <a:lnTo>
                  <a:pt x="79343" y="15240"/>
                </a:lnTo>
                <a:lnTo>
                  <a:pt x="77819" y="13716"/>
                </a:lnTo>
                <a:lnTo>
                  <a:pt x="100012" y="13716"/>
                </a:lnTo>
                <a:lnTo>
                  <a:pt x="100774" y="15240"/>
                </a:lnTo>
                <a:lnTo>
                  <a:pt x="102298" y="19812"/>
                </a:lnTo>
                <a:lnTo>
                  <a:pt x="102298" y="701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042226" y="1957101"/>
            <a:ext cx="67310" cy="97791"/>
          </a:xfrm>
          <a:custGeom>
            <a:avLst/>
            <a:gdLst/>
            <a:ahLst/>
            <a:cxnLst/>
            <a:rect l="l" t="t" r="r" b="b"/>
            <a:pathLst>
              <a:path w="67309" h="97789">
                <a:moveTo>
                  <a:pt x="61760" y="12192"/>
                </a:moveTo>
                <a:lnTo>
                  <a:pt x="16764" y="12192"/>
                </a:lnTo>
                <a:lnTo>
                  <a:pt x="19812" y="7620"/>
                </a:lnTo>
                <a:lnTo>
                  <a:pt x="22860" y="6096"/>
                </a:lnTo>
                <a:lnTo>
                  <a:pt x="25908" y="3048"/>
                </a:lnTo>
                <a:lnTo>
                  <a:pt x="35052" y="0"/>
                </a:lnTo>
                <a:lnTo>
                  <a:pt x="47339" y="0"/>
                </a:lnTo>
                <a:lnTo>
                  <a:pt x="53435" y="3048"/>
                </a:lnTo>
                <a:lnTo>
                  <a:pt x="59531" y="9144"/>
                </a:lnTo>
                <a:lnTo>
                  <a:pt x="61760" y="12192"/>
                </a:lnTo>
                <a:close/>
              </a:path>
              <a:path w="67309" h="97789">
                <a:moveTo>
                  <a:pt x="18288" y="97631"/>
                </a:moveTo>
                <a:lnTo>
                  <a:pt x="0" y="97631"/>
                </a:lnTo>
                <a:lnTo>
                  <a:pt x="0" y="1524"/>
                </a:lnTo>
                <a:lnTo>
                  <a:pt x="16764" y="1524"/>
                </a:lnTo>
                <a:lnTo>
                  <a:pt x="16764" y="12192"/>
                </a:lnTo>
                <a:lnTo>
                  <a:pt x="61760" y="12192"/>
                </a:lnTo>
                <a:lnTo>
                  <a:pt x="63293" y="14288"/>
                </a:lnTo>
                <a:lnTo>
                  <a:pt x="63646" y="15240"/>
                </a:lnTo>
                <a:lnTo>
                  <a:pt x="28956" y="15240"/>
                </a:lnTo>
                <a:lnTo>
                  <a:pt x="25908" y="16764"/>
                </a:lnTo>
                <a:lnTo>
                  <a:pt x="19812" y="22860"/>
                </a:lnTo>
                <a:lnTo>
                  <a:pt x="18288" y="28956"/>
                </a:lnTo>
                <a:lnTo>
                  <a:pt x="18288" y="42767"/>
                </a:lnTo>
                <a:lnTo>
                  <a:pt x="19812" y="48863"/>
                </a:lnTo>
                <a:lnTo>
                  <a:pt x="22860" y="51911"/>
                </a:lnTo>
                <a:lnTo>
                  <a:pt x="25908" y="56483"/>
                </a:lnTo>
                <a:lnTo>
                  <a:pt x="30480" y="58007"/>
                </a:lnTo>
                <a:lnTo>
                  <a:pt x="62891" y="58007"/>
                </a:lnTo>
                <a:lnTo>
                  <a:pt x="59531" y="62579"/>
                </a:lnTo>
                <a:lnTo>
                  <a:pt x="18288" y="62579"/>
                </a:lnTo>
                <a:lnTo>
                  <a:pt x="18288" y="97631"/>
                </a:lnTo>
                <a:close/>
              </a:path>
              <a:path w="67309" h="97789">
                <a:moveTo>
                  <a:pt x="62891" y="58007"/>
                </a:moveTo>
                <a:lnTo>
                  <a:pt x="38100" y="58007"/>
                </a:lnTo>
                <a:lnTo>
                  <a:pt x="42767" y="56483"/>
                </a:lnTo>
                <a:lnTo>
                  <a:pt x="44291" y="53435"/>
                </a:lnTo>
                <a:lnTo>
                  <a:pt x="47339" y="48863"/>
                </a:lnTo>
                <a:lnTo>
                  <a:pt x="48839" y="44362"/>
                </a:lnTo>
                <a:lnTo>
                  <a:pt x="48863" y="28956"/>
                </a:lnTo>
                <a:lnTo>
                  <a:pt x="47339" y="22860"/>
                </a:lnTo>
                <a:lnTo>
                  <a:pt x="44291" y="19812"/>
                </a:lnTo>
                <a:lnTo>
                  <a:pt x="41148" y="16764"/>
                </a:lnTo>
                <a:lnTo>
                  <a:pt x="38100" y="15240"/>
                </a:lnTo>
                <a:lnTo>
                  <a:pt x="63646" y="15240"/>
                </a:lnTo>
                <a:lnTo>
                  <a:pt x="65627" y="20585"/>
                </a:lnTo>
                <a:lnTo>
                  <a:pt x="66817" y="28043"/>
                </a:lnTo>
                <a:lnTo>
                  <a:pt x="67151" y="36671"/>
                </a:lnTo>
                <a:lnTo>
                  <a:pt x="66817" y="44362"/>
                </a:lnTo>
                <a:lnTo>
                  <a:pt x="65627" y="51339"/>
                </a:lnTo>
                <a:lnTo>
                  <a:pt x="63293" y="57459"/>
                </a:lnTo>
                <a:lnTo>
                  <a:pt x="62891" y="58007"/>
                </a:lnTo>
                <a:close/>
              </a:path>
              <a:path w="67309" h="97789">
                <a:moveTo>
                  <a:pt x="47339" y="73247"/>
                </a:moveTo>
                <a:lnTo>
                  <a:pt x="35052" y="73247"/>
                </a:lnTo>
                <a:lnTo>
                  <a:pt x="25908" y="68675"/>
                </a:lnTo>
                <a:lnTo>
                  <a:pt x="21336" y="65627"/>
                </a:lnTo>
                <a:lnTo>
                  <a:pt x="18288" y="62579"/>
                </a:lnTo>
                <a:lnTo>
                  <a:pt x="59531" y="62579"/>
                </a:lnTo>
                <a:lnTo>
                  <a:pt x="53435" y="68675"/>
                </a:lnTo>
                <a:lnTo>
                  <a:pt x="47339" y="7324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133094" y="1932431"/>
            <a:ext cx="0" cy="96520"/>
          </a:xfrm>
          <a:custGeom>
            <a:avLst/>
            <a:gdLst/>
            <a:ahLst/>
            <a:cxnLst/>
            <a:rect l="l" t="t" r="r" b="b"/>
            <a:pathLst>
              <a:path h="96519">
                <a:moveTo>
                  <a:pt x="0" y="0"/>
                </a:moveTo>
                <a:lnTo>
                  <a:pt x="0" y="96012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156621" y="1957101"/>
            <a:ext cx="71755" cy="73659"/>
          </a:xfrm>
          <a:custGeom>
            <a:avLst/>
            <a:gdLst/>
            <a:ahLst/>
            <a:cxnLst/>
            <a:rect l="l" t="t" r="r" b="b"/>
            <a:pathLst>
              <a:path w="71755" h="73660">
                <a:moveTo>
                  <a:pt x="36671" y="73247"/>
                </a:moveTo>
                <a:lnTo>
                  <a:pt x="30575" y="73247"/>
                </a:lnTo>
                <a:lnTo>
                  <a:pt x="24479" y="71723"/>
                </a:lnTo>
                <a:lnTo>
                  <a:pt x="12287" y="65627"/>
                </a:lnTo>
                <a:lnTo>
                  <a:pt x="7715" y="61055"/>
                </a:lnTo>
                <a:lnTo>
                  <a:pt x="4667" y="54959"/>
                </a:lnTo>
                <a:lnTo>
                  <a:pt x="1524" y="50387"/>
                </a:lnTo>
                <a:lnTo>
                  <a:pt x="0" y="42767"/>
                </a:lnTo>
                <a:lnTo>
                  <a:pt x="7" y="28924"/>
                </a:lnTo>
                <a:lnTo>
                  <a:pt x="1524" y="22860"/>
                </a:lnTo>
                <a:lnTo>
                  <a:pt x="4667" y="18288"/>
                </a:lnTo>
                <a:lnTo>
                  <a:pt x="7715" y="12192"/>
                </a:lnTo>
                <a:lnTo>
                  <a:pt x="12287" y="7620"/>
                </a:lnTo>
                <a:lnTo>
                  <a:pt x="18383" y="4572"/>
                </a:lnTo>
                <a:lnTo>
                  <a:pt x="22955" y="1524"/>
                </a:lnTo>
                <a:lnTo>
                  <a:pt x="29051" y="0"/>
                </a:lnTo>
                <a:lnTo>
                  <a:pt x="36671" y="0"/>
                </a:lnTo>
                <a:lnTo>
                  <a:pt x="66150" y="15240"/>
                </a:lnTo>
                <a:lnTo>
                  <a:pt x="32099" y="15240"/>
                </a:lnTo>
                <a:lnTo>
                  <a:pt x="27527" y="16764"/>
                </a:lnTo>
                <a:lnTo>
                  <a:pt x="24479" y="19812"/>
                </a:lnTo>
                <a:lnTo>
                  <a:pt x="21431" y="24384"/>
                </a:lnTo>
                <a:lnTo>
                  <a:pt x="19917" y="28924"/>
                </a:lnTo>
                <a:lnTo>
                  <a:pt x="19907" y="42767"/>
                </a:lnTo>
                <a:lnTo>
                  <a:pt x="21431" y="48863"/>
                </a:lnTo>
                <a:lnTo>
                  <a:pt x="24479" y="51911"/>
                </a:lnTo>
                <a:lnTo>
                  <a:pt x="27527" y="56483"/>
                </a:lnTo>
                <a:lnTo>
                  <a:pt x="32099" y="58007"/>
                </a:lnTo>
                <a:lnTo>
                  <a:pt x="65753" y="58007"/>
                </a:lnTo>
                <a:lnTo>
                  <a:pt x="62579" y="62579"/>
                </a:lnTo>
                <a:lnTo>
                  <a:pt x="56816" y="66817"/>
                </a:lnTo>
                <a:lnTo>
                  <a:pt x="50768" y="70199"/>
                </a:lnTo>
                <a:lnTo>
                  <a:pt x="44148" y="72437"/>
                </a:lnTo>
                <a:lnTo>
                  <a:pt x="36671" y="73247"/>
                </a:lnTo>
                <a:close/>
              </a:path>
              <a:path w="71755" h="73660">
                <a:moveTo>
                  <a:pt x="65753" y="58007"/>
                </a:moveTo>
                <a:lnTo>
                  <a:pt x="41243" y="58007"/>
                </a:lnTo>
                <a:lnTo>
                  <a:pt x="45815" y="56483"/>
                </a:lnTo>
                <a:lnTo>
                  <a:pt x="48863" y="51911"/>
                </a:lnTo>
                <a:lnTo>
                  <a:pt x="51911" y="48863"/>
                </a:lnTo>
                <a:lnTo>
                  <a:pt x="53435" y="42767"/>
                </a:lnTo>
                <a:lnTo>
                  <a:pt x="53424" y="28924"/>
                </a:lnTo>
                <a:lnTo>
                  <a:pt x="51911" y="24384"/>
                </a:lnTo>
                <a:lnTo>
                  <a:pt x="48863" y="19812"/>
                </a:lnTo>
                <a:lnTo>
                  <a:pt x="45815" y="16764"/>
                </a:lnTo>
                <a:lnTo>
                  <a:pt x="41243" y="15240"/>
                </a:lnTo>
                <a:lnTo>
                  <a:pt x="66150" y="15240"/>
                </a:lnTo>
                <a:lnTo>
                  <a:pt x="66579" y="15789"/>
                </a:lnTo>
                <a:lnTo>
                  <a:pt x="69437" y="21919"/>
                </a:lnTo>
                <a:lnTo>
                  <a:pt x="71154" y="28956"/>
                </a:lnTo>
                <a:lnTo>
                  <a:pt x="71723" y="36671"/>
                </a:lnTo>
                <a:lnTo>
                  <a:pt x="71151" y="44148"/>
                </a:lnTo>
                <a:lnTo>
                  <a:pt x="69437" y="50768"/>
                </a:lnTo>
                <a:lnTo>
                  <a:pt x="66579" y="56816"/>
                </a:lnTo>
                <a:lnTo>
                  <a:pt x="65753" y="580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234535" y="1958624"/>
            <a:ext cx="71755" cy="97791"/>
          </a:xfrm>
          <a:custGeom>
            <a:avLst/>
            <a:gdLst/>
            <a:ahLst/>
            <a:cxnLst/>
            <a:rect l="l" t="t" r="r" b="b"/>
            <a:pathLst>
              <a:path w="71755" h="97789">
                <a:moveTo>
                  <a:pt x="22860" y="97631"/>
                </a:moveTo>
                <a:lnTo>
                  <a:pt x="9144" y="97631"/>
                </a:lnTo>
                <a:lnTo>
                  <a:pt x="6096" y="96107"/>
                </a:lnTo>
                <a:lnTo>
                  <a:pt x="4572" y="82391"/>
                </a:lnTo>
                <a:lnTo>
                  <a:pt x="19812" y="82391"/>
                </a:lnTo>
                <a:lnTo>
                  <a:pt x="25908" y="70199"/>
                </a:lnTo>
                <a:lnTo>
                  <a:pt x="0" y="0"/>
                </a:lnTo>
                <a:lnTo>
                  <a:pt x="19812" y="0"/>
                </a:lnTo>
                <a:lnTo>
                  <a:pt x="36576" y="48768"/>
                </a:lnTo>
                <a:lnTo>
                  <a:pt x="53945" y="48768"/>
                </a:lnTo>
                <a:lnTo>
                  <a:pt x="38100" y="88487"/>
                </a:lnTo>
                <a:lnTo>
                  <a:pt x="32004" y="93059"/>
                </a:lnTo>
                <a:lnTo>
                  <a:pt x="28956" y="96107"/>
                </a:lnTo>
                <a:lnTo>
                  <a:pt x="25908" y="96107"/>
                </a:lnTo>
                <a:lnTo>
                  <a:pt x="22860" y="97631"/>
                </a:lnTo>
                <a:close/>
              </a:path>
              <a:path w="71755" h="97789">
                <a:moveTo>
                  <a:pt x="53945" y="48768"/>
                </a:moveTo>
                <a:lnTo>
                  <a:pt x="36576" y="48768"/>
                </a:lnTo>
                <a:lnTo>
                  <a:pt x="51816" y="0"/>
                </a:lnTo>
                <a:lnTo>
                  <a:pt x="71723" y="0"/>
                </a:lnTo>
                <a:lnTo>
                  <a:pt x="53945" y="4876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315403" y="1957101"/>
            <a:ext cx="102235" cy="70485"/>
          </a:xfrm>
          <a:custGeom>
            <a:avLst/>
            <a:gdLst/>
            <a:ahLst/>
            <a:cxnLst/>
            <a:rect l="l" t="t" r="r" b="b"/>
            <a:pathLst>
              <a:path w="102234" h="70485">
                <a:moveTo>
                  <a:pt x="57912" y="10668"/>
                </a:moveTo>
                <a:lnTo>
                  <a:pt x="16764" y="10668"/>
                </a:lnTo>
                <a:lnTo>
                  <a:pt x="22860" y="3048"/>
                </a:lnTo>
                <a:lnTo>
                  <a:pt x="30480" y="0"/>
                </a:lnTo>
                <a:lnTo>
                  <a:pt x="42672" y="0"/>
                </a:lnTo>
                <a:lnTo>
                  <a:pt x="47244" y="1524"/>
                </a:lnTo>
                <a:lnTo>
                  <a:pt x="53340" y="4572"/>
                </a:lnTo>
                <a:lnTo>
                  <a:pt x="56388" y="7620"/>
                </a:lnTo>
                <a:lnTo>
                  <a:pt x="57912" y="10668"/>
                </a:lnTo>
                <a:close/>
              </a:path>
              <a:path w="102234" h="70485">
                <a:moveTo>
                  <a:pt x="100171" y="10668"/>
                </a:moveTo>
                <a:lnTo>
                  <a:pt x="57912" y="10668"/>
                </a:lnTo>
                <a:lnTo>
                  <a:pt x="60960" y="7620"/>
                </a:lnTo>
                <a:lnTo>
                  <a:pt x="65532" y="4572"/>
                </a:lnTo>
                <a:lnTo>
                  <a:pt x="68675" y="3048"/>
                </a:lnTo>
                <a:lnTo>
                  <a:pt x="71723" y="1524"/>
                </a:lnTo>
                <a:lnTo>
                  <a:pt x="76295" y="0"/>
                </a:lnTo>
                <a:lnTo>
                  <a:pt x="85439" y="0"/>
                </a:lnTo>
                <a:lnTo>
                  <a:pt x="88487" y="1524"/>
                </a:lnTo>
                <a:lnTo>
                  <a:pt x="93059" y="3048"/>
                </a:lnTo>
                <a:lnTo>
                  <a:pt x="96107" y="4572"/>
                </a:lnTo>
                <a:lnTo>
                  <a:pt x="99155" y="7620"/>
                </a:lnTo>
                <a:lnTo>
                  <a:pt x="100171" y="10668"/>
                </a:lnTo>
                <a:close/>
              </a:path>
              <a:path w="102234" h="70485">
                <a:moveTo>
                  <a:pt x="18288" y="70199"/>
                </a:moveTo>
                <a:lnTo>
                  <a:pt x="0" y="70199"/>
                </a:lnTo>
                <a:lnTo>
                  <a:pt x="0" y="1524"/>
                </a:lnTo>
                <a:lnTo>
                  <a:pt x="16764" y="1524"/>
                </a:lnTo>
                <a:lnTo>
                  <a:pt x="16764" y="10668"/>
                </a:lnTo>
                <a:lnTo>
                  <a:pt x="100171" y="10668"/>
                </a:lnTo>
                <a:lnTo>
                  <a:pt x="100679" y="12192"/>
                </a:lnTo>
                <a:lnTo>
                  <a:pt x="101441" y="13716"/>
                </a:lnTo>
                <a:lnTo>
                  <a:pt x="30480" y="13716"/>
                </a:lnTo>
                <a:lnTo>
                  <a:pt x="24384" y="16764"/>
                </a:lnTo>
                <a:lnTo>
                  <a:pt x="21336" y="19812"/>
                </a:lnTo>
                <a:lnTo>
                  <a:pt x="19812" y="22860"/>
                </a:lnTo>
                <a:lnTo>
                  <a:pt x="19812" y="25908"/>
                </a:lnTo>
                <a:lnTo>
                  <a:pt x="18288" y="30480"/>
                </a:lnTo>
                <a:lnTo>
                  <a:pt x="18288" y="70199"/>
                </a:lnTo>
                <a:close/>
              </a:path>
              <a:path w="102234" h="70485">
                <a:moveTo>
                  <a:pt x="60960" y="70199"/>
                </a:moveTo>
                <a:lnTo>
                  <a:pt x="42672" y="70199"/>
                </a:lnTo>
                <a:lnTo>
                  <a:pt x="42672" y="21336"/>
                </a:lnTo>
                <a:lnTo>
                  <a:pt x="41148" y="19812"/>
                </a:lnTo>
                <a:lnTo>
                  <a:pt x="41148" y="18288"/>
                </a:lnTo>
                <a:lnTo>
                  <a:pt x="38100" y="15240"/>
                </a:lnTo>
                <a:lnTo>
                  <a:pt x="36576" y="15240"/>
                </a:lnTo>
                <a:lnTo>
                  <a:pt x="35052" y="13716"/>
                </a:lnTo>
                <a:lnTo>
                  <a:pt x="71723" y="13716"/>
                </a:lnTo>
                <a:lnTo>
                  <a:pt x="68675" y="15240"/>
                </a:lnTo>
                <a:lnTo>
                  <a:pt x="67056" y="16764"/>
                </a:lnTo>
                <a:lnTo>
                  <a:pt x="64008" y="18288"/>
                </a:lnTo>
                <a:lnTo>
                  <a:pt x="62484" y="19812"/>
                </a:lnTo>
                <a:lnTo>
                  <a:pt x="62484" y="22860"/>
                </a:lnTo>
                <a:lnTo>
                  <a:pt x="60960" y="25908"/>
                </a:lnTo>
                <a:lnTo>
                  <a:pt x="60960" y="70199"/>
                </a:lnTo>
                <a:close/>
              </a:path>
              <a:path w="102234" h="70485">
                <a:moveTo>
                  <a:pt x="102203" y="70199"/>
                </a:moveTo>
                <a:lnTo>
                  <a:pt x="83915" y="70199"/>
                </a:lnTo>
                <a:lnTo>
                  <a:pt x="83915" y="19812"/>
                </a:lnTo>
                <a:lnTo>
                  <a:pt x="82391" y="18288"/>
                </a:lnTo>
                <a:lnTo>
                  <a:pt x="80867" y="15240"/>
                </a:lnTo>
                <a:lnTo>
                  <a:pt x="77819" y="13716"/>
                </a:lnTo>
                <a:lnTo>
                  <a:pt x="101441" y="13716"/>
                </a:lnTo>
                <a:lnTo>
                  <a:pt x="102203" y="15240"/>
                </a:lnTo>
                <a:lnTo>
                  <a:pt x="102203" y="701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431322" y="1957101"/>
            <a:ext cx="64135" cy="73659"/>
          </a:xfrm>
          <a:custGeom>
            <a:avLst/>
            <a:gdLst/>
            <a:ahLst/>
            <a:cxnLst/>
            <a:rect l="l" t="t" r="r" b="b"/>
            <a:pathLst>
              <a:path w="64134" h="73660">
                <a:moveTo>
                  <a:pt x="41243" y="73247"/>
                </a:moveTo>
                <a:lnTo>
                  <a:pt x="33623" y="73247"/>
                </a:lnTo>
                <a:lnTo>
                  <a:pt x="24995" y="72413"/>
                </a:lnTo>
                <a:lnTo>
                  <a:pt x="0" y="45815"/>
                </a:lnTo>
                <a:lnTo>
                  <a:pt x="0" y="36671"/>
                </a:lnTo>
                <a:lnTo>
                  <a:pt x="21336" y="0"/>
                </a:lnTo>
                <a:lnTo>
                  <a:pt x="30575" y="0"/>
                </a:lnTo>
                <a:lnTo>
                  <a:pt x="57214" y="13716"/>
                </a:lnTo>
                <a:lnTo>
                  <a:pt x="27527" y="13716"/>
                </a:lnTo>
                <a:lnTo>
                  <a:pt x="24384" y="15240"/>
                </a:lnTo>
                <a:lnTo>
                  <a:pt x="22860" y="18288"/>
                </a:lnTo>
                <a:lnTo>
                  <a:pt x="19812" y="21336"/>
                </a:lnTo>
                <a:lnTo>
                  <a:pt x="18288" y="25908"/>
                </a:lnTo>
                <a:lnTo>
                  <a:pt x="18288" y="30480"/>
                </a:lnTo>
                <a:lnTo>
                  <a:pt x="63325" y="30480"/>
                </a:lnTo>
                <a:lnTo>
                  <a:pt x="63531" y="31496"/>
                </a:lnTo>
                <a:lnTo>
                  <a:pt x="64103" y="41243"/>
                </a:lnTo>
                <a:lnTo>
                  <a:pt x="18288" y="41243"/>
                </a:lnTo>
                <a:lnTo>
                  <a:pt x="18288" y="47339"/>
                </a:lnTo>
                <a:lnTo>
                  <a:pt x="19812" y="51911"/>
                </a:lnTo>
                <a:lnTo>
                  <a:pt x="25908" y="58007"/>
                </a:lnTo>
                <a:lnTo>
                  <a:pt x="29051" y="59531"/>
                </a:lnTo>
                <a:lnTo>
                  <a:pt x="59912" y="59531"/>
                </a:lnTo>
                <a:lnTo>
                  <a:pt x="56483" y="64103"/>
                </a:lnTo>
                <a:lnTo>
                  <a:pt x="47339" y="70199"/>
                </a:lnTo>
                <a:lnTo>
                  <a:pt x="41243" y="73247"/>
                </a:lnTo>
                <a:close/>
              </a:path>
              <a:path w="64134" h="73660">
                <a:moveTo>
                  <a:pt x="63325" y="30480"/>
                </a:moveTo>
                <a:lnTo>
                  <a:pt x="45815" y="30480"/>
                </a:lnTo>
                <a:lnTo>
                  <a:pt x="45815" y="24384"/>
                </a:lnTo>
                <a:lnTo>
                  <a:pt x="44291" y="21336"/>
                </a:lnTo>
                <a:lnTo>
                  <a:pt x="41243" y="18288"/>
                </a:lnTo>
                <a:lnTo>
                  <a:pt x="39719" y="15240"/>
                </a:lnTo>
                <a:lnTo>
                  <a:pt x="36671" y="13716"/>
                </a:lnTo>
                <a:lnTo>
                  <a:pt x="57214" y="13716"/>
                </a:lnTo>
                <a:lnTo>
                  <a:pt x="58959" y="16074"/>
                </a:lnTo>
                <a:lnTo>
                  <a:pt x="61817" y="23062"/>
                </a:lnTo>
                <a:lnTo>
                  <a:pt x="63325" y="30480"/>
                </a:lnTo>
                <a:close/>
              </a:path>
              <a:path w="64134" h="73660">
                <a:moveTo>
                  <a:pt x="59912" y="59531"/>
                </a:moveTo>
                <a:lnTo>
                  <a:pt x="36671" y="59531"/>
                </a:lnTo>
                <a:lnTo>
                  <a:pt x="39719" y="56483"/>
                </a:lnTo>
                <a:lnTo>
                  <a:pt x="42767" y="54959"/>
                </a:lnTo>
                <a:lnTo>
                  <a:pt x="44291" y="51911"/>
                </a:lnTo>
                <a:lnTo>
                  <a:pt x="44291" y="48863"/>
                </a:lnTo>
                <a:lnTo>
                  <a:pt x="62579" y="51911"/>
                </a:lnTo>
                <a:lnTo>
                  <a:pt x="61055" y="58007"/>
                </a:lnTo>
                <a:lnTo>
                  <a:pt x="59912" y="5953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510760" y="1957196"/>
            <a:ext cx="62865" cy="70485"/>
          </a:xfrm>
          <a:custGeom>
            <a:avLst/>
            <a:gdLst/>
            <a:ahLst/>
            <a:cxnLst/>
            <a:rect l="l" t="t" r="r" b="b"/>
            <a:pathLst>
              <a:path w="62865" h="70485">
                <a:moveTo>
                  <a:pt x="60960" y="12192"/>
                </a:moveTo>
                <a:lnTo>
                  <a:pt x="16764" y="12192"/>
                </a:lnTo>
                <a:lnTo>
                  <a:pt x="21621" y="7072"/>
                </a:lnTo>
                <a:lnTo>
                  <a:pt x="27051" y="3238"/>
                </a:lnTo>
                <a:lnTo>
                  <a:pt x="33051" y="833"/>
                </a:lnTo>
                <a:lnTo>
                  <a:pt x="39624" y="0"/>
                </a:lnTo>
                <a:lnTo>
                  <a:pt x="47244" y="0"/>
                </a:lnTo>
                <a:lnTo>
                  <a:pt x="53340" y="3048"/>
                </a:lnTo>
                <a:lnTo>
                  <a:pt x="57912" y="7620"/>
                </a:lnTo>
                <a:lnTo>
                  <a:pt x="59436" y="10668"/>
                </a:lnTo>
                <a:lnTo>
                  <a:pt x="60960" y="12192"/>
                </a:lnTo>
                <a:close/>
              </a:path>
              <a:path w="62865" h="70485">
                <a:moveTo>
                  <a:pt x="18288" y="70104"/>
                </a:moveTo>
                <a:lnTo>
                  <a:pt x="0" y="70104"/>
                </a:lnTo>
                <a:lnTo>
                  <a:pt x="0" y="1524"/>
                </a:lnTo>
                <a:lnTo>
                  <a:pt x="16764" y="1524"/>
                </a:lnTo>
                <a:lnTo>
                  <a:pt x="16764" y="12192"/>
                </a:lnTo>
                <a:lnTo>
                  <a:pt x="60960" y="12192"/>
                </a:lnTo>
                <a:lnTo>
                  <a:pt x="60960" y="13716"/>
                </a:lnTo>
                <a:lnTo>
                  <a:pt x="28956" y="13716"/>
                </a:lnTo>
                <a:lnTo>
                  <a:pt x="27432" y="15240"/>
                </a:lnTo>
                <a:lnTo>
                  <a:pt x="21336" y="18288"/>
                </a:lnTo>
                <a:lnTo>
                  <a:pt x="19812" y="21336"/>
                </a:lnTo>
                <a:lnTo>
                  <a:pt x="19812" y="22860"/>
                </a:lnTo>
                <a:lnTo>
                  <a:pt x="18288" y="25908"/>
                </a:lnTo>
                <a:lnTo>
                  <a:pt x="18288" y="70104"/>
                </a:lnTo>
                <a:close/>
              </a:path>
              <a:path w="62865" h="70485">
                <a:moveTo>
                  <a:pt x="62484" y="70104"/>
                </a:moveTo>
                <a:lnTo>
                  <a:pt x="44196" y="70104"/>
                </a:lnTo>
                <a:lnTo>
                  <a:pt x="44196" y="22860"/>
                </a:lnTo>
                <a:lnTo>
                  <a:pt x="42672" y="21336"/>
                </a:lnTo>
                <a:lnTo>
                  <a:pt x="42672" y="18288"/>
                </a:lnTo>
                <a:lnTo>
                  <a:pt x="39624" y="15240"/>
                </a:lnTo>
                <a:lnTo>
                  <a:pt x="38100" y="15240"/>
                </a:lnTo>
                <a:lnTo>
                  <a:pt x="35052" y="13716"/>
                </a:lnTo>
                <a:lnTo>
                  <a:pt x="60960" y="13716"/>
                </a:lnTo>
                <a:lnTo>
                  <a:pt x="60960" y="15240"/>
                </a:lnTo>
                <a:lnTo>
                  <a:pt x="62484" y="18288"/>
                </a:lnTo>
                <a:lnTo>
                  <a:pt x="62484" y="701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583912" y="1934241"/>
            <a:ext cx="41275" cy="96520"/>
          </a:xfrm>
          <a:custGeom>
            <a:avLst/>
            <a:gdLst/>
            <a:ahLst/>
            <a:cxnLst/>
            <a:rect l="l" t="t" r="r" b="b"/>
            <a:pathLst>
              <a:path w="41275" h="96519">
                <a:moveTo>
                  <a:pt x="27527" y="24384"/>
                </a:moveTo>
                <a:lnTo>
                  <a:pt x="9239" y="24384"/>
                </a:lnTo>
                <a:lnTo>
                  <a:pt x="9239" y="10668"/>
                </a:lnTo>
                <a:lnTo>
                  <a:pt x="27527" y="0"/>
                </a:lnTo>
                <a:lnTo>
                  <a:pt x="27527" y="24384"/>
                </a:lnTo>
                <a:close/>
              </a:path>
              <a:path w="41275" h="96519">
                <a:moveTo>
                  <a:pt x="39719" y="39624"/>
                </a:moveTo>
                <a:lnTo>
                  <a:pt x="0" y="39624"/>
                </a:lnTo>
                <a:lnTo>
                  <a:pt x="0" y="24384"/>
                </a:lnTo>
                <a:lnTo>
                  <a:pt x="39719" y="24384"/>
                </a:lnTo>
                <a:lnTo>
                  <a:pt x="39719" y="39624"/>
                </a:lnTo>
                <a:close/>
              </a:path>
              <a:path w="41275" h="96519">
                <a:moveTo>
                  <a:pt x="32099" y="96012"/>
                </a:moveTo>
                <a:lnTo>
                  <a:pt x="22955" y="96012"/>
                </a:lnTo>
                <a:lnTo>
                  <a:pt x="19907" y="94488"/>
                </a:lnTo>
                <a:lnTo>
                  <a:pt x="18383" y="94488"/>
                </a:lnTo>
                <a:lnTo>
                  <a:pt x="15335" y="92964"/>
                </a:lnTo>
                <a:lnTo>
                  <a:pt x="10763" y="88392"/>
                </a:lnTo>
                <a:lnTo>
                  <a:pt x="9239" y="85344"/>
                </a:lnTo>
                <a:lnTo>
                  <a:pt x="9239" y="39624"/>
                </a:lnTo>
                <a:lnTo>
                  <a:pt x="27527" y="39624"/>
                </a:lnTo>
                <a:lnTo>
                  <a:pt x="27527" y="79248"/>
                </a:lnTo>
                <a:lnTo>
                  <a:pt x="29051" y="79248"/>
                </a:lnTo>
                <a:lnTo>
                  <a:pt x="30575" y="80772"/>
                </a:lnTo>
                <a:lnTo>
                  <a:pt x="39888" y="80772"/>
                </a:lnTo>
                <a:lnTo>
                  <a:pt x="41243" y="92964"/>
                </a:lnTo>
                <a:lnTo>
                  <a:pt x="32099" y="96012"/>
                </a:lnTo>
                <a:close/>
              </a:path>
              <a:path w="41275" h="96519">
                <a:moveTo>
                  <a:pt x="39888" y="80772"/>
                </a:moveTo>
                <a:lnTo>
                  <a:pt x="33623" y="80772"/>
                </a:lnTo>
                <a:lnTo>
                  <a:pt x="36671" y="79248"/>
                </a:lnTo>
                <a:lnTo>
                  <a:pt x="39719" y="79248"/>
                </a:lnTo>
                <a:lnTo>
                  <a:pt x="39888" y="807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673923" y="1932718"/>
            <a:ext cx="425767" cy="12353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682085" y="2123407"/>
            <a:ext cx="87534" cy="9763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831628" y="2121886"/>
            <a:ext cx="374165" cy="99155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679037" y="2314099"/>
            <a:ext cx="90582" cy="96869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835153" y="2313432"/>
            <a:ext cx="794575" cy="98297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682085" y="2506217"/>
            <a:ext cx="87534" cy="96107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828484" y="2504693"/>
            <a:ext cx="305276" cy="97631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ransition spd="med">
    <p:wipe dir="d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037641" y="10411015"/>
            <a:ext cx="189261" cy="762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68452" y="538449"/>
            <a:ext cx="4253483" cy="1250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873848" y="539497"/>
            <a:ext cx="2063115" cy="9810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69213" y="730663"/>
            <a:ext cx="200406" cy="9686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58450" y="1054037"/>
            <a:ext cx="2517838" cy="9915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140392" y="1054609"/>
            <a:ext cx="486822" cy="9705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677508" y="1055562"/>
            <a:ext cx="817911" cy="11439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553427" y="1055560"/>
            <a:ext cx="10795" cy="12700"/>
          </a:xfrm>
          <a:custGeom>
            <a:avLst/>
            <a:gdLst/>
            <a:ahLst/>
            <a:cxnLst/>
            <a:rect l="l" t="t" r="r" b="b"/>
            <a:pathLst>
              <a:path w="10795" h="12700">
                <a:moveTo>
                  <a:pt x="10668" y="12192"/>
                </a:moveTo>
                <a:lnTo>
                  <a:pt x="0" y="12192"/>
                </a:lnTo>
                <a:lnTo>
                  <a:pt x="0" y="0"/>
                </a:lnTo>
                <a:lnTo>
                  <a:pt x="10668" y="0"/>
                </a:lnTo>
                <a:lnTo>
                  <a:pt x="10668" y="1219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553427" y="1081468"/>
            <a:ext cx="10795" cy="69216"/>
          </a:xfrm>
          <a:custGeom>
            <a:avLst/>
            <a:gdLst/>
            <a:ahLst/>
            <a:cxnLst/>
            <a:rect l="l" t="t" r="r" b="b"/>
            <a:pathLst>
              <a:path w="10795" h="69215">
                <a:moveTo>
                  <a:pt x="10668" y="68675"/>
                </a:moveTo>
                <a:lnTo>
                  <a:pt x="0" y="68675"/>
                </a:lnTo>
                <a:lnTo>
                  <a:pt x="0" y="0"/>
                </a:lnTo>
                <a:lnTo>
                  <a:pt x="10668" y="0"/>
                </a:lnTo>
                <a:lnTo>
                  <a:pt x="10668" y="6867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576287" y="1057085"/>
            <a:ext cx="33655" cy="94614"/>
          </a:xfrm>
          <a:custGeom>
            <a:avLst/>
            <a:gdLst/>
            <a:ahLst/>
            <a:cxnLst/>
            <a:rect l="l" t="t" r="r" b="b"/>
            <a:pathLst>
              <a:path w="33654" h="94615">
                <a:moveTo>
                  <a:pt x="19812" y="24479"/>
                </a:moveTo>
                <a:lnTo>
                  <a:pt x="9144" y="24479"/>
                </a:lnTo>
                <a:lnTo>
                  <a:pt x="9144" y="7620"/>
                </a:lnTo>
                <a:lnTo>
                  <a:pt x="19812" y="0"/>
                </a:lnTo>
                <a:lnTo>
                  <a:pt x="19812" y="24479"/>
                </a:lnTo>
                <a:close/>
              </a:path>
              <a:path w="33654" h="94615">
                <a:moveTo>
                  <a:pt x="32099" y="33623"/>
                </a:moveTo>
                <a:lnTo>
                  <a:pt x="0" y="33623"/>
                </a:lnTo>
                <a:lnTo>
                  <a:pt x="0" y="24479"/>
                </a:lnTo>
                <a:lnTo>
                  <a:pt x="32099" y="24479"/>
                </a:lnTo>
                <a:lnTo>
                  <a:pt x="32099" y="33623"/>
                </a:lnTo>
                <a:close/>
              </a:path>
              <a:path w="33654" h="94615">
                <a:moveTo>
                  <a:pt x="30575" y="94583"/>
                </a:moveTo>
                <a:lnTo>
                  <a:pt x="19812" y="94583"/>
                </a:lnTo>
                <a:lnTo>
                  <a:pt x="16764" y="93059"/>
                </a:lnTo>
                <a:lnTo>
                  <a:pt x="15240" y="93059"/>
                </a:lnTo>
                <a:lnTo>
                  <a:pt x="12192" y="91535"/>
                </a:lnTo>
                <a:lnTo>
                  <a:pt x="10668" y="90011"/>
                </a:lnTo>
                <a:lnTo>
                  <a:pt x="9144" y="86963"/>
                </a:lnTo>
                <a:lnTo>
                  <a:pt x="9144" y="33623"/>
                </a:lnTo>
                <a:lnTo>
                  <a:pt x="19812" y="33623"/>
                </a:lnTo>
                <a:lnTo>
                  <a:pt x="19812" y="79343"/>
                </a:lnTo>
                <a:lnTo>
                  <a:pt x="21336" y="80867"/>
                </a:lnTo>
                <a:lnTo>
                  <a:pt x="21336" y="82391"/>
                </a:lnTo>
                <a:lnTo>
                  <a:pt x="22955" y="82391"/>
                </a:lnTo>
                <a:lnTo>
                  <a:pt x="22955" y="83915"/>
                </a:lnTo>
                <a:lnTo>
                  <a:pt x="32316" y="83915"/>
                </a:lnTo>
                <a:lnTo>
                  <a:pt x="33623" y="93059"/>
                </a:lnTo>
                <a:lnTo>
                  <a:pt x="30575" y="94583"/>
                </a:lnTo>
                <a:close/>
              </a:path>
              <a:path w="33654" h="94615">
                <a:moveTo>
                  <a:pt x="32316" y="83915"/>
                </a:moveTo>
                <a:lnTo>
                  <a:pt x="29051" y="83915"/>
                </a:lnTo>
                <a:lnTo>
                  <a:pt x="32099" y="82391"/>
                </a:lnTo>
                <a:lnTo>
                  <a:pt x="32316" y="8391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648010" y="1054608"/>
            <a:ext cx="118547" cy="9601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753356" y="1054036"/>
            <a:ext cx="1150524" cy="12515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952745" y="1054609"/>
            <a:ext cx="703421" cy="9705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64641" y="1244726"/>
            <a:ext cx="3007614" cy="12506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590544" y="1327405"/>
            <a:ext cx="13970" cy="13969"/>
          </a:xfrm>
          <a:custGeom>
            <a:avLst/>
            <a:gdLst/>
            <a:ahLst/>
            <a:cxnLst/>
            <a:rect l="l" t="t" r="r" b="b"/>
            <a:pathLst>
              <a:path w="13970" h="13969">
                <a:moveTo>
                  <a:pt x="0" y="0"/>
                </a:moveTo>
                <a:lnTo>
                  <a:pt x="13716" y="0"/>
                </a:lnTo>
                <a:lnTo>
                  <a:pt x="13716" y="13716"/>
                </a:lnTo>
                <a:lnTo>
                  <a:pt x="0" y="13716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657695" y="1244727"/>
            <a:ext cx="152590" cy="9763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860292" y="1246251"/>
            <a:ext cx="220122" cy="9639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123087" y="1244727"/>
            <a:ext cx="204501" cy="9763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379499" y="1247775"/>
            <a:ext cx="180022" cy="9458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602289" y="1270634"/>
            <a:ext cx="66675" cy="7201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680204" y="1246251"/>
            <a:ext cx="2122550" cy="123539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67690" y="1436942"/>
            <a:ext cx="1759362" cy="123539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385061" y="1435417"/>
            <a:ext cx="769048" cy="125064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172969" y="1517904"/>
            <a:ext cx="13970" cy="13969"/>
          </a:xfrm>
          <a:custGeom>
            <a:avLst/>
            <a:gdLst/>
            <a:ahLst/>
            <a:cxnLst/>
            <a:rect l="l" t="t" r="r" b="b"/>
            <a:pathLst>
              <a:path w="13969" h="13969">
                <a:moveTo>
                  <a:pt x="0" y="0"/>
                </a:moveTo>
                <a:lnTo>
                  <a:pt x="13716" y="0"/>
                </a:lnTo>
                <a:lnTo>
                  <a:pt x="13716" y="13716"/>
                </a:lnTo>
                <a:lnTo>
                  <a:pt x="0" y="13716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236499" y="1436941"/>
            <a:ext cx="190785" cy="96107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469957" y="1436942"/>
            <a:ext cx="116967" cy="96202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575304" y="1436942"/>
            <a:ext cx="1632775" cy="96202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258371" y="1436943"/>
            <a:ext cx="12700" cy="13969"/>
          </a:xfrm>
          <a:custGeom>
            <a:avLst/>
            <a:gdLst/>
            <a:ahLst/>
            <a:cxnLst/>
            <a:rect l="l" t="t" r="r" b="b"/>
            <a:pathLst>
              <a:path w="12700" h="13969">
                <a:moveTo>
                  <a:pt x="12192" y="13716"/>
                </a:moveTo>
                <a:lnTo>
                  <a:pt x="0" y="13716"/>
                </a:lnTo>
                <a:lnTo>
                  <a:pt x="0" y="0"/>
                </a:lnTo>
                <a:lnTo>
                  <a:pt x="12192" y="0"/>
                </a:lnTo>
                <a:lnTo>
                  <a:pt x="12192" y="137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258371" y="1462848"/>
            <a:ext cx="12700" cy="69216"/>
          </a:xfrm>
          <a:custGeom>
            <a:avLst/>
            <a:gdLst/>
            <a:ahLst/>
            <a:cxnLst/>
            <a:rect l="l" t="t" r="r" b="b"/>
            <a:pathLst>
              <a:path w="12700" h="69215">
                <a:moveTo>
                  <a:pt x="12192" y="68675"/>
                </a:moveTo>
                <a:lnTo>
                  <a:pt x="0" y="68675"/>
                </a:lnTo>
                <a:lnTo>
                  <a:pt x="0" y="0"/>
                </a:lnTo>
                <a:lnTo>
                  <a:pt x="12192" y="0"/>
                </a:lnTo>
                <a:lnTo>
                  <a:pt x="12192" y="6867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281327" y="1438467"/>
            <a:ext cx="33655" cy="94614"/>
          </a:xfrm>
          <a:custGeom>
            <a:avLst/>
            <a:gdLst/>
            <a:ahLst/>
            <a:cxnLst/>
            <a:rect l="l" t="t" r="r" b="b"/>
            <a:pathLst>
              <a:path w="33654" h="94615">
                <a:moveTo>
                  <a:pt x="21336" y="24384"/>
                </a:moveTo>
                <a:lnTo>
                  <a:pt x="9144" y="24384"/>
                </a:lnTo>
                <a:lnTo>
                  <a:pt x="9144" y="7620"/>
                </a:lnTo>
                <a:lnTo>
                  <a:pt x="21336" y="0"/>
                </a:lnTo>
                <a:lnTo>
                  <a:pt x="21336" y="24384"/>
                </a:lnTo>
                <a:close/>
              </a:path>
              <a:path w="33654" h="94615">
                <a:moveTo>
                  <a:pt x="32004" y="33528"/>
                </a:moveTo>
                <a:lnTo>
                  <a:pt x="0" y="33528"/>
                </a:lnTo>
                <a:lnTo>
                  <a:pt x="0" y="24384"/>
                </a:lnTo>
                <a:lnTo>
                  <a:pt x="32004" y="24384"/>
                </a:lnTo>
                <a:lnTo>
                  <a:pt x="32004" y="33528"/>
                </a:lnTo>
                <a:close/>
              </a:path>
              <a:path w="33654" h="94615">
                <a:moveTo>
                  <a:pt x="30480" y="94583"/>
                </a:moveTo>
                <a:lnTo>
                  <a:pt x="18288" y="94583"/>
                </a:lnTo>
                <a:lnTo>
                  <a:pt x="15240" y="93059"/>
                </a:lnTo>
                <a:lnTo>
                  <a:pt x="13716" y="91535"/>
                </a:lnTo>
                <a:lnTo>
                  <a:pt x="10668" y="90011"/>
                </a:lnTo>
                <a:lnTo>
                  <a:pt x="10668" y="86963"/>
                </a:lnTo>
                <a:lnTo>
                  <a:pt x="9144" y="85439"/>
                </a:lnTo>
                <a:lnTo>
                  <a:pt x="9144" y="33528"/>
                </a:lnTo>
                <a:lnTo>
                  <a:pt x="21336" y="33528"/>
                </a:lnTo>
                <a:lnTo>
                  <a:pt x="21336" y="80867"/>
                </a:lnTo>
                <a:lnTo>
                  <a:pt x="24384" y="83915"/>
                </a:lnTo>
                <a:lnTo>
                  <a:pt x="32221" y="83915"/>
                </a:lnTo>
                <a:lnTo>
                  <a:pt x="33528" y="93059"/>
                </a:lnTo>
                <a:lnTo>
                  <a:pt x="30480" y="94583"/>
                </a:lnTo>
                <a:close/>
              </a:path>
              <a:path w="33654" h="94615">
                <a:moveTo>
                  <a:pt x="32221" y="83915"/>
                </a:moveTo>
                <a:lnTo>
                  <a:pt x="30480" y="83915"/>
                </a:lnTo>
                <a:lnTo>
                  <a:pt x="32004" y="82391"/>
                </a:lnTo>
                <a:lnTo>
                  <a:pt x="32221" y="8391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362194" y="1435417"/>
            <a:ext cx="994886" cy="97727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6407467" y="1436942"/>
            <a:ext cx="387572" cy="122015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67691" y="1626108"/>
            <a:ext cx="1951672" cy="125064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2535937" y="1709928"/>
            <a:ext cx="13970" cy="13969"/>
          </a:xfrm>
          <a:custGeom>
            <a:avLst/>
            <a:gdLst/>
            <a:ahLst/>
            <a:cxnLst/>
            <a:rect l="l" t="t" r="r" b="b"/>
            <a:pathLst>
              <a:path w="13969" h="13969">
                <a:moveTo>
                  <a:pt x="0" y="0"/>
                </a:moveTo>
                <a:lnTo>
                  <a:pt x="13716" y="0"/>
                </a:lnTo>
                <a:lnTo>
                  <a:pt x="13716" y="13716"/>
                </a:lnTo>
                <a:lnTo>
                  <a:pt x="0" y="13716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59974" y="1951006"/>
            <a:ext cx="190785" cy="97631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793527" y="1950720"/>
            <a:ext cx="119770" cy="96392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898778" y="1949482"/>
            <a:ext cx="1342834" cy="99155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2258568" y="2033016"/>
            <a:ext cx="13970" cy="13969"/>
          </a:xfrm>
          <a:custGeom>
            <a:avLst/>
            <a:gdLst/>
            <a:ahLst/>
            <a:cxnLst/>
            <a:rect l="l" t="t" r="r" b="b"/>
            <a:pathLst>
              <a:path w="13969" h="13969">
                <a:moveTo>
                  <a:pt x="13716" y="13716"/>
                </a:move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137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588263" y="2497835"/>
            <a:ext cx="0" cy="151130"/>
          </a:xfrm>
          <a:custGeom>
            <a:avLst/>
            <a:gdLst/>
            <a:ahLst/>
            <a:cxnLst/>
            <a:rect l="l" t="t" r="r" b="b"/>
            <a:pathLst>
              <a:path h="151130">
                <a:moveTo>
                  <a:pt x="0" y="0"/>
                </a:moveTo>
                <a:lnTo>
                  <a:pt x="0" y="150876"/>
                </a:lnTo>
              </a:path>
            </a:pathLst>
          </a:custGeom>
          <a:ln w="3048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647700" y="2497835"/>
            <a:ext cx="0" cy="151130"/>
          </a:xfrm>
          <a:custGeom>
            <a:avLst/>
            <a:gdLst/>
            <a:ahLst/>
            <a:cxnLst/>
            <a:rect l="l" t="t" r="r" b="b"/>
            <a:pathLst>
              <a:path h="151130">
                <a:moveTo>
                  <a:pt x="0" y="0"/>
                </a:moveTo>
                <a:lnTo>
                  <a:pt x="0" y="150876"/>
                </a:lnTo>
              </a:path>
            </a:pathLst>
          </a:custGeom>
          <a:ln w="3048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705612" y="2497835"/>
            <a:ext cx="0" cy="151130"/>
          </a:xfrm>
          <a:custGeom>
            <a:avLst/>
            <a:gdLst/>
            <a:ahLst/>
            <a:cxnLst/>
            <a:rect l="l" t="t" r="r" b="b"/>
            <a:pathLst>
              <a:path h="151130">
                <a:moveTo>
                  <a:pt x="0" y="0"/>
                </a:moveTo>
                <a:lnTo>
                  <a:pt x="0" y="150876"/>
                </a:lnTo>
              </a:path>
            </a:pathLst>
          </a:custGeom>
          <a:ln w="3048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748285" y="2619756"/>
            <a:ext cx="29209" cy="29210"/>
          </a:xfrm>
          <a:custGeom>
            <a:avLst/>
            <a:gdLst/>
            <a:ahLst/>
            <a:cxnLst/>
            <a:rect l="l" t="t" r="r" b="b"/>
            <a:pathLst>
              <a:path w="29209" h="29210">
                <a:moveTo>
                  <a:pt x="28956" y="28956"/>
                </a:moveTo>
                <a:lnTo>
                  <a:pt x="0" y="28956"/>
                </a:lnTo>
                <a:lnTo>
                  <a:pt x="0" y="0"/>
                </a:lnTo>
                <a:lnTo>
                  <a:pt x="28956" y="0"/>
                </a:lnTo>
                <a:lnTo>
                  <a:pt x="28956" y="28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865250" y="2497073"/>
            <a:ext cx="431768" cy="152591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373314" y="2495550"/>
            <a:ext cx="129730" cy="155637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543050" y="2497835"/>
            <a:ext cx="0" cy="151130"/>
          </a:xfrm>
          <a:custGeom>
            <a:avLst/>
            <a:gdLst/>
            <a:ahLst/>
            <a:cxnLst/>
            <a:rect l="l" t="t" r="r" b="b"/>
            <a:pathLst>
              <a:path h="151130">
                <a:moveTo>
                  <a:pt x="0" y="0"/>
                </a:moveTo>
                <a:lnTo>
                  <a:pt x="0" y="150876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579341" y="2536793"/>
            <a:ext cx="219741" cy="112872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820417" y="2536793"/>
            <a:ext cx="99250" cy="111347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948625" y="2497170"/>
            <a:ext cx="29209" cy="27940"/>
          </a:xfrm>
          <a:custGeom>
            <a:avLst/>
            <a:gdLst/>
            <a:ahLst/>
            <a:cxnLst/>
            <a:rect l="l" t="t" r="r" b="b"/>
            <a:pathLst>
              <a:path w="29210" h="27939">
                <a:moveTo>
                  <a:pt x="29051" y="27432"/>
                </a:moveTo>
                <a:lnTo>
                  <a:pt x="0" y="27432"/>
                </a:lnTo>
                <a:lnTo>
                  <a:pt x="0" y="0"/>
                </a:lnTo>
                <a:lnTo>
                  <a:pt x="29051" y="0"/>
                </a:lnTo>
                <a:lnTo>
                  <a:pt x="29051" y="2743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963150" y="2538414"/>
            <a:ext cx="0" cy="109854"/>
          </a:xfrm>
          <a:custGeom>
            <a:avLst/>
            <a:gdLst/>
            <a:ahLst/>
            <a:cxnLst/>
            <a:rect l="l" t="t" r="r" b="b"/>
            <a:pathLst>
              <a:path h="109855">
                <a:moveTo>
                  <a:pt x="0" y="0"/>
                </a:moveTo>
                <a:lnTo>
                  <a:pt x="0" y="109823"/>
                </a:lnTo>
              </a:path>
            </a:pathLst>
          </a:custGeom>
          <a:ln w="2905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2008156" y="2536793"/>
            <a:ext cx="99155" cy="111347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2128647" y="2536793"/>
            <a:ext cx="106870" cy="155542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2314861" y="2536793"/>
            <a:ext cx="102203" cy="112872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2438495" y="2536793"/>
            <a:ext cx="99155" cy="111347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2560510" y="2497073"/>
            <a:ext cx="106870" cy="152591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2752820" y="2497073"/>
            <a:ext cx="144970" cy="151066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2920651" y="2536793"/>
            <a:ext cx="102203" cy="112872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3044285" y="2536793"/>
            <a:ext cx="99155" cy="111347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3172397" y="2497170"/>
            <a:ext cx="29209" cy="27940"/>
          </a:xfrm>
          <a:custGeom>
            <a:avLst/>
            <a:gdLst/>
            <a:ahLst/>
            <a:cxnLst/>
            <a:rect l="l" t="t" r="r" b="b"/>
            <a:pathLst>
              <a:path w="29210" h="27939">
                <a:moveTo>
                  <a:pt x="29051" y="27432"/>
                </a:moveTo>
                <a:lnTo>
                  <a:pt x="0" y="27432"/>
                </a:lnTo>
                <a:lnTo>
                  <a:pt x="0" y="0"/>
                </a:lnTo>
                <a:lnTo>
                  <a:pt x="29051" y="0"/>
                </a:lnTo>
                <a:lnTo>
                  <a:pt x="29051" y="2743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3186922" y="2538414"/>
            <a:ext cx="0" cy="109854"/>
          </a:xfrm>
          <a:custGeom>
            <a:avLst/>
            <a:gdLst/>
            <a:ahLst/>
            <a:cxnLst/>
            <a:rect l="l" t="t" r="r" b="b"/>
            <a:pathLst>
              <a:path h="109855">
                <a:moveTo>
                  <a:pt x="0" y="0"/>
                </a:moveTo>
                <a:lnTo>
                  <a:pt x="0" y="109823"/>
                </a:lnTo>
              </a:path>
            </a:pathLst>
          </a:custGeom>
          <a:ln w="2905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3230403" y="2536793"/>
            <a:ext cx="106870" cy="152496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3358611" y="2539842"/>
            <a:ext cx="99155" cy="109823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3501390" y="2497835"/>
            <a:ext cx="0" cy="151130"/>
          </a:xfrm>
          <a:custGeom>
            <a:avLst/>
            <a:gdLst/>
            <a:ahLst/>
            <a:cxnLst/>
            <a:rect l="l" t="t" r="r" b="b"/>
            <a:pathLst>
              <a:path h="151130">
                <a:moveTo>
                  <a:pt x="0" y="0"/>
                </a:moveTo>
                <a:lnTo>
                  <a:pt x="0" y="150876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3538632" y="2497169"/>
            <a:ext cx="222885" cy="152496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3784378" y="2536793"/>
            <a:ext cx="111347" cy="112872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3918585" y="2536793"/>
            <a:ext cx="99250" cy="111347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567691" y="2971513"/>
            <a:ext cx="76295" cy="97631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665321" y="2971513"/>
            <a:ext cx="161734" cy="96107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883539" y="2998946"/>
            <a:ext cx="18415" cy="69216"/>
          </a:xfrm>
          <a:custGeom>
            <a:avLst/>
            <a:gdLst/>
            <a:ahLst/>
            <a:cxnLst/>
            <a:rect l="l" t="t" r="r" b="b"/>
            <a:pathLst>
              <a:path w="18415" h="69214">
                <a:moveTo>
                  <a:pt x="18288" y="18383"/>
                </a:moveTo>
                <a:lnTo>
                  <a:pt x="0" y="18383"/>
                </a:lnTo>
                <a:lnTo>
                  <a:pt x="0" y="0"/>
                </a:lnTo>
                <a:lnTo>
                  <a:pt x="18288" y="0"/>
                </a:lnTo>
                <a:lnTo>
                  <a:pt x="18288" y="18383"/>
                </a:lnTo>
                <a:close/>
              </a:path>
              <a:path w="18415" h="69214">
                <a:moveTo>
                  <a:pt x="18288" y="68675"/>
                </a:moveTo>
                <a:lnTo>
                  <a:pt x="0" y="68675"/>
                </a:lnTo>
                <a:lnTo>
                  <a:pt x="0" y="50387"/>
                </a:lnTo>
                <a:lnTo>
                  <a:pt x="18288" y="50387"/>
                </a:lnTo>
                <a:lnTo>
                  <a:pt x="18288" y="6867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927736" y="2998946"/>
            <a:ext cx="18415" cy="69216"/>
          </a:xfrm>
          <a:custGeom>
            <a:avLst/>
            <a:gdLst/>
            <a:ahLst/>
            <a:cxnLst/>
            <a:rect l="l" t="t" r="r" b="b"/>
            <a:pathLst>
              <a:path w="18415" h="69214">
                <a:moveTo>
                  <a:pt x="18288" y="18383"/>
                </a:moveTo>
                <a:lnTo>
                  <a:pt x="0" y="18383"/>
                </a:lnTo>
                <a:lnTo>
                  <a:pt x="0" y="0"/>
                </a:lnTo>
                <a:lnTo>
                  <a:pt x="18288" y="0"/>
                </a:lnTo>
                <a:lnTo>
                  <a:pt x="18288" y="18383"/>
                </a:lnTo>
                <a:close/>
              </a:path>
              <a:path w="18415" h="69214">
                <a:moveTo>
                  <a:pt x="18288" y="68675"/>
                </a:moveTo>
                <a:lnTo>
                  <a:pt x="0" y="68675"/>
                </a:lnTo>
                <a:lnTo>
                  <a:pt x="0" y="50387"/>
                </a:lnTo>
                <a:lnTo>
                  <a:pt x="18288" y="50387"/>
                </a:lnTo>
                <a:lnTo>
                  <a:pt x="18288" y="6867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1004126" y="2997517"/>
            <a:ext cx="45720" cy="70485"/>
          </a:xfrm>
          <a:custGeom>
            <a:avLst/>
            <a:gdLst/>
            <a:ahLst/>
            <a:cxnLst/>
            <a:rect l="l" t="t" r="r" b="b"/>
            <a:pathLst>
              <a:path w="45719" h="70485">
                <a:moveTo>
                  <a:pt x="42672" y="10668"/>
                </a:moveTo>
                <a:lnTo>
                  <a:pt x="18288" y="10668"/>
                </a:lnTo>
                <a:lnTo>
                  <a:pt x="19812" y="6096"/>
                </a:lnTo>
                <a:lnTo>
                  <a:pt x="22860" y="3048"/>
                </a:lnTo>
                <a:lnTo>
                  <a:pt x="25908" y="1524"/>
                </a:lnTo>
                <a:lnTo>
                  <a:pt x="27432" y="0"/>
                </a:lnTo>
                <a:lnTo>
                  <a:pt x="41148" y="0"/>
                </a:lnTo>
                <a:lnTo>
                  <a:pt x="45720" y="3048"/>
                </a:lnTo>
                <a:lnTo>
                  <a:pt x="42672" y="10668"/>
                </a:lnTo>
                <a:close/>
              </a:path>
              <a:path w="45719" h="70485">
                <a:moveTo>
                  <a:pt x="18288" y="70104"/>
                </a:moveTo>
                <a:lnTo>
                  <a:pt x="0" y="70104"/>
                </a:lnTo>
                <a:lnTo>
                  <a:pt x="0" y="1524"/>
                </a:lnTo>
                <a:lnTo>
                  <a:pt x="18288" y="1524"/>
                </a:lnTo>
                <a:lnTo>
                  <a:pt x="18288" y="10668"/>
                </a:lnTo>
                <a:lnTo>
                  <a:pt x="42672" y="10668"/>
                </a:lnTo>
                <a:lnTo>
                  <a:pt x="40843" y="15240"/>
                </a:lnTo>
                <a:lnTo>
                  <a:pt x="28956" y="15240"/>
                </a:lnTo>
                <a:lnTo>
                  <a:pt x="25908" y="16764"/>
                </a:lnTo>
                <a:lnTo>
                  <a:pt x="21336" y="21336"/>
                </a:lnTo>
                <a:lnTo>
                  <a:pt x="19812" y="25908"/>
                </a:lnTo>
                <a:lnTo>
                  <a:pt x="19812" y="28956"/>
                </a:lnTo>
                <a:lnTo>
                  <a:pt x="18288" y="36576"/>
                </a:lnTo>
                <a:lnTo>
                  <a:pt x="18288" y="70104"/>
                </a:lnTo>
                <a:close/>
              </a:path>
              <a:path w="45719" h="70485">
                <a:moveTo>
                  <a:pt x="39624" y="18288"/>
                </a:moveTo>
                <a:lnTo>
                  <a:pt x="33528" y="15240"/>
                </a:lnTo>
                <a:lnTo>
                  <a:pt x="40843" y="15240"/>
                </a:lnTo>
                <a:lnTo>
                  <a:pt x="39624" y="182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1051369" y="2997422"/>
            <a:ext cx="66040" cy="71756"/>
          </a:xfrm>
          <a:custGeom>
            <a:avLst/>
            <a:gdLst/>
            <a:ahLst/>
            <a:cxnLst/>
            <a:rect l="l" t="t" r="r" b="b"/>
            <a:pathLst>
              <a:path w="66040" h="71755">
                <a:moveTo>
                  <a:pt x="41243" y="71723"/>
                </a:moveTo>
                <a:lnTo>
                  <a:pt x="33623" y="71723"/>
                </a:lnTo>
                <a:lnTo>
                  <a:pt x="25876" y="70889"/>
                </a:lnTo>
                <a:lnTo>
                  <a:pt x="0" y="45815"/>
                </a:lnTo>
                <a:lnTo>
                  <a:pt x="0" y="36671"/>
                </a:lnTo>
                <a:lnTo>
                  <a:pt x="22860" y="0"/>
                </a:lnTo>
                <a:lnTo>
                  <a:pt x="32004" y="0"/>
                </a:lnTo>
                <a:lnTo>
                  <a:pt x="59367" y="13716"/>
                </a:lnTo>
                <a:lnTo>
                  <a:pt x="28956" y="13716"/>
                </a:lnTo>
                <a:lnTo>
                  <a:pt x="25908" y="15335"/>
                </a:lnTo>
                <a:lnTo>
                  <a:pt x="24384" y="18383"/>
                </a:lnTo>
                <a:lnTo>
                  <a:pt x="21336" y="19907"/>
                </a:lnTo>
                <a:lnTo>
                  <a:pt x="19812" y="24479"/>
                </a:lnTo>
                <a:lnTo>
                  <a:pt x="19812" y="29051"/>
                </a:lnTo>
                <a:lnTo>
                  <a:pt x="64561" y="29051"/>
                </a:lnTo>
                <a:lnTo>
                  <a:pt x="65055" y="31526"/>
                </a:lnTo>
                <a:lnTo>
                  <a:pt x="65627" y="41243"/>
                </a:lnTo>
                <a:lnTo>
                  <a:pt x="19812" y="41243"/>
                </a:lnTo>
                <a:lnTo>
                  <a:pt x="19812" y="45815"/>
                </a:lnTo>
                <a:lnTo>
                  <a:pt x="21336" y="50387"/>
                </a:lnTo>
                <a:lnTo>
                  <a:pt x="27432" y="56483"/>
                </a:lnTo>
                <a:lnTo>
                  <a:pt x="30480" y="58007"/>
                </a:lnTo>
                <a:lnTo>
                  <a:pt x="62579" y="58007"/>
                </a:lnTo>
                <a:lnTo>
                  <a:pt x="53435" y="67151"/>
                </a:lnTo>
                <a:lnTo>
                  <a:pt x="48863" y="70199"/>
                </a:lnTo>
                <a:lnTo>
                  <a:pt x="41243" y="71723"/>
                </a:lnTo>
                <a:close/>
              </a:path>
              <a:path w="66040" h="71755">
                <a:moveTo>
                  <a:pt x="64561" y="29051"/>
                </a:moveTo>
                <a:lnTo>
                  <a:pt x="47339" y="29051"/>
                </a:lnTo>
                <a:lnTo>
                  <a:pt x="47339" y="24479"/>
                </a:lnTo>
                <a:lnTo>
                  <a:pt x="45815" y="19907"/>
                </a:lnTo>
                <a:lnTo>
                  <a:pt x="41243" y="15335"/>
                </a:lnTo>
                <a:lnTo>
                  <a:pt x="36671" y="13716"/>
                </a:lnTo>
                <a:lnTo>
                  <a:pt x="59367" y="13716"/>
                </a:lnTo>
                <a:lnTo>
                  <a:pt x="60483" y="15485"/>
                </a:lnTo>
                <a:lnTo>
                  <a:pt x="63341" y="22943"/>
                </a:lnTo>
                <a:lnTo>
                  <a:pt x="64561" y="29051"/>
                </a:lnTo>
                <a:close/>
              </a:path>
              <a:path w="66040" h="71755">
                <a:moveTo>
                  <a:pt x="62579" y="58007"/>
                </a:moveTo>
                <a:lnTo>
                  <a:pt x="38195" y="58007"/>
                </a:lnTo>
                <a:lnTo>
                  <a:pt x="41243" y="54959"/>
                </a:lnTo>
                <a:lnTo>
                  <a:pt x="44291" y="53435"/>
                </a:lnTo>
                <a:lnTo>
                  <a:pt x="45815" y="51911"/>
                </a:lnTo>
                <a:lnTo>
                  <a:pt x="45815" y="48863"/>
                </a:lnTo>
                <a:lnTo>
                  <a:pt x="64103" y="51911"/>
                </a:lnTo>
                <a:lnTo>
                  <a:pt x="62579" y="580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1130713" y="2997423"/>
            <a:ext cx="102235" cy="70485"/>
          </a:xfrm>
          <a:custGeom>
            <a:avLst/>
            <a:gdLst/>
            <a:ahLst/>
            <a:cxnLst/>
            <a:rect l="l" t="t" r="r" b="b"/>
            <a:pathLst>
              <a:path w="102234" h="70485">
                <a:moveTo>
                  <a:pt x="58007" y="10668"/>
                </a:moveTo>
                <a:lnTo>
                  <a:pt x="16764" y="10668"/>
                </a:lnTo>
                <a:lnTo>
                  <a:pt x="22860" y="3048"/>
                </a:lnTo>
                <a:lnTo>
                  <a:pt x="29051" y="0"/>
                </a:lnTo>
                <a:lnTo>
                  <a:pt x="45815" y="0"/>
                </a:lnTo>
                <a:lnTo>
                  <a:pt x="50387" y="1524"/>
                </a:lnTo>
                <a:lnTo>
                  <a:pt x="54959" y="6096"/>
                </a:lnTo>
                <a:lnTo>
                  <a:pt x="58007" y="10668"/>
                </a:lnTo>
                <a:close/>
              </a:path>
              <a:path w="102234" h="70485">
                <a:moveTo>
                  <a:pt x="98647" y="10668"/>
                </a:moveTo>
                <a:lnTo>
                  <a:pt x="58007" y="10668"/>
                </a:lnTo>
                <a:lnTo>
                  <a:pt x="61055" y="6096"/>
                </a:lnTo>
                <a:lnTo>
                  <a:pt x="64103" y="4572"/>
                </a:lnTo>
                <a:lnTo>
                  <a:pt x="67151" y="1524"/>
                </a:lnTo>
                <a:lnTo>
                  <a:pt x="71723" y="0"/>
                </a:lnTo>
                <a:lnTo>
                  <a:pt x="88487" y="0"/>
                </a:lnTo>
                <a:lnTo>
                  <a:pt x="91535" y="3048"/>
                </a:lnTo>
                <a:lnTo>
                  <a:pt x="94583" y="4572"/>
                </a:lnTo>
                <a:lnTo>
                  <a:pt x="97631" y="7620"/>
                </a:lnTo>
                <a:lnTo>
                  <a:pt x="98647" y="10668"/>
                </a:lnTo>
                <a:close/>
              </a:path>
              <a:path w="102234" h="70485">
                <a:moveTo>
                  <a:pt x="18288" y="70199"/>
                </a:moveTo>
                <a:lnTo>
                  <a:pt x="0" y="70199"/>
                </a:lnTo>
                <a:lnTo>
                  <a:pt x="0" y="1524"/>
                </a:lnTo>
                <a:lnTo>
                  <a:pt x="16764" y="1524"/>
                </a:lnTo>
                <a:lnTo>
                  <a:pt x="16764" y="10668"/>
                </a:lnTo>
                <a:lnTo>
                  <a:pt x="98647" y="10668"/>
                </a:lnTo>
                <a:lnTo>
                  <a:pt x="99155" y="12192"/>
                </a:lnTo>
                <a:lnTo>
                  <a:pt x="100679" y="13716"/>
                </a:lnTo>
                <a:lnTo>
                  <a:pt x="25908" y="13716"/>
                </a:lnTo>
                <a:lnTo>
                  <a:pt x="24384" y="15335"/>
                </a:lnTo>
                <a:lnTo>
                  <a:pt x="21336" y="16859"/>
                </a:lnTo>
                <a:lnTo>
                  <a:pt x="19812" y="19907"/>
                </a:lnTo>
                <a:lnTo>
                  <a:pt x="19812" y="22955"/>
                </a:lnTo>
                <a:lnTo>
                  <a:pt x="18288" y="24479"/>
                </a:lnTo>
                <a:lnTo>
                  <a:pt x="18288" y="70199"/>
                </a:lnTo>
                <a:close/>
              </a:path>
              <a:path w="102234" h="70485">
                <a:moveTo>
                  <a:pt x="59531" y="70199"/>
                </a:moveTo>
                <a:lnTo>
                  <a:pt x="41243" y="70199"/>
                </a:lnTo>
                <a:lnTo>
                  <a:pt x="41243" y="19907"/>
                </a:lnTo>
                <a:lnTo>
                  <a:pt x="39719" y="16859"/>
                </a:lnTo>
                <a:lnTo>
                  <a:pt x="38195" y="15335"/>
                </a:lnTo>
                <a:lnTo>
                  <a:pt x="36671" y="13716"/>
                </a:lnTo>
                <a:lnTo>
                  <a:pt x="68675" y="13716"/>
                </a:lnTo>
                <a:lnTo>
                  <a:pt x="65627" y="15335"/>
                </a:lnTo>
                <a:lnTo>
                  <a:pt x="64103" y="16859"/>
                </a:lnTo>
                <a:lnTo>
                  <a:pt x="61055" y="22955"/>
                </a:lnTo>
                <a:lnTo>
                  <a:pt x="61055" y="26003"/>
                </a:lnTo>
                <a:lnTo>
                  <a:pt x="59531" y="30575"/>
                </a:lnTo>
                <a:lnTo>
                  <a:pt x="59531" y="70199"/>
                </a:lnTo>
                <a:close/>
              </a:path>
              <a:path w="102234" h="70485">
                <a:moveTo>
                  <a:pt x="102203" y="70199"/>
                </a:moveTo>
                <a:lnTo>
                  <a:pt x="82391" y="70199"/>
                </a:lnTo>
                <a:lnTo>
                  <a:pt x="82391" y="19907"/>
                </a:lnTo>
                <a:lnTo>
                  <a:pt x="80867" y="16859"/>
                </a:lnTo>
                <a:lnTo>
                  <a:pt x="79343" y="15335"/>
                </a:lnTo>
                <a:lnTo>
                  <a:pt x="76295" y="13716"/>
                </a:lnTo>
                <a:lnTo>
                  <a:pt x="100679" y="13716"/>
                </a:lnTo>
                <a:lnTo>
                  <a:pt x="102203" y="19907"/>
                </a:lnTo>
                <a:lnTo>
                  <a:pt x="102203" y="701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1246728" y="2997422"/>
            <a:ext cx="71755" cy="71756"/>
          </a:xfrm>
          <a:custGeom>
            <a:avLst/>
            <a:gdLst/>
            <a:ahLst/>
            <a:cxnLst/>
            <a:rect l="l" t="t" r="r" b="b"/>
            <a:pathLst>
              <a:path w="71755" h="71755">
                <a:moveTo>
                  <a:pt x="35052" y="71723"/>
                </a:moveTo>
                <a:lnTo>
                  <a:pt x="28956" y="71723"/>
                </a:lnTo>
                <a:lnTo>
                  <a:pt x="22860" y="70199"/>
                </a:lnTo>
                <a:lnTo>
                  <a:pt x="0" y="29051"/>
                </a:lnTo>
                <a:lnTo>
                  <a:pt x="1524" y="22955"/>
                </a:lnTo>
                <a:lnTo>
                  <a:pt x="4572" y="16859"/>
                </a:lnTo>
                <a:lnTo>
                  <a:pt x="7620" y="10668"/>
                </a:lnTo>
                <a:lnTo>
                  <a:pt x="10668" y="6096"/>
                </a:lnTo>
                <a:lnTo>
                  <a:pt x="16764" y="3048"/>
                </a:lnTo>
                <a:lnTo>
                  <a:pt x="28956" y="0"/>
                </a:lnTo>
                <a:lnTo>
                  <a:pt x="35052" y="0"/>
                </a:lnTo>
                <a:lnTo>
                  <a:pt x="64334" y="13716"/>
                </a:lnTo>
                <a:lnTo>
                  <a:pt x="30480" y="13716"/>
                </a:lnTo>
                <a:lnTo>
                  <a:pt x="25908" y="16859"/>
                </a:lnTo>
                <a:lnTo>
                  <a:pt x="19812" y="22955"/>
                </a:lnTo>
                <a:lnTo>
                  <a:pt x="18288" y="29051"/>
                </a:lnTo>
                <a:lnTo>
                  <a:pt x="18311" y="42838"/>
                </a:lnTo>
                <a:lnTo>
                  <a:pt x="19812" y="47339"/>
                </a:lnTo>
                <a:lnTo>
                  <a:pt x="22860" y="51911"/>
                </a:lnTo>
                <a:lnTo>
                  <a:pt x="25908" y="54959"/>
                </a:lnTo>
                <a:lnTo>
                  <a:pt x="30480" y="56483"/>
                </a:lnTo>
                <a:lnTo>
                  <a:pt x="64794" y="56483"/>
                </a:lnTo>
                <a:lnTo>
                  <a:pt x="60960" y="61055"/>
                </a:lnTo>
                <a:lnTo>
                  <a:pt x="55197" y="65936"/>
                </a:lnTo>
                <a:lnTo>
                  <a:pt x="49149" y="69246"/>
                </a:lnTo>
                <a:lnTo>
                  <a:pt x="42529" y="71127"/>
                </a:lnTo>
                <a:lnTo>
                  <a:pt x="35052" y="71723"/>
                </a:lnTo>
                <a:close/>
              </a:path>
              <a:path w="71755" h="71755">
                <a:moveTo>
                  <a:pt x="64794" y="56483"/>
                </a:moveTo>
                <a:lnTo>
                  <a:pt x="39624" y="56483"/>
                </a:lnTo>
                <a:lnTo>
                  <a:pt x="44196" y="54959"/>
                </a:lnTo>
                <a:lnTo>
                  <a:pt x="47244" y="51911"/>
                </a:lnTo>
                <a:lnTo>
                  <a:pt x="50292" y="47339"/>
                </a:lnTo>
                <a:lnTo>
                  <a:pt x="51792" y="42838"/>
                </a:lnTo>
                <a:lnTo>
                  <a:pt x="51816" y="29051"/>
                </a:lnTo>
                <a:lnTo>
                  <a:pt x="50292" y="22955"/>
                </a:lnTo>
                <a:lnTo>
                  <a:pt x="44196" y="16859"/>
                </a:lnTo>
                <a:lnTo>
                  <a:pt x="39624" y="13716"/>
                </a:lnTo>
                <a:lnTo>
                  <a:pt x="64334" y="13716"/>
                </a:lnTo>
                <a:lnTo>
                  <a:pt x="65253" y="14961"/>
                </a:lnTo>
                <a:lnTo>
                  <a:pt x="68663" y="21038"/>
                </a:lnTo>
                <a:lnTo>
                  <a:pt x="70912" y="27668"/>
                </a:lnTo>
                <a:lnTo>
                  <a:pt x="71723" y="35147"/>
                </a:lnTo>
                <a:lnTo>
                  <a:pt x="70912" y="42838"/>
                </a:lnTo>
                <a:lnTo>
                  <a:pt x="68663" y="49815"/>
                </a:lnTo>
                <a:lnTo>
                  <a:pt x="65253" y="55935"/>
                </a:lnTo>
                <a:lnTo>
                  <a:pt x="64794" y="564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1322927" y="2999042"/>
            <a:ext cx="71755" cy="68579"/>
          </a:xfrm>
          <a:custGeom>
            <a:avLst/>
            <a:gdLst/>
            <a:ahLst/>
            <a:cxnLst/>
            <a:rect l="l" t="t" r="r" b="b"/>
            <a:pathLst>
              <a:path w="71755" h="68580">
                <a:moveTo>
                  <a:pt x="44291" y="68580"/>
                </a:moveTo>
                <a:lnTo>
                  <a:pt x="27527" y="68580"/>
                </a:lnTo>
                <a:lnTo>
                  <a:pt x="0" y="0"/>
                </a:lnTo>
                <a:lnTo>
                  <a:pt x="19907" y="0"/>
                </a:lnTo>
                <a:lnTo>
                  <a:pt x="32099" y="35052"/>
                </a:lnTo>
                <a:lnTo>
                  <a:pt x="36671" y="45720"/>
                </a:lnTo>
                <a:lnTo>
                  <a:pt x="53435" y="45720"/>
                </a:lnTo>
                <a:lnTo>
                  <a:pt x="44291" y="68580"/>
                </a:lnTo>
                <a:close/>
              </a:path>
              <a:path w="71755" h="68580">
                <a:moveTo>
                  <a:pt x="53435" y="45720"/>
                </a:moveTo>
                <a:lnTo>
                  <a:pt x="36671" y="45720"/>
                </a:lnTo>
                <a:lnTo>
                  <a:pt x="36671" y="42672"/>
                </a:lnTo>
                <a:lnTo>
                  <a:pt x="38195" y="41148"/>
                </a:lnTo>
                <a:lnTo>
                  <a:pt x="38195" y="38100"/>
                </a:lnTo>
                <a:lnTo>
                  <a:pt x="39719" y="36576"/>
                </a:lnTo>
                <a:lnTo>
                  <a:pt x="39719" y="35052"/>
                </a:lnTo>
                <a:lnTo>
                  <a:pt x="53435" y="0"/>
                </a:lnTo>
                <a:lnTo>
                  <a:pt x="71723" y="0"/>
                </a:lnTo>
                <a:lnTo>
                  <a:pt x="53435" y="457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1400842" y="2997422"/>
            <a:ext cx="64769" cy="71756"/>
          </a:xfrm>
          <a:custGeom>
            <a:avLst/>
            <a:gdLst/>
            <a:ahLst/>
            <a:cxnLst/>
            <a:rect l="l" t="t" r="r" b="b"/>
            <a:pathLst>
              <a:path w="64769" h="71755">
                <a:moveTo>
                  <a:pt x="41148" y="71723"/>
                </a:moveTo>
                <a:lnTo>
                  <a:pt x="33528" y="71723"/>
                </a:lnTo>
                <a:lnTo>
                  <a:pt x="24955" y="70889"/>
                </a:lnTo>
                <a:lnTo>
                  <a:pt x="0" y="45815"/>
                </a:lnTo>
                <a:lnTo>
                  <a:pt x="0" y="36671"/>
                </a:lnTo>
                <a:lnTo>
                  <a:pt x="22860" y="0"/>
                </a:lnTo>
                <a:lnTo>
                  <a:pt x="32004" y="0"/>
                </a:lnTo>
                <a:lnTo>
                  <a:pt x="59294" y="13716"/>
                </a:lnTo>
                <a:lnTo>
                  <a:pt x="28956" y="13716"/>
                </a:lnTo>
                <a:lnTo>
                  <a:pt x="25908" y="15335"/>
                </a:lnTo>
                <a:lnTo>
                  <a:pt x="22860" y="18383"/>
                </a:lnTo>
                <a:lnTo>
                  <a:pt x="19812" y="19907"/>
                </a:lnTo>
                <a:lnTo>
                  <a:pt x="18288" y="24479"/>
                </a:lnTo>
                <a:lnTo>
                  <a:pt x="19812" y="29051"/>
                </a:lnTo>
                <a:lnTo>
                  <a:pt x="64044" y="29051"/>
                </a:lnTo>
                <a:lnTo>
                  <a:pt x="64411" y="31526"/>
                </a:lnTo>
                <a:lnTo>
                  <a:pt x="64103" y="41243"/>
                </a:lnTo>
                <a:lnTo>
                  <a:pt x="18288" y="41243"/>
                </a:lnTo>
                <a:lnTo>
                  <a:pt x="18288" y="45815"/>
                </a:lnTo>
                <a:lnTo>
                  <a:pt x="19812" y="50387"/>
                </a:lnTo>
                <a:lnTo>
                  <a:pt x="25908" y="56483"/>
                </a:lnTo>
                <a:lnTo>
                  <a:pt x="28956" y="58007"/>
                </a:lnTo>
                <a:lnTo>
                  <a:pt x="61055" y="58007"/>
                </a:lnTo>
                <a:lnTo>
                  <a:pt x="58007" y="62579"/>
                </a:lnTo>
                <a:lnTo>
                  <a:pt x="51816" y="67151"/>
                </a:lnTo>
                <a:lnTo>
                  <a:pt x="47244" y="70199"/>
                </a:lnTo>
                <a:lnTo>
                  <a:pt x="41148" y="71723"/>
                </a:lnTo>
                <a:close/>
              </a:path>
              <a:path w="64769" h="71755">
                <a:moveTo>
                  <a:pt x="64044" y="29051"/>
                </a:moveTo>
                <a:lnTo>
                  <a:pt x="45720" y="29051"/>
                </a:lnTo>
                <a:lnTo>
                  <a:pt x="45720" y="24479"/>
                </a:lnTo>
                <a:lnTo>
                  <a:pt x="44196" y="19907"/>
                </a:lnTo>
                <a:lnTo>
                  <a:pt x="42672" y="16859"/>
                </a:lnTo>
                <a:lnTo>
                  <a:pt x="39624" y="15335"/>
                </a:lnTo>
                <a:lnTo>
                  <a:pt x="36576" y="13716"/>
                </a:lnTo>
                <a:lnTo>
                  <a:pt x="59294" y="13716"/>
                </a:lnTo>
                <a:lnTo>
                  <a:pt x="60419" y="15485"/>
                </a:lnTo>
                <a:lnTo>
                  <a:pt x="63138" y="22943"/>
                </a:lnTo>
                <a:lnTo>
                  <a:pt x="64044" y="29051"/>
                </a:lnTo>
                <a:close/>
              </a:path>
              <a:path w="64769" h="71755">
                <a:moveTo>
                  <a:pt x="61055" y="58007"/>
                </a:moveTo>
                <a:lnTo>
                  <a:pt x="36576" y="58007"/>
                </a:lnTo>
                <a:lnTo>
                  <a:pt x="39624" y="56483"/>
                </a:lnTo>
                <a:lnTo>
                  <a:pt x="44196" y="51911"/>
                </a:lnTo>
                <a:lnTo>
                  <a:pt x="45720" y="48863"/>
                </a:lnTo>
                <a:lnTo>
                  <a:pt x="64103" y="51911"/>
                </a:lnTo>
                <a:lnTo>
                  <a:pt x="61055" y="580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1480186" y="2971610"/>
            <a:ext cx="76835" cy="96520"/>
          </a:xfrm>
          <a:custGeom>
            <a:avLst/>
            <a:gdLst/>
            <a:ahLst/>
            <a:cxnLst/>
            <a:rect l="l" t="t" r="r" b="b"/>
            <a:pathLst>
              <a:path w="76834" h="96519">
                <a:moveTo>
                  <a:pt x="18383" y="96012"/>
                </a:moveTo>
                <a:lnTo>
                  <a:pt x="0" y="96012"/>
                </a:lnTo>
                <a:lnTo>
                  <a:pt x="0" y="0"/>
                </a:lnTo>
                <a:lnTo>
                  <a:pt x="19907" y="0"/>
                </a:lnTo>
                <a:lnTo>
                  <a:pt x="39864" y="33528"/>
                </a:lnTo>
                <a:lnTo>
                  <a:pt x="18383" y="33528"/>
                </a:lnTo>
                <a:lnTo>
                  <a:pt x="18383" y="96012"/>
                </a:lnTo>
                <a:close/>
              </a:path>
              <a:path w="76834" h="96519">
                <a:moveTo>
                  <a:pt x="76295" y="64008"/>
                </a:moveTo>
                <a:lnTo>
                  <a:pt x="58007" y="64008"/>
                </a:lnTo>
                <a:lnTo>
                  <a:pt x="58007" y="0"/>
                </a:lnTo>
                <a:lnTo>
                  <a:pt x="76295" y="0"/>
                </a:lnTo>
                <a:lnTo>
                  <a:pt x="76295" y="64008"/>
                </a:lnTo>
                <a:close/>
              </a:path>
              <a:path w="76834" h="96519">
                <a:moveTo>
                  <a:pt x="76295" y="96012"/>
                </a:moveTo>
                <a:lnTo>
                  <a:pt x="56483" y="96012"/>
                </a:lnTo>
                <a:lnTo>
                  <a:pt x="18383" y="33528"/>
                </a:lnTo>
                <a:lnTo>
                  <a:pt x="39864" y="33528"/>
                </a:lnTo>
                <a:lnTo>
                  <a:pt x="58007" y="64008"/>
                </a:lnTo>
                <a:lnTo>
                  <a:pt x="76295" y="64008"/>
                </a:lnTo>
                <a:lnTo>
                  <a:pt x="76295" y="960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1576292" y="2998947"/>
            <a:ext cx="62865" cy="70485"/>
          </a:xfrm>
          <a:custGeom>
            <a:avLst/>
            <a:gdLst/>
            <a:ahLst/>
            <a:cxnLst/>
            <a:rect l="l" t="t" r="r" b="b"/>
            <a:pathLst>
              <a:path w="62864" h="70485">
                <a:moveTo>
                  <a:pt x="27432" y="70199"/>
                </a:moveTo>
                <a:lnTo>
                  <a:pt x="18288" y="70199"/>
                </a:lnTo>
                <a:lnTo>
                  <a:pt x="13716" y="68675"/>
                </a:lnTo>
                <a:lnTo>
                  <a:pt x="7620" y="65627"/>
                </a:lnTo>
                <a:lnTo>
                  <a:pt x="4572" y="62579"/>
                </a:lnTo>
                <a:lnTo>
                  <a:pt x="3048" y="58007"/>
                </a:lnTo>
                <a:lnTo>
                  <a:pt x="1524" y="54959"/>
                </a:lnTo>
                <a:lnTo>
                  <a:pt x="0" y="50387"/>
                </a:lnTo>
                <a:lnTo>
                  <a:pt x="0" y="0"/>
                </a:lnTo>
                <a:lnTo>
                  <a:pt x="18288" y="0"/>
                </a:lnTo>
                <a:lnTo>
                  <a:pt x="18288" y="47339"/>
                </a:lnTo>
                <a:lnTo>
                  <a:pt x="19812" y="48863"/>
                </a:lnTo>
                <a:lnTo>
                  <a:pt x="19812" y="51911"/>
                </a:lnTo>
                <a:lnTo>
                  <a:pt x="22860" y="54959"/>
                </a:lnTo>
                <a:lnTo>
                  <a:pt x="24384" y="54959"/>
                </a:lnTo>
                <a:lnTo>
                  <a:pt x="27432" y="56483"/>
                </a:lnTo>
                <a:lnTo>
                  <a:pt x="62579" y="56483"/>
                </a:lnTo>
                <a:lnTo>
                  <a:pt x="62579" y="58007"/>
                </a:lnTo>
                <a:lnTo>
                  <a:pt x="45815" y="58007"/>
                </a:lnTo>
                <a:lnTo>
                  <a:pt x="44291" y="62579"/>
                </a:lnTo>
                <a:lnTo>
                  <a:pt x="39719" y="64103"/>
                </a:lnTo>
                <a:lnTo>
                  <a:pt x="36671" y="67151"/>
                </a:lnTo>
                <a:lnTo>
                  <a:pt x="27432" y="70199"/>
                </a:lnTo>
                <a:close/>
              </a:path>
              <a:path w="62864" h="70485">
                <a:moveTo>
                  <a:pt x="62579" y="56483"/>
                </a:moveTo>
                <a:lnTo>
                  <a:pt x="33623" y="56483"/>
                </a:lnTo>
                <a:lnTo>
                  <a:pt x="36671" y="54959"/>
                </a:lnTo>
                <a:lnTo>
                  <a:pt x="38195" y="53435"/>
                </a:lnTo>
                <a:lnTo>
                  <a:pt x="41243" y="51911"/>
                </a:lnTo>
                <a:lnTo>
                  <a:pt x="42767" y="50387"/>
                </a:lnTo>
                <a:lnTo>
                  <a:pt x="42767" y="47339"/>
                </a:lnTo>
                <a:lnTo>
                  <a:pt x="44291" y="44291"/>
                </a:lnTo>
                <a:lnTo>
                  <a:pt x="44291" y="0"/>
                </a:lnTo>
                <a:lnTo>
                  <a:pt x="62579" y="0"/>
                </a:lnTo>
                <a:lnTo>
                  <a:pt x="62579" y="56483"/>
                </a:lnTo>
                <a:close/>
              </a:path>
              <a:path w="62864" h="70485">
                <a:moveTo>
                  <a:pt x="62579" y="68675"/>
                </a:moveTo>
                <a:lnTo>
                  <a:pt x="45815" y="68675"/>
                </a:lnTo>
                <a:lnTo>
                  <a:pt x="45815" y="58007"/>
                </a:lnTo>
                <a:lnTo>
                  <a:pt x="62579" y="58007"/>
                </a:lnTo>
                <a:lnTo>
                  <a:pt x="62579" y="6867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1656588" y="2969990"/>
            <a:ext cx="1750885" cy="125064"/>
          </a:xfrm>
          <a:prstGeom prst="rect">
            <a:avLst/>
          </a:prstGeom>
          <a:blipFill>
            <a:blip r:embed="rId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567690" y="3188208"/>
            <a:ext cx="44450" cy="70485"/>
          </a:xfrm>
          <a:custGeom>
            <a:avLst/>
            <a:gdLst/>
            <a:ahLst/>
            <a:cxnLst/>
            <a:rect l="l" t="t" r="r" b="b"/>
            <a:pathLst>
              <a:path w="44450" h="70485">
                <a:moveTo>
                  <a:pt x="41243" y="10668"/>
                </a:moveTo>
                <a:lnTo>
                  <a:pt x="16764" y="10668"/>
                </a:lnTo>
                <a:lnTo>
                  <a:pt x="19907" y="6096"/>
                </a:lnTo>
                <a:lnTo>
                  <a:pt x="21431" y="3048"/>
                </a:lnTo>
                <a:lnTo>
                  <a:pt x="24479" y="1524"/>
                </a:lnTo>
                <a:lnTo>
                  <a:pt x="26003" y="0"/>
                </a:lnTo>
                <a:lnTo>
                  <a:pt x="41243" y="0"/>
                </a:lnTo>
                <a:lnTo>
                  <a:pt x="44291" y="3048"/>
                </a:lnTo>
                <a:lnTo>
                  <a:pt x="41243" y="10668"/>
                </a:lnTo>
                <a:close/>
              </a:path>
              <a:path w="44450" h="70485">
                <a:moveTo>
                  <a:pt x="18288" y="70104"/>
                </a:moveTo>
                <a:lnTo>
                  <a:pt x="0" y="70104"/>
                </a:lnTo>
                <a:lnTo>
                  <a:pt x="0" y="1524"/>
                </a:lnTo>
                <a:lnTo>
                  <a:pt x="16764" y="1524"/>
                </a:lnTo>
                <a:lnTo>
                  <a:pt x="16764" y="10668"/>
                </a:lnTo>
                <a:lnTo>
                  <a:pt x="41243" y="10668"/>
                </a:lnTo>
                <a:lnTo>
                  <a:pt x="39414" y="15240"/>
                </a:lnTo>
                <a:lnTo>
                  <a:pt x="27527" y="15240"/>
                </a:lnTo>
                <a:lnTo>
                  <a:pt x="26003" y="16764"/>
                </a:lnTo>
                <a:lnTo>
                  <a:pt x="22955" y="18288"/>
                </a:lnTo>
                <a:lnTo>
                  <a:pt x="19907" y="21336"/>
                </a:lnTo>
                <a:lnTo>
                  <a:pt x="19907" y="25908"/>
                </a:lnTo>
                <a:lnTo>
                  <a:pt x="18288" y="28956"/>
                </a:lnTo>
                <a:lnTo>
                  <a:pt x="18288" y="70104"/>
                </a:lnTo>
                <a:close/>
              </a:path>
              <a:path w="44450" h="70485">
                <a:moveTo>
                  <a:pt x="38195" y="18288"/>
                </a:moveTo>
                <a:lnTo>
                  <a:pt x="32099" y="15240"/>
                </a:lnTo>
                <a:lnTo>
                  <a:pt x="39414" y="15240"/>
                </a:lnTo>
                <a:lnTo>
                  <a:pt x="38195" y="182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614933" y="3188113"/>
            <a:ext cx="64769" cy="71756"/>
          </a:xfrm>
          <a:custGeom>
            <a:avLst/>
            <a:gdLst/>
            <a:ahLst/>
            <a:cxnLst/>
            <a:rect l="l" t="t" r="r" b="b"/>
            <a:pathLst>
              <a:path w="64770" h="71754">
                <a:moveTo>
                  <a:pt x="41243" y="71723"/>
                </a:moveTo>
                <a:lnTo>
                  <a:pt x="33623" y="71723"/>
                </a:lnTo>
                <a:lnTo>
                  <a:pt x="25035" y="70889"/>
                </a:lnTo>
                <a:lnTo>
                  <a:pt x="0" y="45815"/>
                </a:lnTo>
                <a:lnTo>
                  <a:pt x="0" y="36671"/>
                </a:lnTo>
                <a:lnTo>
                  <a:pt x="22955" y="0"/>
                </a:lnTo>
                <a:lnTo>
                  <a:pt x="32099" y="0"/>
                </a:lnTo>
                <a:lnTo>
                  <a:pt x="59374" y="13716"/>
                </a:lnTo>
                <a:lnTo>
                  <a:pt x="29051" y="13716"/>
                </a:lnTo>
                <a:lnTo>
                  <a:pt x="26003" y="15240"/>
                </a:lnTo>
                <a:lnTo>
                  <a:pt x="22955" y="18288"/>
                </a:lnTo>
                <a:lnTo>
                  <a:pt x="19812" y="21336"/>
                </a:lnTo>
                <a:lnTo>
                  <a:pt x="18288" y="24384"/>
                </a:lnTo>
                <a:lnTo>
                  <a:pt x="18288" y="29051"/>
                </a:lnTo>
                <a:lnTo>
                  <a:pt x="64057" y="29051"/>
                </a:lnTo>
                <a:lnTo>
                  <a:pt x="64412" y="31472"/>
                </a:lnTo>
                <a:lnTo>
                  <a:pt x="64103" y="41243"/>
                </a:lnTo>
                <a:lnTo>
                  <a:pt x="18288" y="41243"/>
                </a:lnTo>
                <a:lnTo>
                  <a:pt x="18288" y="45815"/>
                </a:lnTo>
                <a:lnTo>
                  <a:pt x="19812" y="50387"/>
                </a:lnTo>
                <a:lnTo>
                  <a:pt x="22955" y="53435"/>
                </a:lnTo>
                <a:lnTo>
                  <a:pt x="26003" y="56483"/>
                </a:lnTo>
                <a:lnTo>
                  <a:pt x="29051" y="58007"/>
                </a:lnTo>
                <a:lnTo>
                  <a:pt x="61055" y="58007"/>
                </a:lnTo>
                <a:lnTo>
                  <a:pt x="58007" y="62579"/>
                </a:lnTo>
                <a:lnTo>
                  <a:pt x="51911" y="67151"/>
                </a:lnTo>
                <a:lnTo>
                  <a:pt x="47339" y="70199"/>
                </a:lnTo>
                <a:lnTo>
                  <a:pt x="41243" y="71723"/>
                </a:lnTo>
                <a:close/>
              </a:path>
              <a:path w="64770" h="71754">
                <a:moveTo>
                  <a:pt x="64057" y="29051"/>
                </a:moveTo>
                <a:lnTo>
                  <a:pt x="45815" y="29051"/>
                </a:lnTo>
                <a:lnTo>
                  <a:pt x="45815" y="24384"/>
                </a:lnTo>
                <a:lnTo>
                  <a:pt x="44291" y="19812"/>
                </a:lnTo>
                <a:lnTo>
                  <a:pt x="42767" y="16764"/>
                </a:lnTo>
                <a:lnTo>
                  <a:pt x="36671" y="13716"/>
                </a:lnTo>
                <a:lnTo>
                  <a:pt x="59374" y="13716"/>
                </a:lnTo>
                <a:lnTo>
                  <a:pt x="60459" y="15431"/>
                </a:lnTo>
                <a:lnTo>
                  <a:pt x="63150" y="22871"/>
                </a:lnTo>
                <a:lnTo>
                  <a:pt x="64057" y="29051"/>
                </a:lnTo>
                <a:close/>
              </a:path>
              <a:path w="64770" h="71754">
                <a:moveTo>
                  <a:pt x="61055" y="58007"/>
                </a:moveTo>
                <a:lnTo>
                  <a:pt x="39719" y="58007"/>
                </a:lnTo>
                <a:lnTo>
                  <a:pt x="41243" y="56483"/>
                </a:lnTo>
                <a:lnTo>
                  <a:pt x="42767" y="53435"/>
                </a:lnTo>
                <a:lnTo>
                  <a:pt x="44291" y="51911"/>
                </a:lnTo>
                <a:lnTo>
                  <a:pt x="45815" y="48863"/>
                </a:lnTo>
                <a:lnTo>
                  <a:pt x="64103" y="51911"/>
                </a:lnTo>
                <a:lnTo>
                  <a:pt x="61055" y="580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692754" y="3188113"/>
            <a:ext cx="102870" cy="70485"/>
          </a:xfrm>
          <a:custGeom>
            <a:avLst/>
            <a:gdLst/>
            <a:ahLst/>
            <a:cxnLst/>
            <a:rect l="l" t="t" r="r" b="b"/>
            <a:pathLst>
              <a:path w="102870" h="70485">
                <a:moveTo>
                  <a:pt x="58007" y="10668"/>
                </a:moveTo>
                <a:lnTo>
                  <a:pt x="16764" y="10668"/>
                </a:lnTo>
                <a:lnTo>
                  <a:pt x="22955" y="3048"/>
                </a:lnTo>
                <a:lnTo>
                  <a:pt x="30575" y="0"/>
                </a:lnTo>
                <a:lnTo>
                  <a:pt x="47339" y="0"/>
                </a:lnTo>
                <a:lnTo>
                  <a:pt x="50387" y="1524"/>
                </a:lnTo>
                <a:lnTo>
                  <a:pt x="53435" y="4572"/>
                </a:lnTo>
                <a:lnTo>
                  <a:pt x="56483" y="6096"/>
                </a:lnTo>
                <a:lnTo>
                  <a:pt x="58007" y="10668"/>
                </a:lnTo>
                <a:close/>
              </a:path>
              <a:path w="102870" h="70485">
                <a:moveTo>
                  <a:pt x="100266" y="10668"/>
                </a:moveTo>
                <a:lnTo>
                  <a:pt x="58007" y="10668"/>
                </a:lnTo>
                <a:lnTo>
                  <a:pt x="61055" y="6096"/>
                </a:lnTo>
                <a:lnTo>
                  <a:pt x="64103" y="4572"/>
                </a:lnTo>
                <a:lnTo>
                  <a:pt x="68675" y="1524"/>
                </a:lnTo>
                <a:lnTo>
                  <a:pt x="71723" y="0"/>
                </a:lnTo>
                <a:lnTo>
                  <a:pt x="88487" y="0"/>
                </a:lnTo>
                <a:lnTo>
                  <a:pt x="93154" y="3048"/>
                </a:lnTo>
                <a:lnTo>
                  <a:pt x="96202" y="4572"/>
                </a:lnTo>
                <a:lnTo>
                  <a:pt x="99250" y="7620"/>
                </a:lnTo>
                <a:lnTo>
                  <a:pt x="100266" y="10668"/>
                </a:lnTo>
                <a:close/>
              </a:path>
              <a:path w="102870" h="70485">
                <a:moveTo>
                  <a:pt x="18383" y="70199"/>
                </a:moveTo>
                <a:lnTo>
                  <a:pt x="0" y="70199"/>
                </a:lnTo>
                <a:lnTo>
                  <a:pt x="0" y="1524"/>
                </a:lnTo>
                <a:lnTo>
                  <a:pt x="16764" y="1524"/>
                </a:lnTo>
                <a:lnTo>
                  <a:pt x="16764" y="10668"/>
                </a:lnTo>
                <a:lnTo>
                  <a:pt x="100266" y="10668"/>
                </a:lnTo>
                <a:lnTo>
                  <a:pt x="100774" y="12192"/>
                </a:lnTo>
                <a:lnTo>
                  <a:pt x="102298" y="13716"/>
                </a:lnTo>
                <a:lnTo>
                  <a:pt x="27527" y="13716"/>
                </a:lnTo>
                <a:lnTo>
                  <a:pt x="24479" y="15240"/>
                </a:lnTo>
                <a:lnTo>
                  <a:pt x="22955" y="16764"/>
                </a:lnTo>
                <a:lnTo>
                  <a:pt x="19907" y="22860"/>
                </a:lnTo>
                <a:lnTo>
                  <a:pt x="19907" y="24384"/>
                </a:lnTo>
                <a:lnTo>
                  <a:pt x="18383" y="30575"/>
                </a:lnTo>
                <a:lnTo>
                  <a:pt x="18383" y="70199"/>
                </a:lnTo>
                <a:close/>
              </a:path>
              <a:path w="102870" h="70485">
                <a:moveTo>
                  <a:pt x="61055" y="70199"/>
                </a:moveTo>
                <a:lnTo>
                  <a:pt x="42767" y="70199"/>
                </a:lnTo>
                <a:lnTo>
                  <a:pt x="42767" y="25908"/>
                </a:lnTo>
                <a:lnTo>
                  <a:pt x="41243" y="21336"/>
                </a:lnTo>
                <a:lnTo>
                  <a:pt x="41243" y="16764"/>
                </a:lnTo>
                <a:lnTo>
                  <a:pt x="39719" y="15240"/>
                </a:lnTo>
                <a:lnTo>
                  <a:pt x="38195" y="15240"/>
                </a:lnTo>
                <a:lnTo>
                  <a:pt x="36671" y="13716"/>
                </a:lnTo>
                <a:lnTo>
                  <a:pt x="68675" y="13716"/>
                </a:lnTo>
                <a:lnTo>
                  <a:pt x="67151" y="15240"/>
                </a:lnTo>
                <a:lnTo>
                  <a:pt x="64103" y="16764"/>
                </a:lnTo>
                <a:lnTo>
                  <a:pt x="62579" y="19812"/>
                </a:lnTo>
                <a:lnTo>
                  <a:pt x="62579" y="22860"/>
                </a:lnTo>
                <a:lnTo>
                  <a:pt x="61055" y="25908"/>
                </a:lnTo>
                <a:lnTo>
                  <a:pt x="61055" y="70199"/>
                </a:lnTo>
                <a:close/>
              </a:path>
              <a:path w="102870" h="70485">
                <a:moveTo>
                  <a:pt x="102298" y="70199"/>
                </a:moveTo>
                <a:lnTo>
                  <a:pt x="83915" y="70199"/>
                </a:lnTo>
                <a:lnTo>
                  <a:pt x="83915" y="19812"/>
                </a:lnTo>
                <a:lnTo>
                  <a:pt x="82391" y="16764"/>
                </a:lnTo>
                <a:lnTo>
                  <a:pt x="80867" y="15240"/>
                </a:lnTo>
                <a:lnTo>
                  <a:pt x="77819" y="13716"/>
                </a:lnTo>
                <a:lnTo>
                  <a:pt x="102298" y="13716"/>
                </a:lnTo>
                <a:lnTo>
                  <a:pt x="102298" y="701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808767" y="3188207"/>
            <a:ext cx="71755" cy="71756"/>
          </a:xfrm>
          <a:custGeom>
            <a:avLst/>
            <a:gdLst/>
            <a:ahLst/>
            <a:cxnLst/>
            <a:rect l="l" t="t" r="r" b="b"/>
            <a:pathLst>
              <a:path w="71755" h="71754">
                <a:moveTo>
                  <a:pt x="36671" y="71723"/>
                </a:moveTo>
                <a:lnTo>
                  <a:pt x="29051" y="71723"/>
                </a:lnTo>
                <a:lnTo>
                  <a:pt x="22955" y="70104"/>
                </a:lnTo>
                <a:lnTo>
                  <a:pt x="18383" y="67056"/>
                </a:lnTo>
                <a:lnTo>
                  <a:pt x="12287" y="64008"/>
                </a:lnTo>
                <a:lnTo>
                  <a:pt x="7620" y="60960"/>
                </a:lnTo>
                <a:lnTo>
                  <a:pt x="1524" y="48768"/>
                </a:lnTo>
                <a:lnTo>
                  <a:pt x="17" y="42743"/>
                </a:lnTo>
                <a:lnTo>
                  <a:pt x="0" y="28956"/>
                </a:lnTo>
                <a:lnTo>
                  <a:pt x="1524" y="22860"/>
                </a:lnTo>
                <a:lnTo>
                  <a:pt x="7620" y="10668"/>
                </a:lnTo>
                <a:lnTo>
                  <a:pt x="12287" y="6096"/>
                </a:lnTo>
                <a:lnTo>
                  <a:pt x="16859" y="3048"/>
                </a:lnTo>
                <a:lnTo>
                  <a:pt x="29051" y="0"/>
                </a:lnTo>
                <a:lnTo>
                  <a:pt x="35147" y="0"/>
                </a:lnTo>
                <a:lnTo>
                  <a:pt x="64928" y="13716"/>
                </a:lnTo>
                <a:lnTo>
                  <a:pt x="30575" y="13716"/>
                </a:lnTo>
                <a:lnTo>
                  <a:pt x="24479" y="19812"/>
                </a:lnTo>
                <a:lnTo>
                  <a:pt x="19907" y="22860"/>
                </a:lnTo>
                <a:lnTo>
                  <a:pt x="18383" y="28956"/>
                </a:lnTo>
                <a:lnTo>
                  <a:pt x="18407" y="42743"/>
                </a:lnTo>
                <a:lnTo>
                  <a:pt x="19907" y="47244"/>
                </a:lnTo>
                <a:lnTo>
                  <a:pt x="27527" y="54864"/>
                </a:lnTo>
                <a:lnTo>
                  <a:pt x="30575" y="56388"/>
                </a:lnTo>
                <a:lnTo>
                  <a:pt x="65414" y="56388"/>
                </a:lnTo>
                <a:lnTo>
                  <a:pt x="61055" y="60960"/>
                </a:lnTo>
                <a:lnTo>
                  <a:pt x="55959" y="65856"/>
                </a:lnTo>
                <a:lnTo>
                  <a:pt x="50006" y="69199"/>
                </a:lnTo>
                <a:lnTo>
                  <a:pt x="43481" y="71113"/>
                </a:lnTo>
                <a:lnTo>
                  <a:pt x="36671" y="71723"/>
                </a:lnTo>
                <a:close/>
              </a:path>
              <a:path w="71755" h="71754">
                <a:moveTo>
                  <a:pt x="65414" y="56388"/>
                </a:moveTo>
                <a:lnTo>
                  <a:pt x="41243" y="56388"/>
                </a:lnTo>
                <a:lnTo>
                  <a:pt x="44291" y="54864"/>
                </a:lnTo>
                <a:lnTo>
                  <a:pt x="51911" y="47244"/>
                </a:lnTo>
                <a:lnTo>
                  <a:pt x="53411" y="42743"/>
                </a:lnTo>
                <a:lnTo>
                  <a:pt x="53435" y="28956"/>
                </a:lnTo>
                <a:lnTo>
                  <a:pt x="51911" y="22860"/>
                </a:lnTo>
                <a:lnTo>
                  <a:pt x="47339" y="19812"/>
                </a:lnTo>
                <a:lnTo>
                  <a:pt x="41243" y="13716"/>
                </a:lnTo>
                <a:lnTo>
                  <a:pt x="64928" y="13716"/>
                </a:lnTo>
                <a:lnTo>
                  <a:pt x="65936" y="14906"/>
                </a:lnTo>
                <a:lnTo>
                  <a:pt x="69246" y="20955"/>
                </a:lnTo>
                <a:lnTo>
                  <a:pt x="71127" y="27574"/>
                </a:lnTo>
                <a:lnTo>
                  <a:pt x="71723" y="35052"/>
                </a:lnTo>
                <a:lnTo>
                  <a:pt x="71127" y="42743"/>
                </a:lnTo>
                <a:lnTo>
                  <a:pt x="69246" y="49720"/>
                </a:lnTo>
                <a:lnTo>
                  <a:pt x="65936" y="55840"/>
                </a:lnTo>
                <a:lnTo>
                  <a:pt x="65414" y="563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885064" y="3189636"/>
            <a:ext cx="73660" cy="69216"/>
          </a:xfrm>
          <a:custGeom>
            <a:avLst/>
            <a:gdLst/>
            <a:ahLst/>
            <a:cxnLst/>
            <a:rect l="l" t="t" r="r" b="b"/>
            <a:pathLst>
              <a:path w="73659" h="69214">
                <a:moveTo>
                  <a:pt x="45720" y="68675"/>
                </a:moveTo>
                <a:lnTo>
                  <a:pt x="28956" y="68675"/>
                </a:lnTo>
                <a:lnTo>
                  <a:pt x="0" y="0"/>
                </a:lnTo>
                <a:lnTo>
                  <a:pt x="19812" y="0"/>
                </a:lnTo>
                <a:lnTo>
                  <a:pt x="33528" y="35147"/>
                </a:lnTo>
                <a:lnTo>
                  <a:pt x="36576" y="47339"/>
                </a:lnTo>
                <a:lnTo>
                  <a:pt x="54272" y="47339"/>
                </a:lnTo>
                <a:lnTo>
                  <a:pt x="45720" y="68675"/>
                </a:lnTo>
                <a:close/>
              </a:path>
              <a:path w="73659" h="69214">
                <a:moveTo>
                  <a:pt x="54272" y="47339"/>
                </a:moveTo>
                <a:lnTo>
                  <a:pt x="36576" y="47339"/>
                </a:lnTo>
                <a:lnTo>
                  <a:pt x="38100" y="44291"/>
                </a:lnTo>
                <a:lnTo>
                  <a:pt x="38100" y="41243"/>
                </a:lnTo>
                <a:lnTo>
                  <a:pt x="39624" y="38195"/>
                </a:lnTo>
                <a:lnTo>
                  <a:pt x="39624" y="36671"/>
                </a:lnTo>
                <a:lnTo>
                  <a:pt x="41148" y="35147"/>
                </a:lnTo>
                <a:lnTo>
                  <a:pt x="53435" y="0"/>
                </a:lnTo>
                <a:lnTo>
                  <a:pt x="73247" y="0"/>
                </a:lnTo>
                <a:lnTo>
                  <a:pt x="54272" y="4733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962882" y="3188113"/>
            <a:ext cx="66040" cy="71756"/>
          </a:xfrm>
          <a:custGeom>
            <a:avLst/>
            <a:gdLst/>
            <a:ahLst/>
            <a:cxnLst/>
            <a:rect l="l" t="t" r="r" b="b"/>
            <a:pathLst>
              <a:path w="66040" h="71754">
                <a:moveTo>
                  <a:pt x="41148" y="71723"/>
                </a:moveTo>
                <a:lnTo>
                  <a:pt x="33528" y="71723"/>
                </a:lnTo>
                <a:lnTo>
                  <a:pt x="25836" y="70889"/>
                </a:lnTo>
                <a:lnTo>
                  <a:pt x="0" y="45815"/>
                </a:lnTo>
                <a:lnTo>
                  <a:pt x="0" y="36671"/>
                </a:lnTo>
                <a:lnTo>
                  <a:pt x="22860" y="0"/>
                </a:lnTo>
                <a:lnTo>
                  <a:pt x="32004" y="0"/>
                </a:lnTo>
                <a:lnTo>
                  <a:pt x="59392" y="13716"/>
                </a:lnTo>
                <a:lnTo>
                  <a:pt x="28956" y="13716"/>
                </a:lnTo>
                <a:lnTo>
                  <a:pt x="25908" y="15240"/>
                </a:lnTo>
                <a:lnTo>
                  <a:pt x="24384" y="18288"/>
                </a:lnTo>
                <a:lnTo>
                  <a:pt x="21336" y="21336"/>
                </a:lnTo>
                <a:lnTo>
                  <a:pt x="19812" y="24384"/>
                </a:lnTo>
                <a:lnTo>
                  <a:pt x="19812" y="29051"/>
                </a:lnTo>
                <a:lnTo>
                  <a:pt x="64573" y="29051"/>
                </a:lnTo>
                <a:lnTo>
                  <a:pt x="65055" y="31472"/>
                </a:lnTo>
                <a:lnTo>
                  <a:pt x="65627" y="41243"/>
                </a:lnTo>
                <a:lnTo>
                  <a:pt x="19812" y="41243"/>
                </a:lnTo>
                <a:lnTo>
                  <a:pt x="19812" y="45815"/>
                </a:lnTo>
                <a:lnTo>
                  <a:pt x="21336" y="50387"/>
                </a:lnTo>
                <a:lnTo>
                  <a:pt x="27432" y="56483"/>
                </a:lnTo>
                <a:lnTo>
                  <a:pt x="30480" y="58007"/>
                </a:lnTo>
                <a:lnTo>
                  <a:pt x="62579" y="58007"/>
                </a:lnTo>
                <a:lnTo>
                  <a:pt x="53435" y="67151"/>
                </a:lnTo>
                <a:lnTo>
                  <a:pt x="48863" y="70199"/>
                </a:lnTo>
                <a:lnTo>
                  <a:pt x="41148" y="71723"/>
                </a:lnTo>
                <a:close/>
              </a:path>
              <a:path w="66040" h="71754">
                <a:moveTo>
                  <a:pt x="64573" y="29051"/>
                </a:moveTo>
                <a:lnTo>
                  <a:pt x="47339" y="29051"/>
                </a:lnTo>
                <a:lnTo>
                  <a:pt x="47339" y="24384"/>
                </a:lnTo>
                <a:lnTo>
                  <a:pt x="45720" y="19812"/>
                </a:lnTo>
                <a:lnTo>
                  <a:pt x="41148" y="15240"/>
                </a:lnTo>
                <a:lnTo>
                  <a:pt x="36576" y="13716"/>
                </a:lnTo>
                <a:lnTo>
                  <a:pt x="59392" y="13716"/>
                </a:lnTo>
                <a:lnTo>
                  <a:pt x="60483" y="15431"/>
                </a:lnTo>
                <a:lnTo>
                  <a:pt x="63341" y="22871"/>
                </a:lnTo>
                <a:lnTo>
                  <a:pt x="64573" y="29051"/>
                </a:lnTo>
                <a:close/>
              </a:path>
              <a:path w="66040" h="71754">
                <a:moveTo>
                  <a:pt x="62579" y="58007"/>
                </a:moveTo>
                <a:lnTo>
                  <a:pt x="39624" y="58007"/>
                </a:lnTo>
                <a:lnTo>
                  <a:pt x="45720" y="51911"/>
                </a:lnTo>
                <a:lnTo>
                  <a:pt x="45720" y="48863"/>
                </a:lnTo>
                <a:lnTo>
                  <a:pt x="64103" y="51911"/>
                </a:lnTo>
                <a:lnTo>
                  <a:pt x="62579" y="580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1043750" y="3162300"/>
            <a:ext cx="76835" cy="96520"/>
          </a:xfrm>
          <a:custGeom>
            <a:avLst/>
            <a:gdLst/>
            <a:ahLst/>
            <a:cxnLst/>
            <a:rect l="l" t="t" r="r" b="b"/>
            <a:pathLst>
              <a:path w="76834" h="96520">
                <a:moveTo>
                  <a:pt x="18383" y="96012"/>
                </a:moveTo>
                <a:lnTo>
                  <a:pt x="0" y="96012"/>
                </a:lnTo>
                <a:lnTo>
                  <a:pt x="0" y="0"/>
                </a:lnTo>
                <a:lnTo>
                  <a:pt x="18383" y="0"/>
                </a:lnTo>
                <a:lnTo>
                  <a:pt x="39138" y="33528"/>
                </a:lnTo>
                <a:lnTo>
                  <a:pt x="18383" y="33528"/>
                </a:lnTo>
                <a:lnTo>
                  <a:pt x="18383" y="96012"/>
                </a:lnTo>
                <a:close/>
              </a:path>
              <a:path w="76834" h="96520">
                <a:moveTo>
                  <a:pt x="76295" y="64008"/>
                </a:moveTo>
                <a:lnTo>
                  <a:pt x="58007" y="64008"/>
                </a:lnTo>
                <a:lnTo>
                  <a:pt x="58007" y="0"/>
                </a:lnTo>
                <a:lnTo>
                  <a:pt x="76295" y="0"/>
                </a:lnTo>
                <a:lnTo>
                  <a:pt x="76295" y="64008"/>
                </a:lnTo>
                <a:close/>
              </a:path>
              <a:path w="76834" h="96520">
                <a:moveTo>
                  <a:pt x="76295" y="96012"/>
                </a:moveTo>
                <a:lnTo>
                  <a:pt x="56483" y="96012"/>
                </a:lnTo>
                <a:lnTo>
                  <a:pt x="18383" y="33528"/>
                </a:lnTo>
                <a:lnTo>
                  <a:pt x="39138" y="33528"/>
                </a:lnTo>
                <a:lnTo>
                  <a:pt x="58007" y="64008"/>
                </a:lnTo>
                <a:lnTo>
                  <a:pt x="76295" y="64008"/>
                </a:lnTo>
                <a:lnTo>
                  <a:pt x="76295" y="960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1139856" y="3189636"/>
            <a:ext cx="62865" cy="70485"/>
          </a:xfrm>
          <a:custGeom>
            <a:avLst/>
            <a:gdLst/>
            <a:ahLst/>
            <a:cxnLst/>
            <a:rect l="l" t="t" r="r" b="b"/>
            <a:pathLst>
              <a:path w="62865" h="70485">
                <a:moveTo>
                  <a:pt x="27527" y="70199"/>
                </a:moveTo>
                <a:lnTo>
                  <a:pt x="18288" y="70199"/>
                </a:lnTo>
                <a:lnTo>
                  <a:pt x="9144" y="67151"/>
                </a:lnTo>
                <a:lnTo>
                  <a:pt x="6096" y="65627"/>
                </a:lnTo>
                <a:lnTo>
                  <a:pt x="3048" y="62579"/>
                </a:lnTo>
                <a:lnTo>
                  <a:pt x="1524" y="58007"/>
                </a:lnTo>
                <a:lnTo>
                  <a:pt x="0" y="54959"/>
                </a:lnTo>
                <a:lnTo>
                  <a:pt x="0" y="0"/>
                </a:lnTo>
                <a:lnTo>
                  <a:pt x="18288" y="0"/>
                </a:lnTo>
                <a:lnTo>
                  <a:pt x="18288" y="48863"/>
                </a:lnTo>
                <a:lnTo>
                  <a:pt x="19907" y="51911"/>
                </a:lnTo>
                <a:lnTo>
                  <a:pt x="19907" y="53435"/>
                </a:lnTo>
                <a:lnTo>
                  <a:pt x="22955" y="54959"/>
                </a:lnTo>
                <a:lnTo>
                  <a:pt x="24479" y="54959"/>
                </a:lnTo>
                <a:lnTo>
                  <a:pt x="26003" y="56483"/>
                </a:lnTo>
                <a:lnTo>
                  <a:pt x="62579" y="56483"/>
                </a:lnTo>
                <a:lnTo>
                  <a:pt x="62579" y="58007"/>
                </a:lnTo>
                <a:lnTo>
                  <a:pt x="45815" y="58007"/>
                </a:lnTo>
                <a:lnTo>
                  <a:pt x="42767" y="62579"/>
                </a:lnTo>
                <a:lnTo>
                  <a:pt x="39719" y="65627"/>
                </a:lnTo>
                <a:lnTo>
                  <a:pt x="30575" y="68675"/>
                </a:lnTo>
                <a:lnTo>
                  <a:pt x="27527" y="70199"/>
                </a:lnTo>
                <a:close/>
              </a:path>
              <a:path w="62865" h="70485">
                <a:moveTo>
                  <a:pt x="62579" y="56483"/>
                </a:moveTo>
                <a:lnTo>
                  <a:pt x="32099" y="56483"/>
                </a:lnTo>
                <a:lnTo>
                  <a:pt x="38195" y="53435"/>
                </a:lnTo>
                <a:lnTo>
                  <a:pt x="41243" y="50387"/>
                </a:lnTo>
                <a:lnTo>
                  <a:pt x="44291" y="44291"/>
                </a:lnTo>
                <a:lnTo>
                  <a:pt x="44291" y="0"/>
                </a:lnTo>
                <a:lnTo>
                  <a:pt x="62579" y="0"/>
                </a:lnTo>
                <a:lnTo>
                  <a:pt x="62579" y="56483"/>
                </a:lnTo>
                <a:close/>
              </a:path>
              <a:path w="62865" h="70485">
                <a:moveTo>
                  <a:pt x="62579" y="68675"/>
                </a:moveTo>
                <a:lnTo>
                  <a:pt x="45815" y="68675"/>
                </a:lnTo>
                <a:lnTo>
                  <a:pt x="45815" y="58007"/>
                </a:lnTo>
                <a:lnTo>
                  <a:pt x="62579" y="58007"/>
                </a:lnTo>
                <a:lnTo>
                  <a:pt x="62579" y="6867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1220725" y="3160681"/>
            <a:ext cx="1896808" cy="125064"/>
          </a:xfrm>
          <a:prstGeom prst="rect">
            <a:avLst/>
          </a:prstGeom>
          <a:blipFill>
            <a:blip r:embed="rId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3126676" y="3162204"/>
            <a:ext cx="18415" cy="17146"/>
          </a:xfrm>
          <a:custGeom>
            <a:avLst/>
            <a:gdLst/>
            <a:ahLst/>
            <a:cxnLst/>
            <a:rect l="l" t="t" r="r" b="b"/>
            <a:pathLst>
              <a:path w="18414" h="17144">
                <a:moveTo>
                  <a:pt x="18288" y="16764"/>
                </a:moveTo>
                <a:lnTo>
                  <a:pt x="0" y="16764"/>
                </a:lnTo>
                <a:lnTo>
                  <a:pt x="0" y="0"/>
                </a:lnTo>
                <a:lnTo>
                  <a:pt x="18288" y="0"/>
                </a:lnTo>
                <a:lnTo>
                  <a:pt x="18288" y="167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3126676" y="3189637"/>
            <a:ext cx="18415" cy="68579"/>
          </a:xfrm>
          <a:custGeom>
            <a:avLst/>
            <a:gdLst/>
            <a:ahLst/>
            <a:cxnLst/>
            <a:rect l="l" t="t" r="r" b="b"/>
            <a:pathLst>
              <a:path w="18414" h="68579">
                <a:moveTo>
                  <a:pt x="18288" y="68580"/>
                </a:moveTo>
                <a:lnTo>
                  <a:pt x="0" y="68580"/>
                </a:lnTo>
                <a:lnTo>
                  <a:pt x="0" y="0"/>
                </a:lnTo>
                <a:lnTo>
                  <a:pt x="18288" y="0"/>
                </a:lnTo>
                <a:lnTo>
                  <a:pt x="18288" y="68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3173730" y="3162300"/>
            <a:ext cx="0" cy="96520"/>
          </a:xfrm>
          <a:custGeom>
            <a:avLst/>
            <a:gdLst/>
            <a:ahLst/>
            <a:cxnLst/>
            <a:rect l="l" t="t" r="r" b="b"/>
            <a:pathLst>
              <a:path h="96520">
                <a:moveTo>
                  <a:pt x="0" y="0"/>
                </a:moveTo>
                <a:lnTo>
                  <a:pt x="0" y="96012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3200401" y="3160681"/>
            <a:ext cx="3462170" cy="123539"/>
          </a:xfrm>
          <a:prstGeom prst="rect">
            <a:avLst/>
          </a:prstGeom>
          <a:blipFill>
            <a:blip r:embed="rId5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567690" y="3352801"/>
            <a:ext cx="1083373" cy="122110"/>
          </a:xfrm>
          <a:prstGeom prst="rect">
            <a:avLst/>
          </a:prstGeom>
          <a:blipFill>
            <a:blip r:embed="rId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1665733" y="3430523"/>
            <a:ext cx="20320" cy="20320"/>
          </a:xfrm>
          <a:custGeom>
            <a:avLst/>
            <a:gdLst/>
            <a:ahLst/>
            <a:cxnLst/>
            <a:rect l="l" t="t" r="r" b="b"/>
            <a:pathLst>
              <a:path w="20319" h="20320">
                <a:moveTo>
                  <a:pt x="0" y="0"/>
                </a:moveTo>
                <a:lnTo>
                  <a:pt x="19812" y="0"/>
                </a:lnTo>
                <a:lnTo>
                  <a:pt x="19812" y="19812"/>
                </a:lnTo>
                <a:lnTo>
                  <a:pt x="0" y="19812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569213" y="3783044"/>
            <a:ext cx="52069" cy="85725"/>
          </a:xfrm>
          <a:custGeom>
            <a:avLst/>
            <a:gdLst/>
            <a:ahLst/>
            <a:cxnLst/>
            <a:rect l="l" t="t" r="r" b="b"/>
            <a:pathLst>
              <a:path w="52070" h="85725">
                <a:moveTo>
                  <a:pt x="51816" y="10668"/>
                </a:moveTo>
                <a:lnTo>
                  <a:pt x="0" y="10668"/>
                </a:lnTo>
                <a:lnTo>
                  <a:pt x="0" y="0"/>
                </a:lnTo>
                <a:lnTo>
                  <a:pt x="51816" y="0"/>
                </a:lnTo>
                <a:lnTo>
                  <a:pt x="51816" y="10668"/>
                </a:lnTo>
                <a:close/>
              </a:path>
              <a:path w="52070" h="85725">
                <a:moveTo>
                  <a:pt x="32004" y="76200"/>
                </a:moveTo>
                <a:lnTo>
                  <a:pt x="19812" y="76200"/>
                </a:lnTo>
                <a:lnTo>
                  <a:pt x="19812" y="10668"/>
                </a:lnTo>
                <a:lnTo>
                  <a:pt x="32004" y="10668"/>
                </a:lnTo>
                <a:lnTo>
                  <a:pt x="32004" y="76200"/>
                </a:lnTo>
                <a:close/>
              </a:path>
              <a:path w="52070" h="85725">
                <a:moveTo>
                  <a:pt x="51816" y="85439"/>
                </a:moveTo>
                <a:lnTo>
                  <a:pt x="0" y="85439"/>
                </a:lnTo>
                <a:lnTo>
                  <a:pt x="0" y="76200"/>
                </a:lnTo>
                <a:lnTo>
                  <a:pt x="51816" y="76200"/>
                </a:lnTo>
                <a:lnTo>
                  <a:pt x="51816" y="8543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642461" y="3801331"/>
            <a:ext cx="52069" cy="67310"/>
          </a:xfrm>
          <a:custGeom>
            <a:avLst/>
            <a:gdLst/>
            <a:ahLst/>
            <a:cxnLst/>
            <a:rect l="l" t="t" r="r" b="b"/>
            <a:pathLst>
              <a:path w="52070" h="67310">
                <a:moveTo>
                  <a:pt x="24384" y="12192"/>
                </a:moveTo>
                <a:lnTo>
                  <a:pt x="10668" y="12192"/>
                </a:lnTo>
                <a:lnTo>
                  <a:pt x="12192" y="10668"/>
                </a:lnTo>
                <a:lnTo>
                  <a:pt x="13716" y="7620"/>
                </a:lnTo>
                <a:lnTo>
                  <a:pt x="16764" y="6096"/>
                </a:lnTo>
                <a:lnTo>
                  <a:pt x="18288" y="4572"/>
                </a:lnTo>
                <a:lnTo>
                  <a:pt x="19812" y="4572"/>
                </a:lnTo>
                <a:lnTo>
                  <a:pt x="22860" y="1524"/>
                </a:lnTo>
                <a:lnTo>
                  <a:pt x="28956" y="1524"/>
                </a:lnTo>
                <a:lnTo>
                  <a:pt x="30480" y="0"/>
                </a:lnTo>
                <a:lnTo>
                  <a:pt x="38100" y="0"/>
                </a:lnTo>
                <a:lnTo>
                  <a:pt x="44196" y="3048"/>
                </a:lnTo>
                <a:lnTo>
                  <a:pt x="47244" y="6096"/>
                </a:lnTo>
                <a:lnTo>
                  <a:pt x="50292" y="10668"/>
                </a:lnTo>
                <a:lnTo>
                  <a:pt x="25908" y="10668"/>
                </a:lnTo>
                <a:lnTo>
                  <a:pt x="24384" y="12192"/>
                </a:lnTo>
                <a:close/>
              </a:path>
              <a:path w="52070" h="67310">
                <a:moveTo>
                  <a:pt x="10668" y="67151"/>
                </a:moveTo>
                <a:lnTo>
                  <a:pt x="0" y="67151"/>
                </a:lnTo>
                <a:lnTo>
                  <a:pt x="0" y="1524"/>
                </a:lnTo>
                <a:lnTo>
                  <a:pt x="10668" y="1524"/>
                </a:lnTo>
                <a:lnTo>
                  <a:pt x="10668" y="12192"/>
                </a:lnTo>
                <a:lnTo>
                  <a:pt x="22860" y="12192"/>
                </a:lnTo>
                <a:lnTo>
                  <a:pt x="21336" y="13716"/>
                </a:lnTo>
                <a:lnTo>
                  <a:pt x="19812" y="13716"/>
                </a:lnTo>
                <a:lnTo>
                  <a:pt x="16764" y="16764"/>
                </a:lnTo>
                <a:lnTo>
                  <a:pt x="15240" y="19812"/>
                </a:lnTo>
                <a:lnTo>
                  <a:pt x="10668" y="24384"/>
                </a:lnTo>
                <a:lnTo>
                  <a:pt x="10668" y="67151"/>
                </a:lnTo>
                <a:close/>
              </a:path>
              <a:path w="52070" h="67310">
                <a:moveTo>
                  <a:pt x="51816" y="67151"/>
                </a:moveTo>
                <a:lnTo>
                  <a:pt x="41148" y="67151"/>
                </a:lnTo>
                <a:lnTo>
                  <a:pt x="41148" y="19812"/>
                </a:lnTo>
                <a:lnTo>
                  <a:pt x="38100" y="13716"/>
                </a:lnTo>
                <a:lnTo>
                  <a:pt x="36576" y="12192"/>
                </a:lnTo>
                <a:lnTo>
                  <a:pt x="33528" y="10668"/>
                </a:lnTo>
                <a:lnTo>
                  <a:pt x="50292" y="10668"/>
                </a:lnTo>
                <a:lnTo>
                  <a:pt x="51816" y="16764"/>
                </a:lnTo>
                <a:lnTo>
                  <a:pt x="51816" y="671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801147" y="3773996"/>
            <a:ext cx="32384" cy="8889"/>
          </a:xfrm>
          <a:custGeom>
            <a:avLst/>
            <a:gdLst/>
            <a:ahLst/>
            <a:cxnLst/>
            <a:rect l="l" t="t" r="r" b="b"/>
            <a:pathLst>
              <a:path w="32384" h="8889">
                <a:moveTo>
                  <a:pt x="0" y="0"/>
                </a:moveTo>
                <a:lnTo>
                  <a:pt x="32004" y="0"/>
                </a:lnTo>
                <a:lnTo>
                  <a:pt x="32004" y="8890"/>
                </a:lnTo>
                <a:lnTo>
                  <a:pt x="0" y="889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806481" y="3782887"/>
            <a:ext cx="0" cy="104138"/>
          </a:xfrm>
          <a:custGeom>
            <a:avLst/>
            <a:gdLst/>
            <a:ahLst/>
            <a:cxnLst/>
            <a:rect l="l" t="t" r="r" b="b"/>
            <a:pathLst>
              <a:path h="104139">
                <a:moveTo>
                  <a:pt x="0" y="0"/>
                </a:moveTo>
                <a:lnTo>
                  <a:pt x="0" y="104139"/>
                </a:lnTo>
              </a:path>
            </a:pathLst>
          </a:custGeom>
          <a:ln w="1066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801147" y="3887027"/>
            <a:ext cx="32384" cy="8889"/>
          </a:xfrm>
          <a:custGeom>
            <a:avLst/>
            <a:gdLst/>
            <a:ahLst/>
            <a:cxnLst/>
            <a:rect l="l" t="t" r="r" b="b"/>
            <a:pathLst>
              <a:path w="32384" h="8889">
                <a:moveTo>
                  <a:pt x="0" y="0"/>
                </a:moveTo>
                <a:lnTo>
                  <a:pt x="32004" y="0"/>
                </a:lnTo>
                <a:lnTo>
                  <a:pt x="32004" y="8890"/>
                </a:lnTo>
                <a:lnTo>
                  <a:pt x="0" y="889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863728" y="3783044"/>
            <a:ext cx="52069" cy="86996"/>
          </a:xfrm>
          <a:custGeom>
            <a:avLst/>
            <a:gdLst/>
            <a:ahLst/>
            <a:cxnLst/>
            <a:rect l="l" t="t" r="r" b="b"/>
            <a:pathLst>
              <a:path w="52069" h="86995">
                <a:moveTo>
                  <a:pt x="44196" y="76295"/>
                </a:moveTo>
                <a:lnTo>
                  <a:pt x="25908" y="76295"/>
                </a:lnTo>
                <a:lnTo>
                  <a:pt x="32004" y="73247"/>
                </a:lnTo>
                <a:lnTo>
                  <a:pt x="38100" y="67151"/>
                </a:lnTo>
                <a:lnTo>
                  <a:pt x="39624" y="64103"/>
                </a:lnTo>
                <a:lnTo>
                  <a:pt x="39624" y="53435"/>
                </a:lnTo>
                <a:lnTo>
                  <a:pt x="38100" y="50387"/>
                </a:lnTo>
                <a:lnTo>
                  <a:pt x="33528" y="47339"/>
                </a:lnTo>
                <a:lnTo>
                  <a:pt x="30480" y="45720"/>
                </a:lnTo>
                <a:lnTo>
                  <a:pt x="24384" y="44196"/>
                </a:lnTo>
                <a:lnTo>
                  <a:pt x="1524" y="44196"/>
                </a:lnTo>
                <a:lnTo>
                  <a:pt x="1524" y="0"/>
                </a:lnTo>
                <a:lnTo>
                  <a:pt x="47244" y="0"/>
                </a:lnTo>
                <a:lnTo>
                  <a:pt x="47244" y="10668"/>
                </a:lnTo>
                <a:lnTo>
                  <a:pt x="12192" y="10668"/>
                </a:lnTo>
                <a:lnTo>
                  <a:pt x="12192" y="33528"/>
                </a:lnTo>
                <a:lnTo>
                  <a:pt x="22860" y="33528"/>
                </a:lnTo>
                <a:lnTo>
                  <a:pt x="27432" y="35052"/>
                </a:lnTo>
                <a:lnTo>
                  <a:pt x="32004" y="35052"/>
                </a:lnTo>
                <a:lnTo>
                  <a:pt x="35052" y="36576"/>
                </a:lnTo>
                <a:lnTo>
                  <a:pt x="38100" y="36576"/>
                </a:lnTo>
                <a:lnTo>
                  <a:pt x="41148" y="39624"/>
                </a:lnTo>
                <a:lnTo>
                  <a:pt x="44196" y="41148"/>
                </a:lnTo>
                <a:lnTo>
                  <a:pt x="47244" y="44196"/>
                </a:lnTo>
                <a:lnTo>
                  <a:pt x="48768" y="47339"/>
                </a:lnTo>
                <a:lnTo>
                  <a:pt x="51816" y="53435"/>
                </a:lnTo>
                <a:lnTo>
                  <a:pt x="51816" y="62579"/>
                </a:lnTo>
                <a:lnTo>
                  <a:pt x="50292" y="67151"/>
                </a:lnTo>
                <a:lnTo>
                  <a:pt x="47244" y="73247"/>
                </a:lnTo>
                <a:lnTo>
                  <a:pt x="44196" y="76295"/>
                </a:lnTo>
                <a:close/>
              </a:path>
              <a:path w="52069" h="86995">
                <a:moveTo>
                  <a:pt x="30480" y="85439"/>
                </a:moveTo>
                <a:lnTo>
                  <a:pt x="0" y="85439"/>
                </a:lnTo>
                <a:lnTo>
                  <a:pt x="0" y="74771"/>
                </a:lnTo>
                <a:lnTo>
                  <a:pt x="1524" y="76295"/>
                </a:lnTo>
                <a:lnTo>
                  <a:pt x="44196" y="76295"/>
                </a:lnTo>
                <a:lnTo>
                  <a:pt x="41148" y="79343"/>
                </a:lnTo>
                <a:lnTo>
                  <a:pt x="38100" y="80867"/>
                </a:lnTo>
                <a:lnTo>
                  <a:pt x="35052" y="83915"/>
                </a:lnTo>
                <a:lnTo>
                  <a:pt x="30480" y="85439"/>
                </a:lnTo>
                <a:close/>
              </a:path>
              <a:path w="52069" h="86995">
                <a:moveTo>
                  <a:pt x="21336" y="86963"/>
                </a:moveTo>
                <a:lnTo>
                  <a:pt x="4572" y="86963"/>
                </a:lnTo>
                <a:lnTo>
                  <a:pt x="3048" y="85439"/>
                </a:lnTo>
                <a:lnTo>
                  <a:pt x="25908" y="85439"/>
                </a:lnTo>
                <a:lnTo>
                  <a:pt x="21336" y="8696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944594" y="3773996"/>
            <a:ext cx="32384" cy="8889"/>
          </a:xfrm>
          <a:custGeom>
            <a:avLst/>
            <a:gdLst/>
            <a:ahLst/>
            <a:cxnLst/>
            <a:rect l="l" t="t" r="r" b="b"/>
            <a:pathLst>
              <a:path w="32384" h="8889">
                <a:moveTo>
                  <a:pt x="0" y="0"/>
                </a:moveTo>
                <a:lnTo>
                  <a:pt x="32004" y="0"/>
                </a:lnTo>
                <a:lnTo>
                  <a:pt x="32004" y="8890"/>
                </a:lnTo>
                <a:lnTo>
                  <a:pt x="0" y="889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971264" y="3782887"/>
            <a:ext cx="0" cy="104138"/>
          </a:xfrm>
          <a:custGeom>
            <a:avLst/>
            <a:gdLst/>
            <a:ahLst/>
            <a:cxnLst/>
            <a:rect l="l" t="t" r="r" b="b"/>
            <a:pathLst>
              <a:path h="104139">
                <a:moveTo>
                  <a:pt x="0" y="0"/>
                </a:moveTo>
                <a:lnTo>
                  <a:pt x="0" y="104139"/>
                </a:lnTo>
              </a:path>
            </a:pathLst>
          </a:custGeom>
          <a:ln w="1066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944594" y="3887027"/>
            <a:ext cx="32384" cy="8889"/>
          </a:xfrm>
          <a:custGeom>
            <a:avLst/>
            <a:gdLst/>
            <a:ahLst/>
            <a:cxnLst/>
            <a:rect l="l" t="t" r="r" b="b"/>
            <a:pathLst>
              <a:path w="32384" h="8889">
                <a:moveTo>
                  <a:pt x="0" y="0"/>
                </a:moveTo>
                <a:lnTo>
                  <a:pt x="32004" y="0"/>
                </a:lnTo>
                <a:lnTo>
                  <a:pt x="32004" y="8890"/>
                </a:lnTo>
                <a:lnTo>
                  <a:pt x="0" y="889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1025461" y="3801330"/>
            <a:ext cx="20320" cy="69216"/>
          </a:xfrm>
          <a:custGeom>
            <a:avLst/>
            <a:gdLst/>
            <a:ahLst/>
            <a:cxnLst/>
            <a:rect l="l" t="t" r="r" b="b"/>
            <a:pathLst>
              <a:path w="20319" h="69214">
                <a:moveTo>
                  <a:pt x="12192" y="1524"/>
                </a:moveTo>
                <a:lnTo>
                  <a:pt x="7620" y="1524"/>
                </a:lnTo>
                <a:lnTo>
                  <a:pt x="9144" y="0"/>
                </a:lnTo>
                <a:lnTo>
                  <a:pt x="10668" y="0"/>
                </a:lnTo>
                <a:lnTo>
                  <a:pt x="12192" y="1524"/>
                </a:lnTo>
                <a:close/>
              </a:path>
              <a:path w="20319" h="69214">
                <a:moveTo>
                  <a:pt x="19812" y="15240"/>
                </a:moveTo>
                <a:lnTo>
                  <a:pt x="0" y="15240"/>
                </a:lnTo>
                <a:lnTo>
                  <a:pt x="0" y="7620"/>
                </a:lnTo>
                <a:lnTo>
                  <a:pt x="1524" y="6096"/>
                </a:lnTo>
                <a:lnTo>
                  <a:pt x="1524" y="4572"/>
                </a:lnTo>
                <a:lnTo>
                  <a:pt x="4572" y="1524"/>
                </a:lnTo>
                <a:lnTo>
                  <a:pt x="15240" y="1524"/>
                </a:lnTo>
                <a:lnTo>
                  <a:pt x="15240" y="3048"/>
                </a:lnTo>
                <a:lnTo>
                  <a:pt x="16764" y="3048"/>
                </a:lnTo>
                <a:lnTo>
                  <a:pt x="18288" y="4572"/>
                </a:lnTo>
                <a:lnTo>
                  <a:pt x="18288" y="6096"/>
                </a:lnTo>
                <a:lnTo>
                  <a:pt x="19812" y="7620"/>
                </a:lnTo>
                <a:lnTo>
                  <a:pt x="19812" y="15240"/>
                </a:lnTo>
                <a:close/>
              </a:path>
              <a:path w="20319" h="69214">
                <a:moveTo>
                  <a:pt x="15240" y="19812"/>
                </a:moveTo>
                <a:lnTo>
                  <a:pt x="4572" y="19812"/>
                </a:lnTo>
                <a:lnTo>
                  <a:pt x="1524" y="16764"/>
                </a:lnTo>
                <a:lnTo>
                  <a:pt x="1524" y="15240"/>
                </a:lnTo>
                <a:lnTo>
                  <a:pt x="18288" y="15240"/>
                </a:lnTo>
                <a:lnTo>
                  <a:pt x="18288" y="16764"/>
                </a:lnTo>
                <a:lnTo>
                  <a:pt x="16764" y="18288"/>
                </a:lnTo>
                <a:lnTo>
                  <a:pt x="15240" y="18288"/>
                </a:lnTo>
                <a:lnTo>
                  <a:pt x="15240" y="19812"/>
                </a:lnTo>
                <a:close/>
              </a:path>
              <a:path w="20319" h="69214">
                <a:moveTo>
                  <a:pt x="10668" y="21336"/>
                </a:moveTo>
                <a:lnTo>
                  <a:pt x="9144" y="21336"/>
                </a:lnTo>
                <a:lnTo>
                  <a:pt x="7620" y="19812"/>
                </a:lnTo>
                <a:lnTo>
                  <a:pt x="12192" y="19812"/>
                </a:lnTo>
                <a:lnTo>
                  <a:pt x="10668" y="21336"/>
                </a:lnTo>
                <a:close/>
              </a:path>
              <a:path w="20319" h="69214">
                <a:moveTo>
                  <a:pt x="16764" y="51911"/>
                </a:moveTo>
                <a:lnTo>
                  <a:pt x="3048" y="51911"/>
                </a:lnTo>
                <a:lnTo>
                  <a:pt x="3048" y="50387"/>
                </a:lnTo>
                <a:lnTo>
                  <a:pt x="4572" y="50387"/>
                </a:lnTo>
                <a:lnTo>
                  <a:pt x="6096" y="48863"/>
                </a:lnTo>
                <a:lnTo>
                  <a:pt x="13716" y="48863"/>
                </a:lnTo>
                <a:lnTo>
                  <a:pt x="16764" y="51911"/>
                </a:lnTo>
                <a:close/>
              </a:path>
              <a:path w="20319" h="69214">
                <a:moveTo>
                  <a:pt x="15240" y="67151"/>
                </a:moveTo>
                <a:lnTo>
                  <a:pt x="3048" y="67151"/>
                </a:lnTo>
                <a:lnTo>
                  <a:pt x="3048" y="65627"/>
                </a:lnTo>
                <a:lnTo>
                  <a:pt x="0" y="62579"/>
                </a:lnTo>
                <a:lnTo>
                  <a:pt x="0" y="54959"/>
                </a:lnTo>
                <a:lnTo>
                  <a:pt x="1524" y="53435"/>
                </a:lnTo>
                <a:lnTo>
                  <a:pt x="1524" y="51911"/>
                </a:lnTo>
                <a:lnTo>
                  <a:pt x="18288" y="51911"/>
                </a:lnTo>
                <a:lnTo>
                  <a:pt x="18288" y="53435"/>
                </a:lnTo>
                <a:lnTo>
                  <a:pt x="19812" y="54959"/>
                </a:lnTo>
                <a:lnTo>
                  <a:pt x="19812" y="62579"/>
                </a:lnTo>
                <a:lnTo>
                  <a:pt x="15240" y="67151"/>
                </a:lnTo>
                <a:close/>
              </a:path>
              <a:path w="20319" h="69214">
                <a:moveTo>
                  <a:pt x="12192" y="68675"/>
                </a:moveTo>
                <a:lnTo>
                  <a:pt x="7620" y="68675"/>
                </a:lnTo>
                <a:lnTo>
                  <a:pt x="6096" y="67151"/>
                </a:lnTo>
                <a:lnTo>
                  <a:pt x="13716" y="67151"/>
                </a:lnTo>
                <a:lnTo>
                  <a:pt x="12192" y="6867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504344" y="3954679"/>
            <a:ext cx="6573783" cy="4178151"/>
          </a:xfrm>
          <a:prstGeom prst="rect">
            <a:avLst/>
          </a:prstGeom>
          <a:blipFill>
            <a:blip r:embed="rId5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569214" y="8464581"/>
            <a:ext cx="43180" cy="96520"/>
          </a:xfrm>
          <a:custGeom>
            <a:avLst/>
            <a:gdLst/>
            <a:ahLst/>
            <a:cxnLst/>
            <a:rect l="l" t="t" r="r" b="b"/>
            <a:pathLst>
              <a:path w="43179" h="96520">
                <a:moveTo>
                  <a:pt x="0" y="41148"/>
                </a:moveTo>
                <a:lnTo>
                  <a:pt x="0" y="24384"/>
                </a:lnTo>
                <a:lnTo>
                  <a:pt x="4572" y="22860"/>
                </a:lnTo>
                <a:lnTo>
                  <a:pt x="10668" y="19812"/>
                </a:lnTo>
                <a:lnTo>
                  <a:pt x="15240" y="15240"/>
                </a:lnTo>
                <a:lnTo>
                  <a:pt x="21336" y="10668"/>
                </a:lnTo>
                <a:lnTo>
                  <a:pt x="24384" y="6096"/>
                </a:lnTo>
                <a:lnTo>
                  <a:pt x="27432" y="0"/>
                </a:lnTo>
                <a:lnTo>
                  <a:pt x="42672" y="0"/>
                </a:lnTo>
                <a:lnTo>
                  <a:pt x="42672" y="27432"/>
                </a:lnTo>
                <a:lnTo>
                  <a:pt x="24384" y="27432"/>
                </a:lnTo>
                <a:lnTo>
                  <a:pt x="18645" y="31718"/>
                </a:lnTo>
                <a:lnTo>
                  <a:pt x="12763" y="35433"/>
                </a:lnTo>
                <a:lnTo>
                  <a:pt x="6596" y="38576"/>
                </a:lnTo>
                <a:lnTo>
                  <a:pt x="0" y="41148"/>
                </a:lnTo>
                <a:close/>
              </a:path>
              <a:path w="43179" h="96520">
                <a:moveTo>
                  <a:pt x="42672" y="96107"/>
                </a:moveTo>
                <a:lnTo>
                  <a:pt x="24384" y="96107"/>
                </a:lnTo>
                <a:lnTo>
                  <a:pt x="24384" y="27432"/>
                </a:lnTo>
                <a:lnTo>
                  <a:pt x="42672" y="27432"/>
                </a:lnTo>
                <a:lnTo>
                  <a:pt x="42672" y="961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643129" y="8464296"/>
            <a:ext cx="3707320" cy="122301"/>
          </a:xfrm>
          <a:prstGeom prst="rect">
            <a:avLst/>
          </a:prstGeom>
          <a:blipFill>
            <a:blip r:embed="rId5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4374642" y="8464296"/>
            <a:ext cx="0" cy="96520"/>
          </a:xfrm>
          <a:custGeom>
            <a:avLst/>
            <a:gdLst/>
            <a:ahLst/>
            <a:cxnLst/>
            <a:rect l="l" t="t" r="r" b="b"/>
            <a:pathLst>
              <a:path h="96520">
                <a:moveTo>
                  <a:pt x="0" y="0"/>
                </a:moveTo>
                <a:lnTo>
                  <a:pt x="0" y="96012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4431316" y="8467630"/>
            <a:ext cx="119062" cy="94583"/>
          </a:xfrm>
          <a:prstGeom prst="rect">
            <a:avLst/>
          </a:prstGeom>
          <a:blipFill>
            <a:blip r:embed="rId5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4597623" y="8463057"/>
            <a:ext cx="256413" cy="102203"/>
          </a:xfrm>
          <a:prstGeom prst="rect">
            <a:avLst/>
          </a:prstGeom>
          <a:blipFill>
            <a:blip r:embed="rId5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569213" y="8867298"/>
            <a:ext cx="52069" cy="84456"/>
          </a:xfrm>
          <a:custGeom>
            <a:avLst/>
            <a:gdLst/>
            <a:ahLst/>
            <a:cxnLst/>
            <a:rect l="l" t="t" r="r" b="b"/>
            <a:pathLst>
              <a:path w="52070" h="84454">
                <a:moveTo>
                  <a:pt x="51816" y="9144"/>
                </a:moveTo>
                <a:lnTo>
                  <a:pt x="0" y="9144"/>
                </a:lnTo>
                <a:lnTo>
                  <a:pt x="0" y="0"/>
                </a:lnTo>
                <a:lnTo>
                  <a:pt x="51816" y="0"/>
                </a:lnTo>
                <a:lnTo>
                  <a:pt x="51816" y="9144"/>
                </a:lnTo>
                <a:close/>
              </a:path>
              <a:path w="52070" h="84454">
                <a:moveTo>
                  <a:pt x="32004" y="74771"/>
                </a:moveTo>
                <a:lnTo>
                  <a:pt x="19812" y="74771"/>
                </a:lnTo>
                <a:lnTo>
                  <a:pt x="19812" y="9144"/>
                </a:lnTo>
                <a:lnTo>
                  <a:pt x="32004" y="9144"/>
                </a:lnTo>
                <a:lnTo>
                  <a:pt x="32004" y="74771"/>
                </a:lnTo>
                <a:close/>
              </a:path>
              <a:path w="52070" h="84454">
                <a:moveTo>
                  <a:pt x="51816" y="83915"/>
                </a:moveTo>
                <a:lnTo>
                  <a:pt x="0" y="83915"/>
                </a:lnTo>
                <a:lnTo>
                  <a:pt x="0" y="74771"/>
                </a:lnTo>
                <a:lnTo>
                  <a:pt x="51816" y="74771"/>
                </a:lnTo>
                <a:lnTo>
                  <a:pt x="51816" y="8391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642461" y="8885588"/>
            <a:ext cx="52069" cy="66039"/>
          </a:xfrm>
          <a:custGeom>
            <a:avLst/>
            <a:gdLst/>
            <a:ahLst/>
            <a:cxnLst/>
            <a:rect l="l" t="t" r="r" b="b"/>
            <a:pathLst>
              <a:path w="52070" h="66040">
                <a:moveTo>
                  <a:pt x="25908" y="10668"/>
                </a:moveTo>
                <a:lnTo>
                  <a:pt x="10668" y="10668"/>
                </a:lnTo>
                <a:lnTo>
                  <a:pt x="13716" y="7620"/>
                </a:lnTo>
                <a:lnTo>
                  <a:pt x="16764" y="6096"/>
                </a:lnTo>
                <a:lnTo>
                  <a:pt x="21336" y="1524"/>
                </a:lnTo>
                <a:lnTo>
                  <a:pt x="22860" y="1524"/>
                </a:lnTo>
                <a:lnTo>
                  <a:pt x="24384" y="0"/>
                </a:lnTo>
                <a:lnTo>
                  <a:pt x="38100" y="0"/>
                </a:lnTo>
                <a:lnTo>
                  <a:pt x="44196" y="1524"/>
                </a:lnTo>
                <a:lnTo>
                  <a:pt x="47244" y="6096"/>
                </a:lnTo>
                <a:lnTo>
                  <a:pt x="50292" y="9144"/>
                </a:lnTo>
                <a:lnTo>
                  <a:pt x="27432" y="9144"/>
                </a:lnTo>
                <a:lnTo>
                  <a:pt x="25908" y="10668"/>
                </a:lnTo>
                <a:close/>
              </a:path>
              <a:path w="52070" h="66040">
                <a:moveTo>
                  <a:pt x="10668" y="65627"/>
                </a:moveTo>
                <a:lnTo>
                  <a:pt x="0" y="65627"/>
                </a:lnTo>
                <a:lnTo>
                  <a:pt x="0" y="1524"/>
                </a:lnTo>
                <a:lnTo>
                  <a:pt x="10668" y="1524"/>
                </a:lnTo>
                <a:lnTo>
                  <a:pt x="10668" y="10668"/>
                </a:lnTo>
                <a:lnTo>
                  <a:pt x="22860" y="10668"/>
                </a:lnTo>
                <a:lnTo>
                  <a:pt x="10668" y="22860"/>
                </a:lnTo>
                <a:lnTo>
                  <a:pt x="10668" y="65627"/>
                </a:lnTo>
                <a:close/>
              </a:path>
              <a:path w="52070" h="66040">
                <a:moveTo>
                  <a:pt x="51816" y="65627"/>
                </a:moveTo>
                <a:lnTo>
                  <a:pt x="41148" y="65627"/>
                </a:lnTo>
                <a:lnTo>
                  <a:pt x="41148" y="19812"/>
                </a:lnTo>
                <a:lnTo>
                  <a:pt x="39624" y="15240"/>
                </a:lnTo>
                <a:lnTo>
                  <a:pt x="38100" y="13716"/>
                </a:lnTo>
                <a:lnTo>
                  <a:pt x="36576" y="10668"/>
                </a:lnTo>
                <a:lnTo>
                  <a:pt x="33528" y="9144"/>
                </a:lnTo>
                <a:lnTo>
                  <a:pt x="50292" y="9144"/>
                </a:lnTo>
                <a:lnTo>
                  <a:pt x="51816" y="15240"/>
                </a:lnTo>
                <a:lnTo>
                  <a:pt x="51816" y="6562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801147" y="8857997"/>
            <a:ext cx="32384" cy="8889"/>
          </a:xfrm>
          <a:custGeom>
            <a:avLst/>
            <a:gdLst/>
            <a:ahLst/>
            <a:cxnLst/>
            <a:rect l="l" t="t" r="r" b="b"/>
            <a:pathLst>
              <a:path w="32384" h="8890">
                <a:moveTo>
                  <a:pt x="0" y="0"/>
                </a:moveTo>
                <a:lnTo>
                  <a:pt x="32004" y="0"/>
                </a:lnTo>
                <a:lnTo>
                  <a:pt x="32004" y="8890"/>
                </a:lnTo>
                <a:lnTo>
                  <a:pt x="0" y="889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806481" y="8866885"/>
            <a:ext cx="0" cy="102871"/>
          </a:xfrm>
          <a:custGeom>
            <a:avLst/>
            <a:gdLst/>
            <a:ahLst/>
            <a:cxnLst/>
            <a:rect l="l" t="t" r="r" b="b"/>
            <a:pathLst>
              <a:path h="102870">
                <a:moveTo>
                  <a:pt x="0" y="0"/>
                </a:moveTo>
                <a:lnTo>
                  <a:pt x="0" y="102870"/>
                </a:lnTo>
              </a:path>
            </a:pathLst>
          </a:custGeom>
          <a:ln w="1066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801147" y="8969757"/>
            <a:ext cx="32384" cy="8889"/>
          </a:xfrm>
          <a:custGeom>
            <a:avLst/>
            <a:gdLst/>
            <a:ahLst/>
            <a:cxnLst/>
            <a:rect l="l" t="t" r="r" b="b"/>
            <a:pathLst>
              <a:path w="32384" h="8890">
                <a:moveTo>
                  <a:pt x="0" y="0"/>
                </a:moveTo>
                <a:lnTo>
                  <a:pt x="32004" y="0"/>
                </a:lnTo>
                <a:lnTo>
                  <a:pt x="32004" y="8889"/>
                </a:lnTo>
                <a:lnTo>
                  <a:pt x="0" y="888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860678" y="8867298"/>
            <a:ext cx="58419" cy="85725"/>
          </a:xfrm>
          <a:custGeom>
            <a:avLst/>
            <a:gdLst/>
            <a:ahLst/>
            <a:cxnLst/>
            <a:rect l="l" t="t" r="r" b="b"/>
            <a:pathLst>
              <a:path w="58419" h="85725">
                <a:moveTo>
                  <a:pt x="36576" y="85439"/>
                </a:moveTo>
                <a:lnTo>
                  <a:pt x="19812" y="85439"/>
                </a:lnTo>
                <a:lnTo>
                  <a:pt x="15240" y="83915"/>
                </a:lnTo>
                <a:lnTo>
                  <a:pt x="12192" y="82391"/>
                </a:lnTo>
                <a:lnTo>
                  <a:pt x="6096" y="76295"/>
                </a:lnTo>
                <a:lnTo>
                  <a:pt x="3048" y="70199"/>
                </a:lnTo>
                <a:lnTo>
                  <a:pt x="1524" y="64008"/>
                </a:lnTo>
                <a:lnTo>
                  <a:pt x="0" y="59436"/>
                </a:lnTo>
                <a:lnTo>
                  <a:pt x="0" y="32004"/>
                </a:lnTo>
                <a:lnTo>
                  <a:pt x="1524" y="27432"/>
                </a:lnTo>
                <a:lnTo>
                  <a:pt x="3048" y="24384"/>
                </a:lnTo>
                <a:lnTo>
                  <a:pt x="4572" y="19812"/>
                </a:lnTo>
                <a:lnTo>
                  <a:pt x="7620" y="13716"/>
                </a:lnTo>
                <a:lnTo>
                  <a:pt x="13716" y="7620"/>
                </a:lnTo>
                <a:lnTo>
                  <a:pt x="22860" y="3048"/>
                </a:lnTo>
                <a:lnTo>
                  <a:pt x="32004" y="0"/>
                </a:lnTo>
                <a:lnTo>
                  <a:pt x="51816" y="0"/>
                </a:lnTo>
                <a:lnTo>
                  <a:pt x="51816" y="9144"/>
                </a:lnTo>
                <a:lnTo>
                  <a:pt x="33528" y="9144"/>
                </a:lnTo>
                <a:lnTo>
                  <a:pt x="28956" y="10668"/>
                </a:lnTo>
                <a:lnTo>
                  <a:pt x="22860" y="13716"/>
                </a:lnTo>
                <a:lnTo>
                  <a:pt x="19812" y="16764"/>
                </a:lnTo>
                <a:lnTo>
                  <a:pt x="16764" y="18288"/>
                </a:lnTo>
                <a:lnTo>
                  <a:pt x="12192" y="27432"/>
                </a:lnTo>
                <a:lnTo>
                  <a:pt x="12192" y="30480"/>
                </a:lnTo>
                <a:lnTo>
                  <a:pt x="10668" y="35052"/>
                </a:lnTo>
                <a:lnTo>
                  <a:pt x="10668" y="38100"/>
                </a:lnTo>
                <a:lnTo>
                  <a:pt x="50292" y="38100"/>
                </a:lnTo>
                <a:lnTo>
                  <a:pt x="53340" y="41148"/>
                </a:lnTo>
                <a:lnTo>
                  <a:pt x="24384" y="41148"/>
                </a:lnTo>
                <a:lnTo>
                  <a:pt x="22860" y="42672"/>
                </a:lnTo>
                <a:lnTo>
                  <a:pt x="19812" y="42672"/>
                </a:lnTo>
                <a:lnTo>
                  <a:pt x="18288" y="44196"/>
                </a:lnTo>
                <a:lnTo>
                  <a:pt x="15240" y="44196"/>
                </a:lnTo>
                <a:lnTo>
                  <a:pt x="13716" y="45720"/>
                </a:lnTo>
                <a:lnTo>
                  <a:pt x="12192" y="45720"/>
                </a:lnTo>
                <a:lnTo>
                  <a:pt x="10668" y="47244"/>
                </a:lnTo>
                <a:lnTo>
                  <a:pt x="10668" y="53340"/>
                </a:lnTo>
                <a:lnTo>
                  <a:pt x="12192" y="57912"/>
                </a:lnTo>
                <a:lnTo>
                  <a:pt x="12192" y="60960"/>
                </a:lnTo>
                <a:lnTo>
                  <a:pt x="13716" y="65532"/>
                </a:lnTo>
                <a:lnTo>
                  <a:pt x="13716" y="68675"/>
                </a:lnTo>
                <a:lnTo>
                  <a:pt x="19812" y="74771"/>
                </a:lnTo>
                <a:lnTo>
                  <a:pt x="21336" y="74771"/>
                </a:lnTo>
                <a:lnTo>
                  <a:pt x="24384" y="76295"/>
                </a:lnTo>
                <a:lnTo>
                  <a:pt x="51054" y="76295"/>
                </a:lnTo>
                <a:lnTo>
                  <a:pt x="50292" y="77819"/>
                </a:lnTo>
                <a:lnTo>
                  <a:pt x="47244" y="80867"/>
                </a:lnTo>
                <a:lnTo>
                  <a:pt x="41148" y="83915"/>
                </a:lnTo>
                <a:lnTo>
                  <a:pt x="36576" y="85439"/>
                </a:lnTo>
                <a:close/>
              </a:path>
              <a:path w="58419" h="85725">
                <a:moveTo>
                  <a:pt x="50292" y="38100"/>
                </a:moveTo>
                <a:lnTo>
                  <a:pt x="10668" y="38100"/>
                </a:lnTo>
                <a:lnTo>
                  <a:pt x="19812" y="33528"/>
                </a:lnTo>
                <a:lnTo>
                  <a:pt x="24384" y="32004"/>
                </a:lnTo>
                <a:lnTo>
                  <a:pt x="39624" y="32004"/>
                </a:lnTo>
                <a:lnTo>
                  <a:pt x="44196" y="33528"/>
                </a:lnTo>
                <a:lnTo>
                  <a:pt x="47244" y="35052"/>
                </a:lnTo>
                <a:lnTo>
                  <a:pt x="50292" y="38100"/>
                </a:lnTo>
                <a:close/>
              </a:path>
              <a:path w="58419" h="85725">
                <a:moveTo>
                  <a:pt x="51054" y="76295"/>
                </a:moveTo>
                <a:lnTo>
                  <a:pt x="33528" y="76295"/>
                </a:lnTo>
                <a:lnTo>
                  <a:pt x="36576" y="74771"/>
                </a:lnTo>
                <a:lnTo>
                  <a:pt x="38100" y="74771"/>
                </a:lnTo>
                <a:lnTo>
                  <a:pt x="44196" y="68675"/>
                </a:lnTo>
                <a:lnTo>
                  <a:pt x="44196" y="65532"/>
                </a:lnTo>
                <a:lnTo>
                  <a:pt x="45720" y="64008"/>
                </a:lnTo>
                <a:lnTo>
                  <a:pt x="45720" y="51816"/>
                </a:lnTo>
                <a:lnTo>
                  <a:pt x="44196" y="48768"/>
                </a:lnTo>
                <a:lnTo>
                  <a:pt x="44196" y="47244"/>
                </a:lnTo>
                <a:lnTo>
                  <a:pt x="39624" y="42672"/>
                </a:lnTo>
                <a:lnTo>
                  <a:pt x="36576" y="42672"/>
                </a:lnTo>
                <a:lnTo>
                  <a:pt x="35052" y="41148"/>
                </a:lnTo>
                <a:lnTo>
                  <a:pt x="53340" y="41148"/>
                </a:lnTo>
                <a:lnTo>
                  <a:pt x="57912" y="50292"/>
                </a:lnTo>
                <a:lnTo>
                  <a:pt x="57912" y="65532"/>
                </a:lnTo>
                <a:lnTo>
                  <a:pt x="56388" y="68675"/>
                </a:lnTo>
                <a:lnTo>
                  <a:pt x="54864" y="71723"/>
                </a:lnTo>
                <a:lnTo>
                  <a:pt x="51816" y="74771"/>
                </a:lnTo>
                <a:lnTo>
                  <a:pt x="51054" y="7629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944594" y="8857997"/>
            <a:ext cx="32384" cy="8889"/>
          </a:xfrm>
          <a:custGeom>
            <a:avLst/>
            <a:gdLst/>
            <a:ahLst/>
            <a:cxnLst/>
            <a:rect l="l" t="t" r="r" b="b"/>
            <a:pathLst>
              <a:path w="32384" h="8890">
                <a:moveTo>
                  <a:pt x="0" y="0"/>
                </a:moveTo>
                <a:lnTo>
                  <a:pt x="32004" y="0"/>
                </a:lnTo>
                <a:lnTo>
                  <a:pt x="32004" y="8890"/>
                </a:lnTo>
                <a:lnTo>
                  <a:pt x="0" y="889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971264" y="8866885"/>
            <a:ext cx="0" cy="102871"/>
          </a:xfrm>
          <a:custGeom>
            <a:avLst/>
            <a:gdLst/>
            <a:ahLst/>
            <a:cxnLst/>
            <a:rect l="l" t="t" r="r" b="b"/>
            <a:pathLst>
              <a:path h="102870">
                <a:moveTo>
                  <a:pt x="0" y="0"/>
                </a:moveTo>
                <a:lnTo>
                  <a:pt x="0" y="102870"/>
                </a:lnTo>
              </a:path>
            </a:pathLst>
          </a:custGeom>
          <a:ln w="1066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944594" y="8969757"/>
            <a:ext cx="32384" cy="8889"/>
          </a:xfrm>
          <a:custGeom>
            <a:avLst/>
            <a:gdLst/>
            <a:ahLst/>
            <a:cxnLst/>
            <a:rect l="l" t="t" r="r" b="b"/>
            <a:pathLst>
              <a:path w="32384" h="8890">
                <a:moveTo>
                  <a:pt x="0" y="0"/>
                </a:moveTo>
                <a:lnTo>
                  <a:pt x="32004" y="0"/>
                </a:lnTo>
                <a:lnTo>
                  <a:pt x="32004" y="8889"/>
                </a:lnTo>
                <a:lnTo>
                  <a:pt x="0" y="888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1025461" y="8885586"/>
            <a:ext cx="20320" cy="67310"/>
          </a:xfrm>
          <a:custGeom>
            <a:avLst/>
            <a:gdLst/>
            <a:ahLst/>
            <a:cxnLst/>
            <a:rect l="l" t="t" r="r" b="b"/>
            <a:pathLst>
              <a:path w="20319" h="67309">
                <a:moveTo>
                  <a:pt x="16764" y="3048"/>
                </a:moveTo>
                <a:lnTo>
                  <a:pt x="3048" y="3048"/>
                </a:lnTo>
                <a:lnTo>
                  <a:pt x="3048" y="1524"/>
                </a:lnTo>
                <a:lnTo>
                  <a:pt x="4572" y="1524"/>
                </a:lnTo>
                <a:lnTo>
                  <a:pt x="6096" y="0"/>
                </a:lnTo>
                <a:lnTo>
                  <a:pt x="13716" y="0"/>
                </a:lnTo>
                <a:lnTo>
                  <a:pt x="16764" y="3048"/>
                </a:lnTo>
                <a:close/>
              </a:path>
              <a:path w="20319" h="67309">
                <a:moveTo>
                  <a:pt x="15240" y="18288"/>
                </a:moveTo>
                <a:lnTo>
                  <a:pt x="3048" y="18288"/>
                </a:lnTo>
                <a:lnTo>
                  <a:pt x="3048" y="16764"/>
                </a:lnTo>
                <a:lnTo>
                  <a:pt x="0" y="13716"/>
                </a:lnTo>
                <a:lnTo>
                  <a:pt x="0" y="6096"/>
                </a:lnTo>
                <a:lnTo>
                  <a:pt x="1524" y="4572"/>
                </a:lnTo>
                <a:lnTo>
                  <a:pt x="1524" y="3048"/>
                </a:lnTo>
                <a:lnTo>
                  <a:pt x="18288" y="3048"/>
                </a:lnTo>
                <a:lnTo>
                  <a:pt x="18288" y="4572"/>
                </a:lnTo>
                <a:lnTo>
                  <a:pt x="19812" y="6096"/>
                </a:lnTo>
                <a:lnTo>
                  <a:pt x="19812" y="13716"/>
                </a:lnTo>
                <a:lnTo>
                  <a:pt x="15240" y="18288"/>
                </a:lnTo>
                <a:close/>
              </a:path>
              <a:path w="20319" h="67309">
                <a:moveTo>
                  <a:pt x="12192" y="19812"/>
                </a:moveTo>
                <a:lnTo>
                  <a:pt x="7620" y="19812"/>
                </a:lnTo>
                <a:lnTo>
                  <a:pt x="6096" y="18288"/>
                </a:lnTo>
                <a:lnTo>
                  <a:pt x="13716" y="18288"/>
                </a:lnTo>
                <a:lnTo>
                  <a:pt x="12192" y="19812"/>
                </a:lnTo>
                <a:close/>
              </a:path>
              <a:path w="20319" h="67309">
                <a:moveTo>
                  <a:pt x="13716" y="48863"/>
                </a:moveTo>
                <a:lnTo>
                  <a:pt x="6096" y="48863"/>
                </a:lnTo>
                <a:lnTo>
                  <a:pt x="7620" y="47339"/>
                </a:lnTo>
                <a:lnTo>
                  <a:pt x="12192" y="47339"/>
                </a:lnTo>
                <a:lnTo>
                  <a:pt x="13716" y="48863"/>
                </a:lnTo>
                <a:close/>
              </a:path>
              <a:path w="20319" h="67309">
                <a:moveTo>
                  <a:pt x="18288" y="64103"/>
                </a:moveTo>
                <a:lnTo>
                  <a:pt x="1524" y="64103"/>
                </a:lnTo>
                <a:lnTo>
                  <a:pt x="1524" y="62579"/>
                </a:lnTo>
                <a:lnTo>
                  <a:pt x="0" y="61055"/>
                </a:lnTo>
                <a:lnTo>
                  <a:pt x="0" y="53435"/>
                </a:lnTo>
                <a:lnTo>
                  <a:pt x="3048" y="50387"/>
                </a:lnTo>
                <a:lnTo>
                  <a:pt x="3048" y="48863"/>
                </a:lnTo>
                <a:lnTo>
                  <a:pt x="15240" y="48863"/>
                </a:lnTo>
                <a:lnTo>
                  <a:pt x="19812" y="53435"/>
                </a:lnTo>
                <a:lnTo>
                  <a:pt x="19812" y="61055"/>
                </a:lnTo>
                <a:lnTo>
                  <a:pt x="18288" y="62579"/>
                </a:lnTo>
                <a:lnTo>
                  <a:pt x="18288" y="64103"/>
                </a:lnTo>
                <a:close/>
              </a:path>
              <a:path w="20319" h="67309">
                <a:moveTo>
                  <a:pt x="13716" y="67151"/>
                </a:moveTo>
                <a:lnTo>
                  <a:pt x="6096" y="67151"/>
                </a:lnTo>
                <a:lnTo>
                  <a:pt x="4572" y="65627"/>
                </a:lnTo>
                <a:lnTo>
                  <a:pt x="3048" y="65627"/>
                </a:lnTo>
                <a:lnTo>
                  <a:pt x="3048" y="64103"/>
                </a:lnTo>
                <a:lnTo>
                  <a:pt x="16764" y="64103"/>
                </a:lnTo>
                <a:lnTo>
                  <a:pt x="13716" y="671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504344" y="9046554"/>
            <a:ext cx="6573783" cy="286807"/>
          </a:xfrm>
          <a:prstGeom prst="rect">
            <a:avLst/>
          </a:prstGeom>
          <a:blipFill>
            <a:blip r:embed="rId5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566070" y="9413367"/>
            <a:ext cx="350996" cy="93060"/>
          </a:xfrm>
          <a:prstGeom prst="rect">
            <a:avLst/>
          </a:prstGeom>
          <a:blipFill>
            <a:blip r:embed="rId5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938498" y="9437750"/>
            <a:ext cx="53340" cy="67310"/>
          </a:xfrm>
          <a:custGeom>
            <a:avLst/>
            <a:gdLst/>
            <a:ahLst/>
            <a:cxnLst/>
            <a:rect l="l" t="t" r="r" b="b"/>
            <a:pathLst>
              <a:path w="53340" h="67309">
                <a:moveTo>
                  <a:pt x="22860" y="13716"/>
                </a:moveTo>
                <a:lnTo>
                  <a:pt x="10668" y="13716"/>
                </a:lnTo>
                <a:lnTo>
                  <a:pt x="13716" y="9144"/>
                </a:lnTo>
                <a:lnTo>
                  <a:pt x="18288" y="6096"/>
                </a:lnTo>
                <a:lnTo>
                  <a:pt x="21336" y="3048"/>
                </a:lnTo>
                <a:lnTo>
                  <a:pt x="25908" y="1524"/>
                </a:lnTo>
                <a:lnTo>
                  <a:pt x="28956" y="0"/>
                </a:lnTo>
                <a:lnTo>
                  <a:pt x="39624" y="0"/>
                </a:lnTo>
                <a:lnTo>
                  <a:pt x="45720" y="3048"/>
                </a:lnTo>
                <a:lnTo>
                  <a:pt x="50800" y="10668"/>
                </a:lnTo>
                <a:lnTo>
                  <a:pt x="27432" y="10668"/>
                </a:lnTo>
                <a:lnTo>
                  <a:pt x="25908" y="12192"/>
                </a:lnTo>
                <a:lnTo>
                  <a:pt x="24384" y="12192"/>
                </a:lnTo>
                <a:lnTo>
                  <a:pt x="22860" y="13716"/>
                </a:lnTo>
                <a:close/>
              </a:path>
              <a:path w="53340" h="67309">
                <a:moveTo>
                  <a:pt x="10668" y="67056"/>
                </a:moveTo>
                <a:lnTo>
                  <a:pt x="0" y="67056"/>
                </a:lnTo>
                <a:lnTo>
                  <a:pt x="0" y="1524"/>
                </a:lnTo>
                <a:lnTo>
                  <a:pt x="10668" y="1524"/>
                </a:lnTo>
                <a:lnTo>
                  <a:pt x="10668" y="13716"/>
                </a:lnTo>
                <a:lnTo>
                  <a:pt x="22860" y="13716"/>
                </a:lnTo>
                <a:lnTo>
                  <a:pt x="19812" y="16764"/>
                </a:lnTo>
                <a:lnTo>
                  <a:pt x="16764" y="18288"/>
                </a:lnTo>
                <a:lnTo>
                  <a:pt x="15240" y="19812"/>
                </a:lnTo>
                <a:lnTo>
                  <a:pt x="13716" y="22860"/>
                </a:lnTo>
                <a:lnTo>
                  <a:pt x="10668" y="25908"/>
                </a:lnTo>
                <a:lnTo>
                  <a:pt x="10668" y="67056"/>
                </a:lnTo>
                <a:close/>
              </a:path>
              <a:path w="53340" h="67309">
                <a:moveTo>
                  <a:pt x="53340" y="27432"/>
                </a:moveTo>
                <a:lnTo>
                  <a:pt x="42672" y="27432"/>
                </a:lnTo>
                <a:lnTo>
                  <a:pt x="42672" y="21336"/>
                </a:lnTo>
                <a:lnTo>
                  <a:pt x="41148" y="16764"/>
                </a:lnTo>
                <a:lnTo>
                  <a:pt x="39624" y="13716"/>
                </a:lnTo>
                <a:lnTo>
                  <a:pt x="38100" y="12192"/>
                </a:lnTo>
                <a:lnTo>
                  <a:pt x="35052" y="10668"/>
                </a:lnTo>
                <a:lnTo>
                  <a:pt x="50800" y="10668"/>
                </a:lnTo>
                <a:lnTo>
                  <a:pt x="51816" y="12192"/>
                </a:lnTo>
                <a:lnTo>
                  <a:pt x="53340" y="18288"/>
                </a:lnTo>
                <a:lnTo>
                  <a:pt x="53340" y="2743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1077278" y="9411843"/>
            <a:ext cx="135826" cy="94583"/>
          </a:xfrm>
          <a:prstGeom prst="rect">
            <a:avLst/>
          </a:prstGeom>
          <a:blipFill>
            <a:blip r:embed="rId5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1298544" y="9413621"/>
            <a:ext cx="202977" cy="92806"/>
          </a:xfrm>
          <a:prstGeom prst="rect">
            <a:avLst/>
          </a:prstGeom>
          <a:blipFill>
            <a:blip r:embed="rId6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1522858" y="9437753"/>
            <a:ext cx="198405" cy="68674"/>
          </a:xfrm>
          <a:prstGeom prst="rect">
            <a:avLst/>
          </a:prstGeom>
          <a:blipFill>
            <a:blip r:embed="rId6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1744122" y="9437752"/>
            <a:ext cx="50800" cy="69216"/>
          </a:xfrm>
          <a:custGeom>
            <a:avLst/>
            <a:gdLst/>
            <a:ahLst/>
            <a:cxnLst/>
            <a:rect l="l" t="t" r="r" b="b"/>
            <a:pathLst>
              <a:path w="50800" h="69215">
                <a:moveTo>
                  <a:pt x="47339" y="59531"/>
                </a:moveTo>
                <a:lnTo>
                  <a:pt x="27527" y="59531"/>
                </a:lnTo>
                <a:lnTo>
                  <a:pt x="32099" y="58007"/>
                </a:lnTo>
                <a:lnTo>
                  <a:pt x="33623" y="56483"/>
                </a:lnTo>
                <a:lnTo>
                  <a:pt x="36671" y="54959"/>
                </a:lnTo>
                <a:lnTo>
                  <a:pt x="38195" y="53435"/>
                </a:lnTo>
                <a:lnTo>
                  <a:pt x="38195" y="47339"/>
                </a:lnTo>
                <a:lnTo>
                  <a:pt x="35147" y="44291"/>
                </a:lnTo>
                <a:lnTo>
                  <a:pt x="33623" y="44291"/>
                </a:lnTo>
                <a:lnTo>
                  <a:pt x="30575" y="41243"/>
                </a:lnTo>
                <a:lnTo>
                  <a:pt x="27527" y="41243"/>
                </a:lnTo>
                <a:lnTo>
                  <a:pt x="21431" y="38195"/>
                </a:lnTo>
                <a:lnTo>
                  <a:pt x="18383" y="38195"/>
                </a:lnTo>
                <a:lnTo>
                  <a:pt x="15335" y="36671"/>
                </a:lnTo>
                <a:lnTo>
                  <a:pt x="12192" y="35147"/>
                </a:lnTo>
                <a:lnTo>
                  <a:pt x="10668" y="35147"/>
                </a:lnTo>
                <a:lnTo>
                  <a:pt x="7620" y="33623"/>
                </a:lnTo>
                <a:lnTo>
                  <a:pt x="3048" y="29051"/>
                </a:lnTo>
                <a:lnTo>
                  <a:pt x="1524" y="26003"/>
                </a:lnTo>
                <a:lnTo>
                  <a:pt x="1524" y="24479"/>
                </a:lnTo>
                <a:lnTo>
                  <a:pt x="0" y="21431"/>
                </a:lnTo>
                <a:lnTo>
                  <a:pt x="0" y="16859"/>
                </a:lnTo>
                <a:lnTo>
                  <a:pt x="1524" y="15335"/>
                </a:lnTo>
                <a:lnTo>
                  <a:pt x="1524" y="13811"/>
                </a:lnTo>
                <a:lnTo>
                  <a:pt x="3048" y="10763"/>
                </a:lnTo>
                <a:lnTo>
                  <a:pt x="4572" y="9239"/>
                </a:lnTo>
                <a:lnTo>
                  <a:pt x="6096" y="7620"/>
                </a:lnTo>
                <a:lnTo>
                  <a:pt x="7620" y="4572"/>
                </a:lnTo>
                <a:lnTo>
                  <a:pt x="10668" y="3048"/>
                </a:lnTo>
                <a:lnTo>
                  <a:pt x="13811" y="3048"/>
                </a:lnTo>
                <a:lnTo>
                  <a:pt x="18383" y="1524"/>
                </a:lnTo>
                <a:lnTo>
                  <a:pt x="21431" y="0"/>
                </a:lnTo>
                <a:lnTo>
                  <a:pt x="32099" y="0"/>
                </a:lnTo>
                <a:lnTo>
                  <a:pt x="35147" y="1524"/>
                </a:lnTo>
                <a:lnTo>
                  <a:pt x="42767" y="1524"/>
                </a:lnTo>
                <a:lnTo>
                  <a:pt x="45815" y="3048"/>
                </a:lnTo>
                <a:lnTo>
                  <a:pt x="45815" y="10763"/>
                </a:lnTo>
                <a:lnTo>
                  <a:pt x="18383" y="10763"/>
                </a:lnTo>
                <a:lnTo>
                  <a:pt x="16859" y="12287"/>
                </a:lnTo>
                <a:lnTo>
                  <a:pt x="15335" y="12287"/>
                </a:lnTo>
                <a:lnTo>
                  <a:pt x="13811" y="13811"/>
                </a:lnTo>
                <a:lnTo>
                  <a:pt x="12192" y="15335"/>
                </a:lnTo>
                <a:lnTo>
                  <a:pt x="12192" y="21431"/>
                </a:lnTo>
                <a:lnTo>
                  <a:pt x="13811" y="22955"/>
                </a:lnTo>
                <a:lnTo>
                  <a:pt x="16859" y="26003"/>
                </a:lnTo>
                <a:lnTo>
                  <a:pt x="18383" y="26003"/>
                </a:lnTo>
                <a:lnTo>
                  <a:pt x="19907" y="27527"/>
                </a:lnTo>
                <a:lnTo>
                  <a:pt x="22955" y="27527"/>
                </a:lnTo>
                <a:lnTo>
                  <a:pt x="29051" y="30575"/>
                </a:lnTo>
                <a:lnTo>
                  <a:pt x="33623" y="30575"/>
                </a:lnTo>
                <a:lnTo>
                  <a:pt x="36671" y="32099"/>
                </a:lnTo>
                <a:lnTo>
                  <a:pt x="38195" y="33623"/>
                </a:lnTo>
                <a:lnTo>
                  <a:pt x="44291" y="36671"/>
                </a:lnTo>
                <a:lnTo>
                  <a:pt x="48863" y="41243"/>
                </a:lnTo>
                <a:lnTo>
                  <a:pt x="48863" y="44291"/>
                </a:lnTo>
                <a:lnTo>
                  <a:pt x="50387" y="47339"/>
                </a:lnTo>
                <a:lnTo>
                  <a:pt x="50387" y="51911"/>
                </a:lnTo>
                <a:lnTo>
                  <a:pt x="48863" y="53435"/>
                </a:lnTo>
                <a:lnTo>
                  <a:pt x="48863" y="54959"/>
                </a:lnTo>
                <a:lnTo>
                  <a:pt x="47339" y="58007"/>
                </a:lnTo>
                <a:lnTo>
                  <a:pt x="47339" y="59531"/>
                </a:lnTo>
                <a:close/>
              </a:path>
              <a:path w="50800" h="69215">
                <a:moveTo>
                  <a:pt x="45815" y="12287"/>
                </a:moveTo>
                <a:lnTo>
                  <a:pt x="42767" y="12287"/>
                </a:lnTo>
                <a:lnTo>
                  <a:pt x="38195" y="10763"/>
                </a:lnTo>
                <a:lnTo>
                  <a:pt x="45815" y="10763"/>
                </a:lnTo>
                <a:lnTo>
                  <a:pt x="45815" y="12287"/>
                </a:lnTo>
                <a:close/>
              </a:path>
              <a:path w="50800" h="69215">
                <a:moveTo>
                  <a:pt x="35147" y="67151"/>
                </a:moveTo>
                <a:lnTo>
                  <a:pt x="3048" y="67151"/>
                </a:lnTo>
                <a:lnTo>
                  <a:pt x="0" y="65627"/>
                </a:lnTo>
                <a:lnTo>
                  <a:pt x="0" y="54959"/>
                </a:lnTo>
                <a:lnTo>
                  <a:pt x="3048" y="56483"/>
                </a:lnTo>
                <a:lnTo>
                  <a:pt x="7620" y="58007"/>
                </a:lnTo>
                <a:lnTo>
                  <a:pt x="15335" y="58007"/>
                </a:lnTo>
                <a:lnTo>
                  <a:pt x="18383" y="59531"/>
                </a:lnTo>
                <a:lnTo>
                  <a:pt x="47339" y="59531"/>
                </a:lnTo>
                <a:lnTo>
                  <a:pt x="44291" y="62579"/>
                </a:lnTo>
                <a:lnTo>
                  <a:pt x="42767" y="62579"/>
                </a:lnTo>
                <a:lnTo>
                  <a:pt x="39719" y="65627"/>
                </a:lnTo>
                <a:lnTo>
                  <a:pt x="36671" y="65627"/>
                </a:lnTo>
                <a:lnTo>
                  <a:pt x="35147" y="67151"/>
                </a:lnTo>
                <a:close/>
              </a:path>
              <a:path w="50800" h="69215">
                <a:moveTo>
                  <a:pt x="29051" y="68675"/>
                </a:moveTo>
                <a:lnTo>
                  <a:pt x="13811" y="68675"/>
                </a:lnTo>
                <a:lnTo>
                  <a:pt x="10668" y="67151"/>
                </a:lnTo>
                <a:lnTo>
                  <a:pt x="30575" y="67151"/>
                </a:lnTo>
                <a:lnTo>
                  <a:pt x="29051" y="6867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1886045" y="9413367"/>
            <a:ext cx="55244" cy="93345"/>
          </a:xfrm>
          <a:custGeom>
            <a:avLst/>
            <a:gdLst/>
            <a:ahLst/>
            <a:cxnLst/>
            <a:rect l="l" t="t" r="r" b="b"/>
            <a:pathLst>
              <a:path w="55244" h="93345">
                <a:moveTo>
                  <a:pt x="54959" y="27432"/>
                </a:moveTo>
                <a:lnTo>
                  <a:pt x="44291" y="27432"/>
                </a:lnTo>
                <a:lnTo>
                  <a:pt x="44291" y="0"/>
                </a:lnTo>
                <a:lnTo>
                  <a:pt x="54959" y="0"/>
                </a:lnTo>
                <a:lnTo>
                  <a:pt x="54959" y="27432"/>
                </a:lnTo>
                <a:close/>
              </a:path>
              <a:path w="55244" h="93345">
                <a:moveTo>
                  <a:pt x="26003" y="93059"/>
                </a:moveTo>
                <a:lnTo>
                  <a:pt x="18288" y="93059"/>
                </a:lnTo>
                <a:lnTo>
                  <a:pt x="9144" y="88487"/>
                </a:lnTo>
                <a:lnTo>
                  <a:pt x="4572" y="83915"/>
                </a:lnTo>
                <a:lnTo>
                  <a:pt x="1524" y="77819"/>
                </a:lnTo>
                <a:lnTo>
                  <a:pt x="1524" y="73247"/>
                </a:lnTo>
                <a:lnTo>
                  <a:pt x="0" y="70199"/>
                </a:lnTo>
                <a:lnTo>
                  <a:pt x="0" y="50387"/>
                </a:lnTo>
                <a:lnTo>
                  <a:pt x="3048" y="41243"/>
                </a:lnTo>
                <a:lnTo>
                  <a:pt x="6096" y="38195"/>
                </a:lnTo>
                <a:lnTo>
                  <a:pt x="7620" y="35147"/>
                </a:lnTo>
                <a:lnTo>
                  <a:pt x="10668" y="32004"/>
                </a:lnTo>
                <a:lnTo>
                  <a:pt x="13716" y="28956"/>
                </a:lnTo>
                <a:lnTo>
                  <a:pt x="22955" y="25908"/>
                </a:lnTo>
                <a:lnTo>
                  <a:pt x="41243" y="25908"/>
                </a:lnTo>
                <a:lnTo>
                  <a:pt x="44291" y="27432"/>
                </a:lnTo>
                <a:lnTo>
                  <a:pt x="54959" y="27432"/>
                </a:lnTo>
                <a:lnTo>
                  <a:pt x="54959" y="35147"/>
                </a:lnTo>
                <a:lnTo>
                  <a:pt x="24479" y="35147"/>
                </a:lnTo>
                <a:lnTo>
                  <a:pt x="19812" y="36671"/>
                </a:lnTo>
                <a:lnTo>
                  <a:pt x="16764" y="41243"/>
                </a:lnTo>
                <a:lnTo>
                  <a:pt x="12192" y="44291"/>
                </a:lnTo>
                <a:lnTo>
                  <a:pt x="10668" y="50387"/>
                </a:lnTo>
                <a:lnTo>
                  <a:pt x="10668" y="67151"/>
                </a:lnTo>
                <a:lnTo>
                  <a:pt x="12192" y="73247"/>
                </a:lnTo>
                <a:lnTo>
                  <a:pt x="15240" y="77819"/>
                </a:lnTo>
                <a:lnTo>
                  <a:pt x="16764" y="80867"/>
                </a:lnTo>
                <a:lnTo>
                  <a:pt x="19812" y="82391"/>
                </a:lnTo>
                <a:lnTo>
                  <a:pt x="42259" y="82391"/>
                </a:lnTo>
                <a:lnTo>
                  <a:pt x="41243" y="83915"/>
                </a:lnTo>
                <a:lnTo>
                  <a:pt x="38195" y="86963"/>
                </a:lnTo>
                <a:lnTo>
                  <a:pt x="33623" y="90011"/>
                </a:lnTo>
                <a:lnTo>
                  <a:pt x="30575" y="91535"/>
                </a:lnTo>
                <a:lnTo>
                  <a:pt x="26003" y="93059"/>
                </a:lnTo>
                <a:close/>
              </a:path>
              <a:path w="55244" h="93345">
                <a:moveTo>
                  <a:pt x="42259" y="82391"/>
                </a:moveTo>
                <a:lnTo>
                  <a:pt x="30575" y="82391"/>
                </a:lnTo>
                <a:lnTo>
                  <a:pt x="39719" y="73247"/>
                </a:lnTo>
                <a:lnTo>
                  <a:pt x="44291" y="67151"/>
                </a:lnTo>
                <a:lnTo>
                  <a:pt x="44291" y="38195"/>
                </a:lnTo>
                <a:lnTo>
                  <a:pt x="41243" y="36671"/>
                </a:lnTo>
                <a:lnTo>
                  <a:pt x="39719" y="36671"/>
                </a:lnTo>
                <a:lnTo>
                  <a:pt x="38195" y="35147"/>
                </a:lnTo>
                <a:lnTo>
                  <a:pt x="54959" y="35147"/>
                </a:lnTo>
                <a:lnTo>
                  <a:pt x="54959" y="79343"/>
                </a:lnTo>
                <a:lnTo>
                  <a:pt x="44291" y="79343"/>
                </a:lnTo>
                <a:lnTo>
                  <a:pt x="42259" y="82391"/>
                </a:lnTo>
                <a:close/>
              </a:path>
              <a:path w="55244" h="93345">
                <a:moveTo>
                  <a:pt x="54959" y="91535"/>
                </a:moveTo>
                <a:lnTo>
                  <a:pt x="44291" y="91535"/>
                </a:lnTo>
                <a:lnTo>
                  <a:pt x="44291" y="79343"/>
                </a:lnTo>
                <a:lnTo>
                  <a:pt x="54959" y="79343"/>
                </a:lnTo>
                <a:lnTo>
                  <a:pt x="54959" y="9153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1965389" y="9413367"/>
            <a:ext cx="415099" cy="118967"/>
          </a:xfrm>
          <a:prstGeom prst="rect">
            <a:avLst/>
          </a:prstGeom>
          <a:blipFill>
            <a:blip r:embed="rId6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2934366" y="9437752"/>
            <a:ext cx="21590" cy="69216"/>
          </a:xfrm>
          <a:custGeom>
            <a:avLst/>
            <a:gdLst/>
            <a:ahLst/>
            <a:cxnLst/>
            <a:rect l="l" t="t" r="r" b="b"/>
            <a:pathLst>
              <a:path w="21589" h="69215">
                <a:moveTo>
                  <a:pt x="13716" y="1524"/>
                </a:moveTo>
                <a:lnTo>
                  <a:pt x="7620" y="1524"/>
                </a:lnTo>
                <a:lnTo>
                  <a:pt x="9144" y="0"/>
                </a:lnTo>
                <a:lnTo>
                  <a:pt x="12192" y="0"/>
                </a:lnTo>
                <a:lnTo>
                  <a:pt x="13716" y="1524"/>
                </a:lnTo>
                <a:close/>
              </a:path>
              <a:path w="21589" h="69215">
                <a:moveTo>
                  <a:pt x="16764" y="3048"/>
                </a:moveTo>
                <a:lnTo>
                  <a:pt x="4572" y="3048"/>
                </a:lnTo>
                <a:lnTo>
                  <a:pt x="6096" y="1524"/>
                </a:lnTo>
                <a:lnTo>
                  <a:pt x="15240" y="1524"/>
                </a:lnTo>
                <a:lnTo>
                  <a:pt x="16764" y="3048"/>
                </a:lnTo>
                <a:close/>
              </a:path>
              <a:path w="21589" h="69215">
                <a:moveTo>
                  <a:pt x="18288" y="18383"/>
                </a:moveTo>
                <a:lnTo>
                  <a:pt x="3048" y="18383"/>
                </a:lnTo>
                <a:lnTo>
                  <a:pt x="3048" y="16859"/>
                </a:lnTo>
                <a:lnTo>
                  <a:pt x="1524" y="15335"/>
                </a:lnTo>
                <a:lnTo>
                  <a:pt x="1524" y="13811"/>
                </a:lnTo>
                <a:lnTo>
                  <a:pt x="0" y="12287"/>
                </a:lnTo>
                <a:lnTo>
                  <a:pt x="0" y="9239"/>
                </a:lnTo>
                <a:lnTo>
                  <a:pt x="1524" y="7620"/>
                </a:lnTo>
                <a:lnTo>
                  <a:pt x="1524" y="6096"/>
                </a:lnTo>
                <a:lnTo>
                  <a:pt x="3048" y="4572"/>
                </a:lnTo>
                <a:lnTo>
                  <a:pt x="3048" y="3048"/>
                </a:lnTo>
                <a:lnTo>
                  <a:pt x="18288" y="3048"/>
                </a:lnTo>
                <a:lnTo>
                  <a:pt x="18288" y="4572"/>
                </a:lnTo>
                <a:lnTo>
                  <a:pt x="19907" y="6096"/>
                </a:lnTo>
                <a:lnTo>
                  <a:pt x="19907" y="7620"/>
                </a:lnTo>
                <a:lnTo>
                  <a:pt x="21431" y="9239"/>
                </a:lnTo>
                <a:lnTo>
                  <a:pt x="21431" y="12287"/>
                </a:lnTo>
                <a:lnTo>
                  <a:pt x="19907" y="13811"/>
                </a:lnTo>
                <a:lnTo>
                  <a:pt x="19907" y="15335"/>
                </a:lnTo>
                <a:lnTo>
                  <a:pt x="18288" y="16859"/>
                </a:lnTo>
                <a:lnTo>
                  <a:pt x="18288" y="18383"/>
                </a:lnTo>
                <a:close/>
              </a:path>
              <a:path w="21589" h="69215">
                <a:moveTo>
                  <a:pt x="15240" y="19907"/>
                </a:moveTo>
                <a:lnTo>
                  <a:pt x="6096" y="19907"/>
                </a:lnTo>
                <a:lnTo>
                  <a:pt x="4572" y="18383"/>
                </a:lnTo>
                <a:lnTo>
                  <a:pt x="16764" y="18383"/>
                </a:lnTo>
                <a:lnTo>
                  <a:pt x="15240" y="19907"/>
                </a:lnTo>
                <a:close/>
              </a:path>
              <a:path w="21589" h="69215">
                <a:moveTo>
                  <a:pt x="12192" y="21431"/>
                </a:moveTo>
                <a:lnTo>
                  <a:pt x="9144" y="21431"/>
                </a:lnTo>
                <a:lnTo>
                  <a:pt x="7620" y="19907"/>
                </a:lnTo>
                <a:lnTo>
                  <a:pt x="13716" y="19907"/>
                </a:lnTo>
                <a:lnTo>
                  <a:pt x="12192" y="21431"/>
                </a:lnTo>
                <a:close/>
              </a:path>
              <a:path w="21589" h="69215">
                <a:moveTo>
                  <a:pt x="15240" y="50387"/>
                </a:moveTo>
                <a:lnTo>
                  <a:pt x="6096" y="50387"/>
                </a:lnTo>
                <a:lnTo>
                  <a:pt x="6096" y="48863"/>
                </a:lnTo>
                <a:lnTo>
                  <a:pt x="15240" y="48863"/>
                </a:lnTo>
                <a:lnTo>
                  <a:pt x="15240" y="50387"/>
                </a:lnTo>
                <a:close/>
              </a:path>
              <a:path w="21589" h="69215">
                <a:moveTo>
                  <a:pt x="19907" y="56483"/>
                </a:moveTo>
                <a:lnTo>
                  <a:pt x="1524" y="56483"/>
                </a:lnTo>
                <a:lnTo>
                  <a:pt x="1524" y="53435"/>
                </a:lnTo>
                <a:lnTo>
                  <a:pt x="4572" y="50387"/>
                </a:lnTo>
                <a:lnTo>
                  <a:pt x="16764" y="50387"/>
                </a:lnTo>
                <a:lnTo>
                  <a:pt x="18288" y="51911"/>
                </a:lnTo>
                <a:lnTo>
                  <a:pt x="19907" y="53435"/>
                </a:lnTo>
                <a:lnTo>
                  <a:pt x="19907" y="56483"/>
                </a:lnTo>
                <a:close/>
              </a:path>
              <a:path w="21589" h="69215">
                <a:moveTo>
                  <a:pt x="19907" y="64103"/>
                </a:moveTo>
                <a:lnTo>
                  <a:pt x="1524" y="64103"/>
                </a:lnTo>
                <a:lnTo>
                  <a:pt x="1524" y="61055"/>
                </a:lnTo>
                <a:lnTo>
                  <a:pt x="0" y="59531"/>
                </a:lnTo>
                <a:lnTo>
                  <a:pt x="0" y="56483"/>
                </a:lnTo>
                <a:lnTo>
                  <a:pt x="21431" y="56483"/>
                </a:lnTo>
                <a:lnTo>
                  <a:pt x="21431" y="59531"/>
                </a:lnTo>
                <a:lnTo>
                  <a:pt x="19907" y="61055"/>
                </a:lnTo>
                <a:lnTo>
                  <a:pt x="19907" y="64103"/>
                </a:lnTo>
                <a:close/>
              </a:path>
              <a:path w="21589" h="69215">
                <a:moveTo>
                  <a:pt x="16764" y="67151"/>
                </a:moveTo>
                <a:lnTo>
                  <a:pt x="4572" y="67151"/>
                </a:lnTo>
                <a:lnTo>
                  <a:pt x="3048" y="65627"/>
                </a:lnTo>
                <a:lnTo>
                  <a:pt x="3048" y="64103"/>
                </a:lnTo>
                <a:lnTo>
                  <a:pt x="18288" y="64103"/>
                </a:lnTo>
                <a:lnTo>
                  <a:pt x="18288" y="65627"/>
                </a:lnTo>
                <a:lnTo>
                  <a:pt x="16764" y="67151"/>
                </a:lnTo>
                <a:close/>
              </a:path>
              <a:path w="21589" h="69215">
                <a:moveTo>
                  <a:pt x="13716" y="68675"/>
                </a:moveTo>
                <a:lnTo>
                  <a:pt x="7620" y="68675"/>
                </a:lnTo>
                <a:lnTo>
                  <a:pt x="6096" y="67151"/>
                </a:lnTo>
                <a:lnTo>
                  <a:pt x="15240" y="67151"/>
                </a:lnTo>
                <a:lnTo>
                  <a:pt x="13716" y="6867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3140392" y="9417941"/>
            <a:ext cx="126682" cy="88486"/>
          </a:xfrm>
          <a:prstGeom prst="rect">
            <a:avLst/>
          </a:prstGeom>
          <a:blipFill>
            <a:blip r:embed="rId6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563118" y="9736740"/>
            <a:ext cx="204406" cy="93060"/>
          </a:xfrm>
          <a:prstGeom prst="rect">
            <a:avLst/>
          </a:prstGeom>
          <a:blipFill>
            <a:blip r:embed="rId6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859059" y="9736741"/>
            <a:ext cx="55244" cy="93345"/>
          </a:xfrm>
          <a:custGeom>
            <a:avLst/>
            <a:gdLst/>
            <a:ahLst/>
            <a:cxnLst/>
            <a:rect l="l" t="t" r="r" b="b"/>
            <a:pathLst>
              <a:path w="55244" h="93345">
                <a:moveTo>
                  <a:pt x="54959" y="27527"/>
                </a:moveTo>
                <a:lnTo>
                  <a:pt x="44291" y="27527"/>
                </a:lnTo>
                <a:lnTo>
                  <a:pt x="44291" y="0"/>
                </a:lnTo>
                <a:lnTo>
                  <a:pt x="54959" y="0"/>
                </a:lnTo>
                <a:lnTo>
                  <a:pt x="54959" y="27527"/>
                </a:lnTo>
                <a:close/>
              </a:path>
              <a:path w="55244" h="93345">
                <a:moveTo>
                  <a:pt x="30575" y="93059"/>
                </a:moveTo>
                <a:lnTo>
                  <a:pt x="15335" y="93059"/>
                </a:lnTo>
                <a:lnTo>
                  <a:pt x="12287" y="91535"/>
                </a:lnTo>
                <a:lnTo>
                  <a:pt x="3143" y="82391"/>
                </a:lnTo>
                <a:lnTo>
                  <a:pt x="3143" y="77819"/>
                </a:lnTo>
                <a:lnTo>
                  <a:pt x="1619" y="74771"/>
                </a:lnTo>
                <a:lnTo>
                  <a:pt x="0" y="70199"/>
                </a:lnTo>
                <a:lnTo>
                  <a:pt x="0" y="50387"/>
                </a:lnTo>
                <a:lnTo>
                  <a:pt x="27527" y="26003"/>
                </a:lnTo>
                <a:lnTo>
                  <a:pt x="38195" y="26003"/>
                </a:lnTo>
                <a:lnTo>
                  <a:pt x="39719" y="27527"/>
                </a:lnTo>
                <a:lnTo>
                  <a:pt x="54959" y="27527"/>
                </a:lnTo>
                <a:lnTo>
                  <a:pt x="54959" y="35147"/>
                </a:lnTo>
                <a:lnTo>
                  <a:pt x="24479" y="35147"/>
                </a:lnTo>
                <a:lnTo>
                  <a:pt x="19907" y="38195"/>
                </a:lnTo>
                <a:lnTo>
                  <a:pt x="16859" y="41243"/>
                </a:lnTo>
                <a:lnTo>
                  <a:pt x="13811" y="45815"/>
                </a:lnTo>
                <a:lnTo>
                  <a:pt x="12287" y="51911"/>
                </a:lnTo>
                <a:lnTo>
                  <a:pt x="12287" y="74771"/>
                </a:lnTo>
                <a:lnTo>
                  <a:pt x="15335" y="77819"/>
                </a:lnTo>
                <a:lnTo>
                  <a:pt x="16859" y="82391"/>
                </a:lnTo>
                <a:lnTo>
                  <a:pt x="21431" y="83915"/>
                </a:lnTo>
                <a:lnTo>
                  <a:pt x="42259" y="83915"/>
                </a:lnTo>
                <a:lnTo>
                  <a:pt x="41243" y="85439"/>
                </a:lnTo>
                <a:lnTo>
                  <a:pt x="38195" y="88487"/>
                </a:lnTo>
                <a:lnTo>
                  <a:pt x="35147" y="90011"/>
                </a:lnTo>
                <a:lnTo>
                  <a:pt x="30575" y="93059"/>
                </a:lnTo>
                <a:close/>
              </a:path>
              <a:path w="55244" h="93345">
                <a:moveTo>
                  <a:pt x="42259" y="83915"/>
                </a:moveTo>
                <a:lnTo>
                  <a:pt x="27527" y="83915"/>
                </a:lnTo>
                <a:lnTo>
                  <a:pt x="33623" y="80867"/>
                </a:lnTo>
                <a:lnTo>
                  <a:pt x="41243" y="73247"/>
                </a:lnTo>
                <a:lnTo>
                  <a:pt x="44291" y="68675"/>
                </a:lnTo>
                <a:lnTo>
                  <a:pt x="44291" y="38195"/>
                </a:lnTo>
                <a:lnTo>
                  <a:pt x="42767" y="38195"/>
                </a:lnTo>
                <a:lnTo>
                  <a:pt x="39719" y="36671"/>
                </a:lnTo>
                <a:lnTo>
                  <a:pt x="35147" y="36671"/>
                </a:lnTo>
                <a:lnTo>
                  <a:pt x="33623" y="35147"/>
                </a:lnTo>
                <a:lnTo>
                  <a:pt x="54959" y="35147"/>
                </a:lnTo>
                <a:lnTo>
                  <a:pt x="54959" y="80867"/>
                </a:lnTo>
                <a:lnTo>
                  <a:pt x="44291" y="80867"/>
                </a:lnTo>
                <a:lnTo>
                  <a:pt x="42259" y="83915"/>
                </a:lnTo>
                <a:close/>
              </a:path>
              <a:path w="55244" h="93345">
                <a:moveTo>
                  <a:pt x="54959" y="93059"/>
                </a:moveTo>
                <a:lnTo>
                  <a:pt x="45815" y="93059"/>
                </a:lnTo>
                <a:lnTo>
                  <a:pt x="44291" y="80867"/>
                </a:lnTo>
                <a:lnTo>
                  <a:pt x="54959" y="80867"/>
                </a:lnTo>
                <a:lnTo>
                  <a:pt x="54959" y="9305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933831" y="9742837"/>
            <a:ext cx="201453" cy="86963"/>
          </a:xfrm>
          <a:prstGeom prst="rect">
            <a:avLst/>
          </a:prstGeom>
          <a:blipFill>
            <a:blip r:embed="rId6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1156620" y="9762744"/>
            <a:ext cx="50800" cy="67310"/>
          </a:xfrm>
          <a:custGeom>
            <a:avLst/>
            <a:gdLst/>
            <a:ahLst/>
            <a:cxnLst/>
            <a:rect l="l" t="t" r="r" b="b"/>
            <a:pathLst>
              <a:path w="50800" h="67309">
                <a:moveTo>
                  <a:pt x="47339" y="57912"/>
                </a:moveTo>
                <a:lnTo>
                  <a:pt x="32099" y="57912"/>
                </a:lnTo>
                <a:lnTo>
                  <a:pt x="38195" y="54864"/>
                </a:lnTo>
                <a:lnTo>
                  <a:pt x="39719" y="51816"/>
                </a:lnTo>
                <a:lnTo>
                  <a:pt x="39719" y="47244"/>
                </a:lnTo>
                <a:lnTo>
                  <a:pt x="35147" y="42672"/>
                </a:lnTo>
                <a:lnTo>
                  <a:pt x="33623" y="42672"/>
                </a:lnTo>
                <a:lnTo>
                  <a:pt x="30575" y="41148"/>
                </a:lnTo>
                <a:lnTo>
                  <a:pt x="29051" y="39624"/>
                </a:lnTo>
                <a:lnTo>
                  <a:pt x="26003" y="39624"/>
                </a:lnTo>
                <a:lnTo>
                  <a:pt x="21431" y="38100"/>
                </a:lnTo>
                <a:lnTo>
                  <a:pt x="18383" y="36576"/>
                </a:lnTo>
                <a:lnTo>
                  <a:pt x="16859" y="36576"/>
                </a:lnTo>
                <a:lnTo>
                  <a:pt x="10763" y="33528"/>
                </a:lnTo>
                <a:lnTo>
                  <a:pt x="7715" y="30480"/>
                </a:lnTo>
                <a:lnTo>
                  <a:pt x="4667" y="28956"/>
                </a:lnTo>
                <a:lnTo>
                  <a:pt x="4667" y="27432"/>
                </a:lnTo>
                <a:lnTo>
                  <a:pt x="3143" y="25908"/>
                </a:lnTo>
                <a:lnTo>
                  <a:pt x="1524" y="24384"/>
                </a:lnTo>
                <a:lnTo>
                  <a:pt x="1524" y="15240"/>
                </a:lnTo>
                <a:lnTo>
                  <a:pt x="3143" y="12192"/>
                </a:lnTo>
                <a:lnTo>
                  <a:pt x="3143" y="10668"/>
                </a:lnTo>
                <a:lnTo>
                  <a:pt x="4667" y="7620"/>
                </a:lnTo>
                <a:lnTo>
                  <a:pt x="7715" y="6096"/>
                </a:lnTo>
                <a:lnTo>
                  <a:pt x="9239" y="4572"/>
                </a:lnTo>
                <a:lnTo>
                  <a:pt x="18383" y="0"/>
                </a:lnTo>
                <a:lnTo>
                  <a:pt x="39719" y="0"/>
                </a:lnTo>
                <a:lnTo>
                  <a:pt x="42767" y="1524"/>
                </a:lnTo>
                <a:lnTo>
                  <a:pt x="47339" y="1524"/>
                </a:lnTo>
                <a:lnTo>
                  <a:pt x="47339" y="9144"/>
                </a:lnTo>
                <a:lnTo>
                  <a:pt x="22955" y="9144"/>
                </a:lnTo>
                <a:lnTo>
                  <a:pt x="21431" y="10668"/>
                </a:lnTo>
                <a:lnTo>
                  <a:pt x="16859" y="10668"/>
                </a:lnTo>
                <a:lnTo>
                  <a:pt x="16859" y="12192"/>
                </a:lnTo>
                <a:lnTo>
                  <a:pt x="15335" y="12192"/>
                </a:lnTo>
                <a:lnTo>
                  <a:pt x="13811" y="13716"/>
                </a:lnTo>
                <a:lnTo>
                  <a:pt x="13811" y="15240"/>
                </a:lnTo>
                <a:lnTo>
                  <a:pt x="12287" y="16764"/>
                </a:lnTo>
                <a:lnTo>
                  <a:pt x="12287" y="18288"/>
                </a:lnTo>
                <a:lnTo>
                  <a:pt x="13811" y="19812"/>
                </a:lnTo>
                <a:lnTo>
                  <a:pt x="13811" y="21336"/>
                </a:lnTo>
                <a:lnTo>
                  <a:pt x="16859" y="24384"/>
                </a:lnTo>
                <a:lnTo>
                  <a:pt x="19907" y="25908"/>
                </a:lnTo>
                <a:lnTo>
                  <a:pt x="21431" y="25908"/>
                </a:lnTo>
                <a:lnTo>
                  <a:pt x="22955" y="27432"/>
                </a:lnTo>
                <a:lnTo>
                  <a:pt x="26003" y="28956"/>
                </a:lnTo>
                <a:lnTo>
                  <a:pt x="30575" y="28956"/>
                </a:lnTo>
                <a:lnTo>
                  <a:pt x="39719" y="33528"/>
                </a:lnTo>
                <a:lnTo>
                  <a:pt x="42767" y="33528"/>
                </a:lnTo>
                <a:lnTo>
                  <a:pt x="48863" y="39624"/>
                </a:lnTo>
                <a:lnTo>
                  <a:pt x="50387" y="42672"/>
                </a:lnTo>
                <a:lnTo>
                  <a:pt x="50387" y="54864"/>
                </a:lnTo>
                <a:lnTo>
                  <a:pt x="47339" y="57912"/>
                </a:lnTo>
                <a:close/>
              </a:path>
              <a:path w="50800" h="67309">
                <a:moveTo>
                  <a:pt x="47339" y="12192"/>
                </a:moveTo>
                <a:lnTo>
                  <a:pt x="42767" y="10668"/>
                </a:lnTo>
                <a:lnTo>
                  <a:pt x="36671" y="10668"/>
                </a:lnTo>
                <a:lnTo>
                  <a:pt x="33623" y="9144"/>
                </a:lnTo>
                <a:lnTo>
                  <a:pt x="47339" y="9144"/>
                </a:lnTo>
                <a:lnTo>
                  <a:pt x="47339" y="12192"/>
                </a:lnTo>
                <a:close/>
              </a:path>
              <a:path w="50800" h="67309">
                <a:moveTo>
                  <a:pt x="38195" y="65532"/>
                </a:moveTo>
                <a:lnTo>
                  <a:pt x="0" y="65532"/>
                </a:lnTo>
                <a:lnTo>
                  <a:pt x="0" y="54864"/>
                </a:lnTo>
                <a:lnTo>
                  <a:pt x="4667" y="56388"/>
                </a:lnTo>
                <a:lnTo>
                  <a:pt x="7715" y="56388"/>
                </a:lnTo>
                <a:lnTo>
                  <a:pt x="12287" y="57912"/>
                </a:lnTo>
                <a:lnTo>
                  <a:pt x="47339" y="57912"/>
                </a:lnTo>
                <a:lnTo>
                  <a:pt x="45815" y="59436"/>
                </a:lnTo>
                <a:lnTo>
                  <a:pt x="45815" y="60960"/>
                </a:lnTo>
                <a:lnTo>
                  <a:pt x="44291" y="62484"/>
                </a:lnTo>
                <a:lnTo>
                  <a:pt x="41243" y="64008"/>
                </a:lnTo>
                <a:lnTo>
                  <a:pt x="39719" y="64008"/>
                </a:lnTo>
                <a:lnTo>
                  <a:pt x="38195" y="65532"/>
                </a:lnTo>
                <a:close/>
              </a:path>
              <a:path w="50800" h="67309">
                <a:moveTo>
                  <a:pt x="33623" y="67056"/>
                </a:moveTo>
                <a:lnTo>
                  <a:pt x="7715" y="67056"/>
                </a:lnTo>
                <a:lnTo>
                  <a:pt x="4667" y="65532"/>
                </a:lnTo>
                <a:lnTo>
                  <a:pt x="36671" y="65532"/>
                </a:lnTo>
                <a:lnTo>
                  <a:pt x="33623" y="670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1226819" y="9742837"/>
            <a:ext cx="128206" cy="86963"/>
          </a:xfrm>
          <a:prstGeom prst="rect">
            <a:avLst/>
          </a:prstGeom>
          <a:blipFill>
            <a:blip r:embed="rId6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1451134" y="9762744"/>
            <a:ext cx="270129" cy="67151"/>
          </a:xfrm>
          <a:prstGeom prst="rect">
            <a:avLst/>
          </a:prstGeom>
          <a:blipFill>
            <a:blip r:embed="rId6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1747171" y="9808465"/>
            <a:ext cx="32384" cy="43181"/>
          </a:xfrm>
          <a:custGeom>
            <a:avLst/>
            <a:gdLst/>
            <a:ahLst/>
            <a:cxnLst/>
            <a:rect l="l" t="t" r="r" b="b"/>
            <a:pathLst>
              <a:path w="32385" h="43179">
                <a:moveTo>
                  <a:pt x="10763" y="42672"/>
                </a:moveTo>
                <a:lnTo>
                  <a:pt x="0" y="42672"/>
                </a:lnTo>
                <a:lnTo>
                  <a:pt x="0" y="33528"/>
                </a:lnTo>
                <a:lnTo>
                  <a:pt x="9144" y="33528"/>
                </a:lnTo>
                <a:lnTo>
                  <a:pt x="10763" y="32004"/>
                </a:lnTo>
                <a:lnTo>
                  <a:pt x="12287" y="32004"/>
                </a:lnTo>
                <a:lnTo>
                  <a:pt x="15335" y="28956"/>
                </a:lnTo>
                <a:lnTo>
                  <a:pt x="15335" y="27432"/>
                </a:lnTo>
                <a:lnTo>
                  <a:pt x="16859" y="25908"/>
                </a:lnTo>
                <a:lnTo>
                  <a:pt x="16859" y="18288"/>
                </a:lnTo>
                <a:lnTo>
                  <a:pt x="15335" y="18288"/>
                </a:lnTo>
                <a:lnTo>
                  <a:pt x="15335" y="16764"/>
                </a:lnTo>
                <a:lnTo>
                  <a:pt x="12287" y="13716"/>
                </a:lnTo>
                <a:lnTo>
                  <a:pt x="12287" y="12192"/>
                </a:lnTo>
                <a:lnTo>
                  <a:pt x="10763" y="10668"/>
                </a:lnTo>
                <a:lnTo>
                  <a:pt x="10763" y="6096"/>
                </a:lnTo>
                <a:lnTo>
                  <a:pt x="12287" y="6096"/>
                </a:lnTo>
                <a:lnTo>
                  <a:pt x="12287" y="3048"/>
                </a:lnTo>
                <a:lnTo>
                  <a:pt x="13811" y="3048"/>
                </a:lnTo>
                <a:lnTo>
                  <a:pt x="13811" y="1524"/>
                </a:lnTo>
                <a:lnTo>
                  <a:pt x="15335" y="1524"/>
                </a:lnTo>
                <a:lnTo>
                  <a:pt x="16859" y="0"/>
                </a:lnTo>
                <a:lnTo>
                  <a:pt x="24479" y="0"/>
                </a:lnTo>
                <a:lnTo>
                  <a:pt x="30575" y="6096"/>
                </a:lnTo>
                <a:lnTo>
                  <a:pt x="30575" y="9144"/>
                </a:lnTo>
                <a:lnTo>
                  <a:pt x="32099" y="10668"/>
                </a:lnTo>
                <a:lnTo>
                  <a:pt x="32099" y="18288"/>
                </a:lnTo>
                <a:lnTo>
                  <a:pt x="30575" y="22860"/>
                </a:lnTo>
                <a:lnTo>
                  <a:pt x="29051" y="25908"/>
                </a:lnTo>
                <a:lnTo>
                  <a:pt x="29051" y="28956"/>
                </a:lnTo>
                <a:lnTo>
                  <a:pt x="26003" y="32004"/>
                </a:lnTo>
                <a:lnTo>
                  <a:pt x="24479" y="35052"/>
                </a:lnTo>
                <a:lnTo>
                  <a:pt x="21431" y="36576"/>
                </a:lnTo>
                <a:lnTo>
                  <a:pt x="18383" y="39624"/>
                </a:lnTo>
                <a:lnTo>
                  <a:pt x="13811" y="41148"/>
                </a:lnTo>
                <a:lnTo>
                  <a:pt x="10763" y="426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1815846" y="9736995"/>
            <a:ext cx="200025" cy="92806"/>
          </a:xfrm>
          <a:prstGeom prst="rect">
            <a:avLst/>
          </a:prstGeom>
          <a:blipFill>
            <a:blip r:embed="rId6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2035588" y="9762744"/>
            <a:ext cx="199929" cy="67151"/>
          </a:xfrm>
          <a:prstGeom prst="rect">
            <a:avLst/>
          </a:prstGeom>
          <a:blipFill>
            <a:blip r:embed="rId6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2256853" y="9762744"/>
            <a:ext cx="50800" cy="67310"/>
          </a:xfrm>
          <a:custGeom>
            <a:avLst/>
            <a:gdLst/>
            <a:ahLst/>
            <a:cxnLst/>
            <a:rect l="l" t="t" r="r" b="b"/>
            <a:pathLst>
              <a:path w="50800" h="67309">
                <a:moveTo>
                  <a:pt x="47339" y="57912"/>
                </a:moveTo>
                <a:lnTo>
                  <a:pt x="32099" y="57912"/>
                </a:lnTo>
                <a:lnTo>
                  <a:pt x="38195" y="54864"/>
                </a:lnTo>
                <a:lnTo>
                  <a:pt x="38195" y="45720"/>
                </a:lnTo>
                <a:lnTo>
                  <a:pt x="35147" y="42672"/>
                </a:lnTo>
                <a:lnTo>
                  <a:pt x="33623" y="42672"/>
                </a:lnTo>
                <a:lnTo>
                  <a:pt x="30575" y="41148"/>
                </a:lnTo>
                <a:lnTo>
                  <a:pt x="29051" y="39624"/>
                </a:lnTo>
                <a:lnTo>
                  <a:pt x="26003" y="39624"/>
                </a:lnTo>
                <a:lnTo>
                  <a:pt x="21336" y="38100"/>
                </a:lnTo>
                <a:lnTo>
                  <a:pt x="18288" y="36576"/>
                </a:lnTo>
                <a:lnTo>
                  <a:pt x="15240" y="36576"/>
                </a:lnTo>
                <a:lnTo>
                  <a:pt x="13716" y="35052"/>
                </a:lnTo>
                <a:lnTo>
                  <a:pt x="10668" y="33528"/>
                </a:lnTo>
                <a:lnTo>
                  <a:pt x="9144" y="32004"/>
                </a:lnTo>
                <a:lnTo>
                  <a:pt x="6096" y="30480"/>
                </a:lnTo>
                <a:lnTo>
                  <a:pt x="3048" y="27432"/>
                </a:lnTo>
                <a:lnTo>
                  <a:pt x="3048" y="25908"/>
                </a:lnTo>
                <a:lnTo>
                  <a:pt x="1524" y="24384"/>
                </a:lnTo>
                <a:lnTo>
                  <a:pt x="1524" y="12192"/>
                </a:lnTo>
                <a:lnTo>
                  <a:pt x="3048" y="10668"/>
                </a:lnTo>
                <a:lnTo>
                  <a:pt x="4572" y="7620"/>
                </a:lnTo>
                <a:lnTo>
                  <a:pt x="6096" y="6096"/>
                </a:lnTo>
                <a:lnTo>
                  <a:pt x="9144" y="4572"/>
                </a:lnTo>
                <a:lnTo>
                  <a:pt x="10668" y="3048"/>
                </a:lnTo>
                <a:lnTo>
                  <a:pt x="15240" y="1524"/>
                </a:lnTo>
                <a:lnTo>
                  <a:pt x="18288" y="0"/>
                </a:lnTo>
                <a:lnTo>
                  <a:pt x="39719" y="0"/>
                </a:lnTo>
                <a:lnTo>
                  <a:pt x="42767" y="1524"/>
                </a:lnTo>
                <a:lnTo>
                  <a:pt x="45815" y="1524"/>
                </a:lnTo>
                <a:lnTo>
                  <a:pt x="45815" y="9144"/>
                </a:lnTo>
                <a:lnTo>
                  <a:pt x="22860" y="9144"/>
                </a:lnTo>
                <a:lnTo>
                  <a:pt x="19812" y="10668"/>
                </a:lnTo>
                <a:lnTo>
                  <a:pt x="16764" y="10668"/>
                </a:lnTo>
                <a:lnTo>
                  <a:pt x="13716" y="13716"/>
                </a:lnTo>
                <a:lnTo>
                  <a:pt x="13716" y="15240"/>
                </a:lnTo>
                <a:lnTo>
                  <a:pt x="12192" y="15240"/>
                </a:lnTo>
                <a:lnTo>
                  <a:pt x="12192" y="19812"/>
                </a:lnTo>
                <a:lnTo>
                  <a:pt x="15240" y="22860"/>
                </a:lnTo>
                <a:lnTo>
                  <a:pt x="15240" y="24384"/>
                </a:lnTo>
                <a:lnTo>
                  <a:pt x="16764" y="24384"/>
                </a:lnTo>
                <a:lnTo>
                  <a:pt x="18288" y="25908"/>
                </a:lnTo>
                <a:lnTo>
                  <a:pt x="21336" y="25908"/>
                </a:lnTo>
                <a:lnTo>
                  <a:pt x="22860" y="27432"/>
                </a:lnTo>
                <a:lnTo>
                  <a:pt x="26003" y="28956"/>
                </a:lnTo>
                <a:lnTo>
                  <a:pt x="29051" y="28956"/>
                </a:lnTo>
                <a:lnTo>
                  <a:pt x="33623" y="30480"/>
                </a:lnTo>
                <a:lnTo>
                  <a:pt x="39719" y="33528"/>
                </a:lnTo>
                <a:lnTo>
                  <a:pt x="42767" y="33528"/>
                </a:lnTo>
                <a:lnTo>
                  <a:pt x="48863" y="39624"/>
                </a:lnTo>
                <a:lnTo>
                  <a:pt x="48863" y="42672"/>
                </a:lnTo>
                <a:lnTo>
                  <a:pt x="50387" y="44196"/>
                </a:lnTo>
                <a:lnTo>
                  <a:pt x="50387" y="53340"/>
                </a:lnTo>
                <a:lnTo>
                  <a:pt x="48863" y="54864"/>
                </a:lnTo>
                <a:lnTo>
                  <a:pt x="48863" y="56388"/>
                </a:lnTo>
                <a:lnTo>
                  <a:pt x="47339" y="57912"/>
                </a:lnTo>
                <a:close/>
              </a:path>
              <a:path w="50800" h="67309">
                <a:moveTo>
                  <a:pt x="45815" y="12192"/>
                </a:moveTo>
                <a:lnTo>
                  <a:pt x="42767" y="10668"/>
                </a:lnTo>
                <a:lnTo>
                  <a:pt x="36671" y="10668"/>
                </a:lnTo>
                <a:lnTo>
                  <a:pt x="33623" y="9144"/>
                </a:lnTo>
                <a:lnTo>
                  <a:pt x="45815" y="9144"/>
                </a:lnTo>
                <a:lnTo>
                  <a:pt x="45815" y="12192"/>
                </a:lnTo>
                <a:close/>
              </a:path>
              <a:path w="50800" h="67309">
                <a:moveTo>
                  <a:pt x="38195" y="65532"/>
                </a:moveTo>
                <a:lnTo>
                  <a:pt x="0" y="65532"/>
                </a:lnTo>
                <a:lnTo>
                  <a:pt x="0" y="54864"/>
                </a:lnTo>
                <a:lnTo>
                  <a:pt x="4572" y="56388"/>
                </a:lnTo>
                <a:lnTo>
                  <a:pt x="7620" y="56388"/>
                </a:lnTo>
                <a:lnTo>
                  <a:pt x="12192" y="57912"/>
                </a:lnTo>
                <a:lnTo>
                  <a:pt x="47339" y="57912"/>
                </a:lnTo>
                <a:lnTo>
                  <a:pt x="41243" y="64008"/>
                </a:lnTo>
                <a:lnTo>
                  <a:pt x="39719" y="64008"/>
                </a:lnTo>
                <a:lnTo>
                  <a:pt x="38195" y="65532"/>
                </a:lnTo>
                <a:close/>
              </a:path>
              <a:path w="50800" h="67309">
                <a:moveTo>
                  <a:pt x="33623" y="67056"/>
                </a:moveTo>
                <a:lnTo>
                  <a:pt x="7620" y="67056"/>
                </a:lnTo>
                <a:lnTo>
                  <a:pt x="3048" y="65532"/>
                </a:lnTo>
                <a:lnTo>
                  <a:pt x="35147" y="65532"/>
                </a:lnTo>
                <a:lnTo>
                  <a:pt x="33623" y="670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2410968" y="9732264"/>
            <a:ext cx="467010" cy="286703"/>
          </a:xfrm>
          <a:prstGeom prst="rect">
            <a:avLst/>
          </a:prstGeom>
          <a:blipFill>
            <a:blip r:embed="rId7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2987802" y="9744361"/>
            <a:ext cx="201453" cy="85440"/>
          </a:xfrm>
          <a:prstGeom prst="rect">
            <a:avLst/>
          </a:prstGeom>
          <a:blipFill>
            <a:blip r:embed="rId7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3215164" y="9732168"/>
            <a:ext cx="36830" cy="125729"/>
          </a:xfrm>
          <a:custGeom>
            <a:avLst/>
            <a:gdLst/>
            <a:ahLst/>
            <a:cxnLst/>
            <a:rect l="l" t="t" r="r" b="b"/>
            <a:pathLst>
              <a:path w="36829" h="125729">
                <a:moveTo>
                  <a:pt x="6096" y="125158"/>
                </a:moveTo>
                <a:lnTo>
                  <a:pt x="0" y="117443"/>
                </a:lnTo>
                <a:lnTo>
                  <a:pt x="6286" y="111466"/>
                </a:lnTo>
                <a:lnTo>
                  <a:pt x="11430" y="105060"/>
                </a:lnTo>
                <a:lnTo>
                  <a:pt x="15430" y="98369"/>
                </a:lnTo>
                <a:lnTo>
                  <a:pt x="18288" y="91535"/>
                </a:lnTo>
                <a:lnTo>
                  <a:pt x="21407" y="84653"/>
                </a:lnTo>
                <a:lnTo>
                  <a:pt x="23812" y="77628"/>
                </a:lnTo>
                <a:lnTo>
                  <a:pt x="25360" y="70318"/>
                </a:lnTo>
                <a:lnTo>
                  <a:pt x="25908" y="62579"/>
                </a:lnTo>
                <a:lnTo>
                  <a:pt x="24217" y="47790"/>
                </a:lnTo>
                <a:lnTo>
                  <a:pt x="19240" y="33420"/>
                </a:lnTo>
                <a:lnTo>
                  <a:pt x="11120" y="19890"/>
                </a:lnTo>
                <a:lnTo>
                  <a:pt x="0" y="7620"/>
                </a:lnTo>
                <a:lnTo>
                  <a:pt x="7620" y="0"/>
                </a:lnTo>
                <a:lnTo>
                  <a:pt x="20502" y="14278"/>
                </a:lnTo>
                <a:lnTo>
                  <a:pt x="29527" y="29575"/>
                </a:lnTo>
                <a:lnTo>
                  <a:pt x="34837" y="45728"/>
                </a:lnTo>
                <a:lnTo>
                  <a:pt x="36576" y="62579"/>
                </a:lnTo>
                <a:lnTo>
                  <a:pt x="36576" y="71723"/>
                </a:lnTo>
                <a:lnTo>
                  <a:pt x="35052" y="76295"/>
                </a:lnTo>
                <a:lnTo>
                  <a:pt x="35052" y="80867"/>
                </a:lnTo>
                <a:lnTo>
                  <a:pt x="33528" y="86963"/>
                </a:lnTo>
                <a:lnTo>
                  <a:pt x="30480" y="91535"/>
                </a:lnTo>
                <a:lnTo>
                  <a:pt x="28956" y="97631"/>
                </a:lnTo>
                <a:lnTo>
                  <a:pt x="25908" y="102203"/>
                </a:lnTo>
                <a:lnTo>
                  <a:pt x="21336" y="108299"/>
                </a:lnTo>
                <a:lnTo>
                  <a:pt x="16764" y="112871"/>
                </a:lnTo>
                <a:lnTo>
                  <a:pt x="12192" y="118967"/>
                </a:lnTo>
                <a:lnTo>
                  <a:pt x="6096" y="12515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566071" y="9906096"/>
            <a:ext cx="210597" cy="86963"/>
          </a:xfrm>
          <a:prstGeom prst="rect">
            <a:avLst/>
          </a:prstGeom>
          <a:blipFill>
            <a:blip r:embed="rId7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859059" y="9900000"/>
            <a:ext cx="55244" cy="93345"/>
          </a:xfrm>
          <a:custGeom>
            <a:avLst/>
            <a:gdLst/>
            <a:ahLst/>
            <a:cxnLst/>
            <a:rect l="l" t="t" r="r" b="b"/>
            <a:pathLst>
              <a:path w="55244" h="93345">
                <a:moveTo>
                  <a:pt x="54959" y="27432"/>
                </a:moveTo>
                <a:lnTo>
                  <a:pt x="44291" y="27432"/>
                </a:lnTo>
                <a:lnTo>
                  <a:pt x="44291" y="0"/>
                </a:lnTo>
                <a:lnTo>
                  <a:pt x="54959" y="0"/>
                </a:lnTo>
                <a:lnTo>
                  <a:pt x="54959" y="27432"/>
                </a:lnTo>
                <a:close/>
              </a:path>
              <a:path w="55244" h="93345">
                <a:moveTo>
                  <a:pt x="27527" y="93059"/>
                </a:moveTo>
                <a:lnTo>
                  <a:pt x="18383" y="93059"/>
                </a:lnTo>
                <a:lnTo>
                  <a:pt x="12287" y="90011"/>
                </a:lnTo>
                <a:lnTo>
                  <a:pt x="10763" y="88487"/>
                </a:lnTo>
                <a:lnTo>
                  <a:pt x="7715" y="86963"/>
                </a:lnTo>
                <a:lnTo>
                  <a:pt x="6191" y="83915"/>
                </a:lnTo>
                <a:lnTo>
                  <a:pt x="3143" y="80867"/>
                </a:lnTo>
                <a:lnTo>
                  <a:pt x="3143" y="77819"/>
                </a:lnTo>
                <a:lnTo>
                  <a:pt x="1619" y="73247"/>
                </a:lnTo>
                <a:lnTo>
                  <a:pt x="0" y="68675"/>
                </a:lnTo>
                <a:lnTo>
                  <a:pt x="0" y="48768"/>
                </a:lnTo>
                <a:lnTo>
                  <a:pt x="1619" y="45720"/>
                </a:lnTo>
                <a:lnTo>
                  <a:pt x="3143" y="41148"/>
                </a:lnTo>
                <a:lnTo>
                  <a:pt x="6191" y="36576"/>
                </a:lnTo>
                <a:lnTo>
                  <a:pt x="9239" y="33528"/>
                </a:lnTo>
                <a:lnTo>
                  <a:pt x="12287" y="32004"/>
                </a:lnTo>
                <a:lnTo>
                  <a:pt x="15335" y="28956"/>
                </a:lnTo>
                <a:lnTo>
                  <a:pt x="18383" y="27432"/>
                </a:lnTo>
                <a:lnTo>
                  <a:pt x="27527" y="24384"/>
                </a:lnTo>
                <a:lnTo>
                  <a:pt x="33623" y="24384"/>
                </a:lnTo>
                <a:lnTo>
                  <a:pt x="36671" y="25908"/>
                </a:lnTo>
                <a:lnTo>
                  <a:pt x="42767" y="25908"/>
                </a:lnTo>
                <a:lnTo>
                  <a:pt x="44291" y="27432"/>
                </a:lnTo>
                <a:lnTo>
                  <a:pt x="54959" y="27432"/>
                </a:lnTo>
                <a:lnTo>
                  <a:pt x="54959" y="35052"/>
                </a:lnTo>
                <a:lnTo>
                  <a:pt x="24479" y="35052"/>
                </a:lnTo>
                <a:lnTo>
                  <a:pt x="19907" y="36576"/>
                </a:lnTo>
                <a:lnTo>
                  <a:pt x="16859" y="41148"/>
                </a:lnTo>
                <a:lnTo>
                  <a:pt x="13811" y="44196"/>
                </a:lnTo>
                <a:lnTo>
                  <a:pt x="12287" y="50292"/>
                </a:lnTo>
                <a:lnTo>
                  <a:pt x="12287" y="73247"/>
                </a:lnTo>
                <a:lnTo>
                  <a:pt x="15335" y="76295"/>
                </a:lnTo>
                <a:lnTo>
                  <a:pt x="16859" y="80867"/>
                </a:lnTo>
                <a:lnTo>
                  <a:pt x="21431" y="82391"/>
                </a:lnTo>
                <a:lnTo>
                  <a:pt x="42259" y="82391"/>
                </a:lnTo>
                <a:lnTo>
                  <a:pt x="41243" y="83915"/>
                </a:lnTo>
                <a:lnTo>
                  <a:pt x="35147" y="90011"/>
                </a:lnTo>
                <a:lnTo>
                  <a:pt x="30575" y="91535"/>
                </a:lnTo>
                <a:lnTo>
                  <a:pt x="27527" y="93059"/>
                </a:lnTo>
                <a:close/>
              </a:path>
              <a:path w="55244" h="93345">
                <a:moveTo>
                  <a:pt x="42259" y="82391"/>
                </a:moveTo>
                <a:lnTo>
                  <a:pt x="27527" y="82391"/>
                </a:lnTo>
                <a:lnTo>
                  <a:pt x="33623" y="79343"/>
                </a:lnTo>
                <a:lnTo>
                  <a:pt x="36671" y="76295"/>
                </a:lnTo>
                <a:lnTo>
                  <a:pt x="41243" y="73247"/>
                </a:lnTo>
                <a:lnTo>
                  <a:pt x="44291" y="67151"/>
                </a:lnTo>
                <a:lnTo>
                  <a:pt x="44291" y="36576"/>
                </a:lnTo>
                <a:lnTo>
                  <a:pt x="42767" y="36576"/>
                </a:lnTo>
                <a:lnTo>
                  <a:pt x="39719" y="35052"/>
                </a:lnTo>
                <a:lnTo>
                  <a:pt x="54959" y="35052"/>
                </a:lnTo>
                <a:lnTo>
                  <a:pt x="54959" y="79343"/>
                </a:lnTo>
                <a:lnTo>
                  <a:pt x="44291" y="79343"/>
                </a:lnTo>
                <a:lnTo>
                  <a:pt x="42259" y="82391"/>
                </a:lnTo>
                <a:close/>
              </a:path>
              <a:path w="55244" h="93345">
                <a:moveTo>
                  <a:pt x="54959" y="91535"/>
                </a:moveTo>
                <a:lnTo>
                  <a:pt x="45815" y="91535"/>
                </a:lnTo>
                <a:lnTo>
                  <a:pt x="44291" y="79343"/>
                </a:lnTo>
                <a:lnTo>
                  <a:pt x="54959" y="79343"/>
                </a:lnTo>
                <a:lnTo>
                  <a:pt x="54959" y="9153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933831" y="9904667"/>
            <a:ext cx="201453" cy="88486"/>
          </a:xfrm>
          <a:prstGeom prst="rect">
            <a:avLst/>
          </a:prstGeom>
          <a:blipFill>
            <a:blip r:embed="rId7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1156620" y="9924382"/>
            <a:ext cx="50800" cy="69216"/>
          </a:xfrm>
          <a:custGeom>
            <a:avLst/>
            <a:gdLst/>
            <a:ahLst/>
            <a:cxnLst/>
            <a:rect l="l" t="t" r="r" b="b"/>
            <a:pathLst>
              <a:path w="50800" h="69215">
                <a:moveTo>
                  <a:pt x="36671" y="1524"/>
                </a:moveTo>
                <a:lnTo>
                  <a:pt x="18383" y="1524"/>
                </a:lnTo>
                <a:lnTo>
                  <a:pt x="22955" y="0"/>
                </a:lnTo>
                <a:lnTo>
                  <a:pt x="33623" y="0"/>
                </a:lnTo>
                <a:lnTo>
                  <a:pt x="36671" y="1524"/>
                </a:lnTo>
                <a:close/>
              </a:path>
              <a:path w="50800" h="69215">
                <a:moveTo>
                  <a:pt x="48101" y="58007"/>
                </a:moveTo>
                <a:lnTo>
                  <a:pt x="32099" y="58007"/>
                </a:lnTo>
                <a:lnTo>
                  <a:pt x="38195" y="54959"/>
                </a:lnTo>
                <a:lnTo>
                  <a:pt x="39719" y="53435"/>
                </a:lnTo>
                <a:lnTo>
                  <a:pt x="39719" y="47339"/>
                </a:lnTo>
                <a:lnTo>
                  <a:pt x="38195" y="47339"/>
                </a:lnTo>
                <a:lnTo>
                  <a:pt x="38195" y="45815"/>
                </a:lnTo>
                <a:lnTo>
                  <a:pt x="36671" y="45815"/>
                </a:lnTo>
                <a:lnTo>
                  <a:pt x="36671" y="44291"/>
                </a:lnTo>
                <a:lnTo>
                  <a:pt x="35147" y="42767"/>
                </a:lnTo>
                <a:lnTo>
                  <a:pt x="33623" y="42767"/>
                </a:lnTo>
                <a:lnTo>
                  <a:pt x="30575" y="41243"/>
                </a:lnTo>
                <a:lnTo>
                  <a:pt x="29051" y="41243"/>
                </a:lnTo>
                <a:lnTo>
                  <a:pt x="26003" y="39719"/>
                </a:lnTo>
                <a:lnTo>
                  <a:pt x="21431" y="38195"/>
                </a:lnTo>
                <a:lnTo>
                  <a:pt x="18383" y="38195"/>
                </a:lnTo>
                <a:lnTo>
                  <a:pt x="16859" y="36671"/>
                </a:lnTo>
                <a:lnTo>
                  <a:pt x="13811" y="35147"/>
                </a:lnTo>
                <a:lnTo>
                  <a:pt x="10763" y="35147"/>
                </a:lnTo>
                <a:lnTo>
                  <a:pt x="9239" y="33623"/>
                </a:lnTo>
                <a:lnTo>
                  <a:pt x="7715" y="32004"/>
                </a:lnTo>
                <a:lnTo>
                  <a:pt x="4667" y="30480"/>
                </a:lnTo>
                <a:lnTo>
                  <a:pt x="4667" y="28956"/>
                </a:lnTo>
                <a:lnTo>
                  <a:pt x="3143" y="25908"/>
                </a:lnTo>
                <a:lnTo>
                  <a:pt x="1524" y="24384"/>
                </a:lnTo>
                <a:lnTo>
                  <a:pt x="1524" y="15240"/>
                </a:lnTo>
                <a:lnTo>
                  <a:pt x="3143" y="12192"/>
                </a:lnTo>
                <a:lnTo>
                  <a:pt x="3143" y="10668"/>
                </a:lnTo>
                <a:lnTo>
                  <a:pt x="4667" y="9144"/>
                </a:lnTo>
                <a:lnTo>
                  <a:pt x="7715" y="7620"/>
                </a:lnTo>
                <a:lnTo>
                  <a:pt x="9239" y="4572"/>
                </a:lnTo>
                <a:lnTo>
                  <a:pt x="15335" y="1524"/>
                </a:lnTo>
                <a:lnTo>
                  <a:pt x="47339" y="1524"/>
                </a:lnTo>
                <a:lnTo>
                  <a:pt x="47339" y="9144"/>
                </a:lnTo>
                <a:lnTo>
                  <a:pt x="26003" y="9144"/>
                </a:lnTo>
                <a:lnTo>
                  <a:pt x="22955" y="10668"/>
                </a:lnTo>
                <a:lnTo>
                  <a:pt x="18383" y="10668"/>
                </a:lnTo>
                <a:lnTo>
                  <a:pt x="15335" y="13716"/>
                </a:lnTo>
                <a:lnTo>
                  <a:pt x="13811" y="13716"/>
                </a:lnTo>
                <a:lnTo>
                  <a:pt x="13811" y="15240"/>
                </a:lnTo>
                <a:lnTo>
                  <a:pt x="12287" y="16764"/>
                </a:lnTo>
                <a:lnTo>
                  <a:pt x="12287" y="19812"/>
                </a:lnTo>
                <a:lnTo>
                  <a:pt x="13811" y="19812"/>
                </a:lnTo>
                <a:lnTo>
                  <a:pt x="13811" y="22860"/>
                </a:lnTo>
                <a:lnTo>
                  <a:pt x="15335" y="22860"/>
                </a:lnTo>
                <a:lnTo>
                  <a:pt x="16859" y="24384"/>
                </a:lnTo>
                <a:lnTo>
                  <a:pt x="19907" y="25908"/>
                </a:lnTo>
                <a:lnTo>
                  <a:pt x="21431" y="27432"/>
                </a:lnTo>
                <a:lnTo>
                  <a:pt x="22955" y="27432"/>
                </a:lnTo>
                <a:lnTo>
                  <a:pt x="26003" y="28956"/>
                </a:lnTo>
                <a:lnTo>
                  <a:pt x="30575" y="30480"/>
                </a:lnTo>
                <a:lnTo>
                  <a:pt x="33623" y="30480"/>
                </a:lnTo>
                <a:lnTo>
                  <a:pt x="36671" y="32004"/>
                </a:lnTo>
                <a:lnTo>
                  <a:pt x="39719" y="33623"/>
                </a:lnTo>
                <a:lnTo>
                  <a:pt x="42767" y="35147"/>
                </a:lnTo>
                <a:lnTo>
                  <a:pt x="50387" y="42767"/>
                </a:lnTo>
                <a:lnTo>
                  <a:pt x="50387" y="54959"/>
                </a:lnTo>
                <a:lnTo>
                  <a:pt x="48863" y="56483"/>
                </a:lnTo>
                <a:lnTo>
                  <a:pt x="48101" y="58007"/>
                </a:lnTo>
                <a:close/>
              </a:path>
              <a:path w="50800" h="69215">
                <a:moveTo>
                  <a:pt x="47339" y="12192"/>
                </a:moveTo>
                <a:lnTo>
                  <a:pt x="42767" y="12192"/>
                </a:lnTo>
                <a:lnTo>
                  <a:pt x="39719" y="10668"/>
                </a:lnTo>
                <a:lnTo>
                  <a:pt x="33623" y="10668"/>
                </a:lnTo>
                <a:lnTo>
                  <a:pt x="30575" y="9144"/>
                </a:lnTo>
                <a:lnTo>
                  <a:pt x="47339" y="9144"/>
                </a:lnTo>
                <a:lnTo>
                  <a:pt x="47339" y="12192"/>
                </a:lnTo>
                <a:close/>
              </a:path>
              <a:path w="50800" h="69215">
                <a:moveTo>
                  <a:pt x="33623" y="67151"/>
                </a:moveTo>
                <a:lnTo>
                  <a:pt x="4667" y="67151"/>
                </a:lnTo>
                <a:lnTo>
                  <a:pt x="0" y="65627"/>
                </a:lnTo>
                <a:lnTo>
                  <a:pt x="0" y="54959"/>
                </a:lnTo>
                <a:lnTo>
                  <a:pt x="4667" y="56483"/>
                </a:lnTo>
                <a:lnTo>
                  <a:pt x="7715" y="56483"/>
                </a:lnTo>
                <a:lnTo>
                  <a:pt x="12287" y="58007"/>
                </a:lnTo>
                <a:lnTo>
                  <a:pt x="48101" y="58007"/>
                </a:lnTo>
                <a:lnTo>
                  <a:pt x="47339" y="59531"/>
                </a:lnTo>
                <a:lnTo>
                  <a:pt x="45815" y="59531"/>
                </a:lnTo>
                <a:lnTo>
                  <a:pt x="45815" y="61055"/>
                </a:lnTo>
                <a:lnTo>
                  <a:pt x="44291" y="62579"/>
                </a:lnTo>
                <a:lnTo>
                  <a:pt x="41243" y="64103"/>
                </a:lnTo>
                <a:lnTo>
                  <a:pt x="39719" y="64103"/>
                </a:lnTo>
                <a:lnTo>
                  <a:pt x="38195" y="65627"/>
                </a:lnTo>
                <a:lnTo>
                  <a:pt x="36671" y="65627"/>
                </a:lnTo>
                <a:lnTo>
                  <a:pt x="33623" y="67151"/>
                </a:lnTo>
                <a:close/>
              </a:path>
              <a:path w="50800" h="69215">
                <a:moveTo>
                  <a:pt x="27527" y="68675"/>
                </a:moveTo>
                <a:lnTo>
                  <a:pt x="15335" y="68675"/>
                </a:lnTo>
                <a:lnTo>
                  <a:pt x="10763" y="67151"/>
                </a:lnTo>
                <a:lnTo>
                  <a:pt x="30575" y="67151"/>
                </a:lnTo>
                <a:lnTo>
                  <a:pt x="27527" y="6867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1226819" y="9904573"/>
            <a:ext cx="128206" cy="88486"/>
          </a:xfrm>
          <a:prstGeom prst="rect">
            <a:avLst/>
          </a:prstGeom>
          <a:blipFill>
            <a:blip r:embed="rId7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1451134" y="9924385"/>
            <a:ext cx="270129" cy="68674"/>
          </a:xfrm>
          <a:prstGeom prst="rect">
            <a:avLst/>
          </a:prstGeom>
          <a:blipFill>
            <a:blip r:embed="rId7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1747171" y="9970199"/>
            <a:ext cx="32384" cy="44450"/>
          </a:xfrm>
          <a:custGeom>
            <a:avLst/>
            <a:gdLst/>
            <a:ahLst/>
            <a:cxnLst/>
            <a:rect l="l" t="t" r="r" b="b"/>
            <a:pathLst>
              <a:path w="32385" h="44450">
                <a:moveTo>
                  <a:pt x="24479" y="1524"/>
                </a:moveTo>
                <a:lnTo>
                  <a:pt x="16859" y="1524"/>
                </a:lnTo>
                <a:lnTo>
                  <a:pt x="16859" y="0"/>
                </a:lnTo>
                <a:lnTo>
                  <a:pt x="22955" y="0"/>
                </a:lnTo>
                <a:lnTo>
                  <a:pt x="24479" y="1524"/>
                </a:lnTo>
                <a:close/>
              </a:path>
              <a:path w="32385" h="44450">
                <a:moveTo>
                  <a:pt x="6096" y="44196"/>
                </a:moveTo>
                <a:lnTo>
                  <a:pt x="0" y="44196"/>
                </a:lnTo>
                <a:lnTo>
                  <a:pt x="0" y="35052"/>
                </a:lnTo>
                <a:lnTo>
                  <a:pt x="4572" y="35052"/>
                </a:lnTo>
                <a:lnTo>
                  <a:pt x="6096" y="33528"/>
                </a:lnTo>
                <a:lnTo>
                  <a:pt x="10763" y="33528"/>
                </a:lnTo>
                <a:lnTo>
                  <a:pt x="13811" y="30480"/>
                </a:lnTo>
                <a:lnTo>
                  <a:pt x="15335" y="30480"/>
                </a:lnTo>
                <a:lnTo>
                  <a:pt x="15335" y="28956"/>
                </a:lnTo>
                <a:lnTo>
                  <a:pt x="16859" y="27432"/>
                </a:lnTo>
                <a:lnTo>
                  <a:pt x="16859" y="19812"/>
                </a:lnTo>
                <a:lnTo>
                  <a:pt x="15335" y="18288"/>
                </a:lnTo>
                <a:lnTo>
                  <a:pt x="15335" y="16764"/>
                </a:lnTo>
                <a:lnTo>
                  <a:pt x="13811" y="16764"/>
                </a:lnTo>
                <a:lnTo>
                  <a:pt x="13811" y="15240"/>
                </a:lnTo>
                <a:lnTo>
                  <a:pt x="12287" y="13716"/>
                </a:lnTo>
                <a:lnTo>
                  <a:pt x="12287" y="12192"/>
                </a:lnTo>
                <a:lnTo>
                  <a:pt x="10763" y="10668"/>
                </a:lnTo>
                <a:lnTo>
                  <a:pt x="10763" y="6096"/>
                </a:lnTo>
                <a:lnTo>
                  <a:pt x="12287" y="6096"/>
                </a:lnTo>
                <a:lnTo>
                  <a:pt x="12287" y="4572"/>
                </a:lnTo>
                <a:lnTo>
                  <a:pt x="13811" y="3048"/>
                </a:lnTo>
                <a:lnTo>
                  <a:pt x="13811" y="1524"/>
                </a:lnTo>
                <a:lnTo>
                  <a:pt x="26003" y="1524"/>
                </a:lnTo>
                <a:lnTo>
                  <a:pt x="27527" y="3048"/>
                </a:lnTo>
                <a:lnTo>
                  <a:pt x="27527" y="4572"/>
                </a:lnTo>
                <a:lnTo>
                  <a:pt x="30575" y="7620"/>
                </a:lnTo>
                <a:lnTo>
                  <a:pt x="30575" y="9144"/>
                </a:lnTo>
                <a:lnTo>
                  <a:pt x="32099" y="10668"/>
                </a:lnTo>
                <a:lnTo>
                  <a:pt x="32099" y="19812"/>
                </a:lnTo>
                <a:lnTo>
                  <a:pt x="29051" y="25908"/>
                </a:lnTo>
                <a:lnTo>
                  <a:pt x="29051" y="28956"/>
                </a:lnTo>
                <a:lnTo>
                  <a:pt x="26003" y="32004"/>
                </a:lnTo>
                <a:lnTo>
                  <a:pt x="24479" y="35052"/>
                </a:lnTo>
                <a:lnTo>
                  <a:pt x="21431" y="38100"/>
                </a:lnTo>
                <a:lnTo>
                  <a:pt x="18383" y="39624"/>
                </a:lnTo>
                <a:lnTo>
                  <a:pt x="13811" y="41148"/>
                </a:lnTo>
                <a:lnTo>
                  <a:pt x="10763" y="42672"/>
                </a:lnTo>
                <a:lnTo>
                  <a:pt x="6096" y="441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1815846" y="9900254"/>
            <a:ext cx="199929" cy="92806"/>
          </a:xfrm>
          <a:prstGeom prst="rect">
            <a:avLst/>
          </a:prstGeom>
          <a:blipFill>
            <a:blip r:embed="rId7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2035588" y="9924385"/>
            <a:ext cx="199929" cy="68674"/>
          </a:xfrm>
          <a:prstGeom prst="rect">
            <a:avLst/>
          </a:prstGeom>
          <a:blipFill>
            <a:blip r:embed="rId7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154"/>
          <p:cNvSpPr/>
          <p:nvPr/>
        </p:nvSpPr>
        <p:spPr>
          <a:xfrm>
            <a:off x="2256853" y="9924382"/>
            <a:ext cx="50800" cy="69216"/>
          </a:xfrm>
          <a:custGeom>
            <a:avLst/>
            <a:gdLst/>
            <a:ahLst/>
            <a:cxnLst/>
            <a:rect l="l" t="t" r="r" b="b"/>
            <a:pathLst>
              <a:path w="50800" h="69215">
                <a:moveTo>
                  <a:pt x="36671" y="1524"/>
                </a:moveTo>
                <a:lnTo>
                  <a:pt x="18288" y="1524"/>
                </a:lnTo>
                <a:lnTo>
                  <a:pt x="22860" y="0"/>
                </a:lnTo>
                <a:lnTo>
                  <a:pt x="33623" y="0"/>
                </a:lnTo>
                <a:lnTo>
                  <a:pt x="36671" y="1524"/>
                </a:lnTo>
                <a:close/>
              </a:path>
              <a:path w="50800" h="69215">
                <a:moveTo>
                  <a:pt x="48101" y="58007"/>
                </a:moveTo>
                <a:lnTo>
                  <a:pt x="32099" y="58007"/>
                </a:lnTo>
                <a:lnTo>
                  <a:pt x="38195" y="54959"/>
                </a:lnTo>
                <a:lnTo>
                  <a:pt x="38195" y="45815"/>
                </a:lnTo>
                <a:lnTo>
                  <a:pt x="36671" y="45815"/>
                </a:lnTo>
                <a:lnTo>
                  <a:pt x="36671" y="44291"/>
                </a:lnTo>
                <a:lnTo>
                  <a:pt x="35147" y="42767"/>
                </a:lnTo>
                <a:lnTo>
                  <a:pt x="33623" y="42767"/>
                </a:lnTo>
                <a:lnTo>
                  <a:pt x="30575" y="41243"/>
                </a:lnTo>
                <a:lnTo>
                  <a:pt x="29051" y="41243"/>
                </a:lnTo>
                <a:lnTo>
                  <a:pt x="26003" y="39719"/>
                </a:lnTo>
                <a:lnTo>
                  <a:pt x="21336" y="38195"/>
                </a:lnTo>
                <a:lnTo>
                  <a:pt x="18288" y="38195"/>
                </a:lnTo>
                <a:lnTo>
                  <a:pt x="15240" y="36671"/>
                </a:lnTo>
                <a:lnTo>
                  <a:pt x="13716" y="35147"/>
                </a:lnTo>
                <a:lnTo>
                  <a:pt x="10668" y="35147"/>
                </a:lnTo>
                <a:lnTo>
                  <a:pt x="9144" y="33623"/>
                </a:lnTo>
                <a:lnTo>
                  <a:pt x="6096" y="32004"/>
                </a:lnTo>
                <a:lnTo>
                  <a:pt x="3048" y="28956"/>
                </a:lnTo>
                <a:lnTo>
                  <a:pt x="3048" y="25908"/>
                </a:lnTo>
                <a:lnTo>
                  <a:pt x="1524" y="24384"/>
                </a:lnTo>
                <a:lnTo>
                  <a:pt x="1524" y="12192"/>
                </a:lnTo>
                <a:lnTo>
                  <a:pt x="10668" y="3048"/>
                </a:lnTo>
                <a:lnTo>
                  <a:pt x="15240" y="1524"/>
                </a:lnTo>
                <a:lnTo>
                  <a:pt x="45815" y="1524"/>
                </a:lnTo>
                <a:lnTo>
                  <a:pt x="45815" y="9144"/>
                </a:lnTo>
                <a:lnTo>
                  <a:pt x="24479" y="9144"/>
                </a:lnTo>
                <a:lnTo>
                  <a:pt x="22860" y="10668"/>
                </a:lnTo>
                <a:lnTo>
                  <a:pt x="18288" y="10668"/>
                </a:lnTo>
                <a:lnTo>
                  <a:pt x="16764" y="12192"/>
                </a:lnTo>
                <a:lnTo>
                  <a:pt x="15240" y="12192"/>
                </a:lnTo>
                <a:lnTo>
                  <a:pt x="15240" y="13716"/>
                </a:lnTo>
                <a:lnTo>
                  <a:pt x="13716" y="13716"/>
                </a:lnTo>
                <a:lnTo>
                  <a:pt x="13716" y="15240"/>
                </a:lnTo>
                <a:lnTo>
                  <a:pt x="12192" y="15240"/>
                </a:lnTo>
                <a:lnTo>
                  <a:pt x="12192" y="19812"/>
                </a:lnTo>
                <a:lnTo>
                  <a:pt x="13716" y="21336"/>
                </a:lnTo>
                <a:lnTo>
                  <a:pt x="13716" y="22860"/>
                </a:lnTo>
                <a:lnTo>
                  <a:pt x="15240" y="22860"/>
                </a:lnTo>
                <a:lnTo>
                  <a:pt x="15240" y="24384"/>
                </a:lnTo>
                <a:lnTo>
                  <a:pt x="16764" y="24384"/>
                </a:lnTo>
                <a:lnTo>
                  <a:pt x="18288" y="25908"/>
                </a:lnTo>
                <a:lnTo>
                  <a:pt x="21336" y="27432"/>
                </a:lnTo>
                <a:lnTo>
                  <a:pt x="22860" y="27432"/>
                </a:lnTo>
                <a:lnTo>
                  <a:pt x="26003" y="28956"/>
                </a:lnTo>
                <a:lnTo>
                  <a:pt x="29051" y="30480"/>
                </a:lnTo>
                <a:lnTo>
                  <a:pt x="33623" y="30480"/>
                </a:lnTo>
                <a:lnTo>
                  <a:pt x="36671" y="32004"/>
                </a:lnTo>
                <a:lnTo>
                  <a:pt x="39719" y="33623"/>
                </a:lnTo>
                <a:lnTo>
                  <a:pt x="42767" y="35147"/>
                </a:lnTo>
                <a:lnTo>
                  <a:pt x="48863" y="41243"/>
                </a:lnTo>
                <a:lnTo>
                  <a:pt x="48863" y="42767"/>
                </a:lnTo>
                <a:lnTo>
                  <a:pt x="50387" y="44291"/>
                </a:lnTo>
                <a:lnTo>
                  <a:pt x="50387" y="53435"/>
                </a:lnTo>
                <a:lnTo>
                  <a:pt x="48863" y="54959"/>
                </a:lnTo>
                <a:lnTo>
                  <a:pt x="48863" y="56483"/>
                </a:lnTo>
                <a:lnTo>
                  <a:pt x="48101" y="58007"/>
                </a:lnTo>
                <a:close/>
              </a:path>
              <a:path w="50800" h="69215">
                <a:moveTo>
                  <a:pt x="45815" y="12192"/>
                </a:moveTo>
                <a:lnTo>
                  <a:pt x="42767" y="12192"/>
                </a:lnTo>
                <a:lnTo>
                  <a:pt x="39719" y="10668"/>
                </a:lnTo>
                <a:lnTo>
                  <a:pt x="33623" y="10668"/>
                </a:lnTo>
                <a:lnTo>
                  <a:pt x="30575" y="9144"/>
                </a:lnTo>
                <a:lnTo>
                  <a:pt x="45815" y="9144"/>
                </a:lnTo>
                <a:lnTo>
                  <a:pt x="45815" y="12192"/>
                </a:lnTo>
                <a:close/>
              </a:path>
              <a:path w="50800" h="69215">
                <a:moveTo>
                  <a:pt x="33623" y="67151"/>
                </a:moveTo>
                <a:lnTo>
                  <a:pt x="3048" y="67151"/>
                </a:lnTo>
                <a:lnTo>
                  <a:pt x="0" y="65627"/>
                </a:lnTo>
                <a:lnTo>
                  <a:pt x="0" y="54959"/>
                </a:lnTo>
                <a:lnTo>
                  <a:pt x="4572" y="56483"/>
                </a:lnTo>
                <a:lnTo>
                  <a:pt x="7620" y="56483"/>
                </a:lnTo>
                <a:lnTo>
                  <a:pt x="12192" y="58007"/>
                </a:lnTo>
                <a:lnTo>
                  <a:pt x="48101" y="58007"/>
                </a:lnTo>
                <a:lnTo>
                  <a:pt x="47339" y="59531"/>
                </a:lnTo>
                <a:lnTo>
                  <a:pt x="45815" y="59531"/>
                </a:lnTo>
                <a:lnTo>
                  <a:pt x="41243" y="64103"/>
                </a:lnTo>
                <a:lnTo>
                  <a:pt x="39719" y="64103"/>
                </a:lnTo>
                <a:lnTo>
                  <a:pt x="38195" y="65627"/>
                </a:lnTo>
                <a:lnTo>
                  <a:pt x="35147" y="65627"/>
                </a:lnTo>
                <a:lnTo>
                  <a:pt x="33623" y="67151"/>
                </a:lnTo>
                <a:close/>
              </a:path>
              <a:path w="50800" h="69215">
                <a:moveTo>
                  <a:pt x="27527" y="68675"/>
                </a:moveTo>
                <a:lnTo>
                  <a:pt x="15240" y="68675"/>
                </a:lnTo>
                <a:lnTo>
                  <a:pt x="10668" y="67151"/>
                </a:lnTo>
                <a:lnTo>
                  <a:pt x="29051" y="67151"/>
                </a:lnTo>
                <a:lnTo>
                  <a:pt x="27527" y="6867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object 155"/>
          <p:cNvSpPr/>
          <p:nvPr/>
        </p:nvSpPr>
        <p:spPr>
          <a:xfrm>
            <a:off x="2989326" y="9906096"/>
            <a:ext cx="52069" cy="86996"/>
          </a:xfrm>
          <a:custGeom>
            <a:avLst/>
            <a:gdLst/>
            <a:ahLst/>
            <a:cxnLst/>
            <a:rect l="l" t="t" r="r" b="b"/>
            <a:pathLst>
              <a:path w="52069" h="86995">
                <a:moveTo>
                  <a:pt x="45815" y="76295"/>
                </a:moveTo>
                <a:lnTo>
                  <a:pt x="24384" y="76295"/>
                </a:lnTo>
                <a:lnTo>
                  <a:pt x="27432" y="74771"/>
                </a:lnTo>
                <a:lnTo>
                  <a:pt x="30480" y="74771"/>
                </a:lnTo>
                <a:lnTo>
                  <a:pt x="33528" y="71723"/>
                </a:lnTo>
                <a:lnTo>
                  <a:pt x="36576" y="70199"/>
                </a:lnTo>
                <a:lnTo>
                  <a:pt x="38100" y="68675"/>
                </a:lnTo>
                <a:lnTo>
                  <a:pt x="38100" y="65627"/>
                </a:lnTo>
                <a:lnTo>
                  <a:pt x="39719" y="64103"/>
                </a:lnTo>
                <a:lnTo>
                  <a:pt x="39719" y="53435"/>
                </a:lnTo>
                <a:lnTo>
                  <a:pt x="38100" y="50292"/>
                </a:lnTo>
                <a:lnTo>
                  <a:pt x="35052" y="47244"/>
                </a:lnTo>
                <a:lnTo>
                  <a:pt x="30480" y="44196"/>
                </a:lnTo>
                <a:lnTo>
                  <a:pt x="1524" y="44196"/>
                </a:lnTo>
                <a:lnTo>
                  <a:pt x="1524" y="0"/>
                </a:lnTo>
                <a:lnTo>
                  <a:pt x="47339" y="0"/>
                </a:lnTo>
                <a:lnTo>
                  <a:pt x="47339" y="10668"/>
                </a:lnTo>
                <a:lnTo>
                  <a:pt x="12192" y="10668"/>
                </a:lnTo>
                <a:lnTo>
                  <a:pt x="12192" y="33528"/>
                </a:lnTo>
                <a:lnTo>
                  <a:pt x="28956" y="33528"/>
                </a:lnTo>
                <a:lnTo>
                  <a:pt x="32004" y="35052"/>
                </a:lnTo>
                <a:lnTo>
                  <a:pt x="36576" y="35052"/>
                </a:lnTo>
                <a:lnTo>
                  <a:pt x="39719" y="36576"/>
                </a:lnTo>
                <a:lnTo>
                  <a:pt x="42767" y="39624"/>
                </a:lnTo>
                <a:lnTo>
                  <a:pt x="45815" y="41148"/>
                </a:lnTo>
                <a:lnTo>
                  <a:pt x="50387" y="45720"/>
                </a:lnTo>
                <a:lnTo>
                  <a:pt x="51911" y="48768"/>
                </a:lnTo>
                <a:lnTo>
                  <a:pt x="51911" y="65627"/>
                </a:lnTo>
                <a:lnTo>
                  <a:pt x="50387" y="70199"/>
                </a:lnTo>
                <a:lnTo>
                  <a:pt x="47339" y="73247"/>
                </a:lnTo>
                <a:lnTo>
                  <a:pt x="45815" y="76295"/>
                </a:lnTo>
                <a:close/>
              </a:path>
              <a:path w="52069" h="86995">
                <a:moveTo>
                  <a:pt x="21336" y="86963"/>
                </a:moveTo>
                <a:lnTo>
                  <a:pt x="9144" y="86963"/>
                </a:lnTo>
                <a:lnTo>
                  <a:pt x="9144" y="85439"/>
                </a:lnTo>
                <a:lnTo>
                  <a:pt x="0" y="85439"/>
                </a:lnTo>
                <a:lnTo>
                  <a:pt x="0" y="74771"/>
                </a:lnTo>
                <a:lnTo>
                  <a:pt x="3048" y="76295"/>
                </a:lnTo>
                <a:lnTo>
                  <a:pt x="45815" y="76295"/>
                </a:lnTo>
                <a:lnTo>
                  <a:pt x="42767" y="77819"/>
                </a:lnTo>
                <a:lnTo>
                  <a:pt x="39719" y="80867"/>
                </a:lnTo>
                <a:lnTo>
                  <a:pt x="21336" y="8696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object 156"/>
          <p:cNvSpPr/>
          <p:nvPr/>
        </p:nvSpPr>
        <p:spPr>
          <a:xfrm>
            <a:off x="3062573" y="9904571"/>
            <a:ext cx="53975" cy="88900"/>
          </a:xfrm>
          <a:custGeom>
            <a:avLst/>
            <a:gdLst/>
            <a:ahLst/>
            <a:cxnLst/>
            <a:rect l="l" t="t" r="r" b="b"/>
            <a:pathLst>
              <a:path w="53975" h="88900">
                <a:moveTo>
                  <a:pt x="30480" y="1524"/>
                </a:moveTo>
                <a:lnTo>
                  <a:pt x="15240" y="1524"/>
                </a:lnTo>
                <a:lnTo>
                  <a:pt x="16764" y="0"/>
                </a:lnTo>
                <a:lnTo>
                  <a:pt x="25908" y="0"/>
                </a:lnTo>
                <a:lnTo>
                  <a:pt x="30480" y="1524"/>
                </a:lnTo>
                <a:close/>
              </a:path>
              <a:path w="53975" h="88900">
                <a:moveTo>
                  <a:pt x="1524" y="13716"/>
                </a:moveTo>
                <a:lnTo>
                  <a:pt x="1524" y="3048"/>
                </a:lnTo>
                <a:lnTo>
                  <a:pt x="6096" y="3048"/>
                </a:lnTo>
                <a:lnTo>
                  <a:pt x="9144" y="1524"/>
                </a:lnTo>
                <a:lnTo>
                  <a:pt x="33528" y="1524"/>
                </a:lnTo>
                <a:lnTo>
                  <a:pt x="39624" y="4572"/>
                </a:lnTo>
                <a:lnTo>
                  <a:pt x="42767" y="6096"/>
                </a:lnTo>
                <a:lnTo>
                  <a:pt x="44291" y="7620"/>
                </a:lnTo>
                <a:lnTo>
                  <a:pt x="45815" y="10668"/>
                </a:lnTo>
                <a:lnTo>
                  <a:pt x="12192" y="10668"/>
                </a:lnTo>
                <a:lnTo>
                  <a:pt x="9144" y="12192"/>
                </a:lnTo>
                <a:lnTo>
                  <a:pt x="6096" y="12192"/>
                </a:lnTo>
                <a:lnTo>
                  <a:pt x="1524" y="13716"/>
                </a:lnTo>
                <a:close/>
              </a:path>
              <a:path w="53975" h="88900">
                <a:moveTo>
                  <a:pt x="47339" y="77819"/>
                </a:moveTo>
                <a:lnTo>
                  <a:pt x="25908" y="77819"/>
                </a:lnTo>
                <a:lnTo>
                  <a:pt x="28956" y="76295"/>
                </a:lnTo>
                <a:lnTo>
                  <a:pt x="32004" y="76295"/>
                </a:lnTo>
                <a:lnTo>
                  <a:pt x="35052" y="73247"/>
                </a:lnTo>
                <a:lnTo>
                  <a:pt x="38100" y="71723"/>
                </a:lnTo>
                <a:lnTo>
                  <a:pt x="39624" y="70199"/>
                </a:lnTo>
                <a:lnTo>
                  <a:pt x="39624" y="68675"/>
                </a:lnTo>
                <a:lnTo>
                  <a:pt x="41243" y="67151"/>
                </a:lnTo>
                <a:lnTo>
                  <a:pt x="41243" y="58007"/>
                </a:lnTo>
                <a:lnTo>
                  <a:pt x="39624" y="54959"/>
                </a:lnTo>
                <a:lnTo>
                  <a:pt x="38100" y="53435"/>
                </a:lnTo>
                <a:lnTo>
                  <a:pt x="36576" y="51816"/>
                </a:lnTo>
                <a:lnTo>
                  <a:pt x="35052" y="50292"/>
                </a:lnTo>
                <a:lnTo>
                  <a:pt x="33528" y="50292"/>
                </a:lnTo>
                <a:lnTo>
                  <a:pt x="30480" y="48768"/>
                </a:lnTo>
                <a:lnTo>
                  <a:pt x="28956" y="48768"/>
                </a:lnTo>
                <a:lnTo>
                  <a:pt x="25908" y="47244"/>
                </a:lnTo>
                <a:lnTo>
                  <a:pt x="10668" y="47244"/>
                </a:lnTo>
                <a:lnTo>
                  <a:pt x="10668" y="38100"/>
                </a:lnTo>
                <a:lnTo>
                  <a:pt x="24384" y="38100"/>
                </a:lnTo>
                <a:lnTo>
                  <a:pt x="27432" y="36576"/>
                </a:lnTo>
                <a:lnTo>
                  <a:pt x="28956" y="36576"/>
                </a:lnTo>
                <a:lnTo>
                  <a:pt x="30480" y="35052"/>
                </a:lnTo>
                <a:lnTo>
                  <a:pt x="32004" y="35052"/>
                </a:lnTo>
                <a:lnTo>
                  <a:pt x="35052" y="32004"/>
                </a:lnTo>
                <a:lnTo>
                  <a:pt x="36576" y="28956"/>
                </a:lnTo>
                <a:lnTo>
                  <a:pt x="36576" y="18288"/>
                </a:lnTo>
                <a:lnTo>
                  <a:pt x="35052" y="15240"/>
                </a:lnTo>
                <a:lnTo>
                  <a:pt x="30480" y="10668"/>
                </a:lnTo>
                <a:lnTo>
                  <a:pt x="45815" y="10668"/>
                </a:lnTo>
                <a:lnTo>
                  <a:pt x="47339" y="12192"/>
                </a:lnTo>
                <a:lnTo>
                  <a:pt x="48863" y="15240"/>
                </a:lnTo>
                <a:lnTo>
                  <a:pt x="48863" y="25908"/>
                </a:lnTo>
                <a:lnTo>
                  <a:pt x="35052" y="41148"/>
                </a:lnTo>
                <a:lnTo>
                  <a:pt x="36576" y="42672"/>
                </a:lnTo>
                <a:lnTo>
                  <a:pt x="39624" y="42672"/>
                </a:lnTo>
                <a:lnTo>
                  <a:pt x="41243" y="44196"/>
                </a:lnTo>
                <a:lnTo>
                  <a:pt x="44291" y="44196"/>
                </a:lnTo>
                <a:lnTo>
                  <a:pt x="48863" y="48768"/>
                </a:lnTo>
                <a:lnTo>
                  <a:pt x="50387" y="51816"/>
                </a:lnTo>
                <a:lnTo>
                  <a:pt x="51911" y="53435"/>
                </a:lnTo>
                <a:lnTo>
                  <a:pt x="51911" y="56483"/>
                </a:lnTo>
                <a:lnTo>
                  <a:pt x="53435" y="58007"/>
                </a:lnTo>
                <a:lnTo>
                  <a:pt x="53435" y="64103"/>
                </a:lnTo>
                <a:lnTo>
                  <a:pt x="51911" y="68675"/>
                </a:lnTo>
                <a:lnTo>
                  <a:pt x="47339" y="77819"/>
                </a:lnTo>
                <a:close/>
              </a:path>
              <a:path w="53975" h="88900">
                <a:moveTo>
                  <a:pt x="22860" y="88487"/>
                </a:moveTo>
                <a:lnTo>
                  <a:pt x="10668" y="88487"/>
                </a:lnTo>
                <a:lnTo>
                  <a:pt x="7620" y="86963"/>
                </a:lnTo>
                <a:lnTo>
                  <a:pt x="0" y="86963"/>
                </a:lnTo>
                <a:lnTo>
                  <a:pt x="0" y="76295"/>
                </a:lnTo>
                <a:lnTo>
                  <a:pt x="3048" y="77819"/>
                </a:lnTo>
                <a:lnTo>
                  <a:pt x="47339" y="77819"/>
                </a:lnTo>
                <a:lnTo>
                  <a:pt x="44291" y="79343"/>
                </a:lnTo>
                <a:lnTo>
                  <a:pt x="41243" y="82391"/>
                </a:lnTo>
                <a:lnTo>
                  <a:pt x="22860" y="8848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object 157"/>
          <p:cNvSpPr/>
          <p:nvPr/>
        </p:nvSpPr>
        <p:spPr>
          <a:xfrm>
            <a:off x="3141917" y="9893904"/>
            <a:ext cx="36830" cy="125095"/>
          </a:xfrm>
          <a:custGeom>
            <a:avLst/>
            <a:gdLst/>
            <a:ahLst/>
            <a:cxnLst/>
            <a:rect l="l" t="t" r="r" b="b"/>
            <a:pathLst>
              <a:path w="36830" h="125095">
                <a:moveTo>
                  <a:pt x="6096" y="125063"/>
                </a:moveTo>
                <a:lnTo>
                  <a:pt x="0" y="117443"/>
                </a:lnTo>
                <a:lnTo>
                  <a:pt x="6286" y="111466"/>
                </a:lnTo>
                <a:lnTo>
                  <a:pt x="11430" y="105060"/>
                </a:lnTo>
                <a:lnTo>
                  <a:pt x="15430" y="98369"/>
                </a:lnTo>
                <a:lnTo>
                  <a:pt x="18288" y="91535"/>
                </a:lnTo>
                <a:lnTo>
                  <a:pt x="21407" y="84651"/>
                </a:lnTo>
                <a:lnTo>
                  <a:pt x="23812" y="77616"/>
                </a:lnTo>
                <a:lnTo>
                  <a:pt x="25360" y="70278"/>
                </a:lnTo>
                <a:lnTo>
                  <a:pt x="25908" y="62484"/>
                </a:lnTo>
                <a:lnTo>
                  <a:pt x="24217" y="47910"/>
                </a:lnTo>
                <a:lnTo>
                  <a:pt x="19240" y="33909"/>
                </a:lnTo>
                <a:lnTo>
                  <a:pt x="11120" y="20478"/>
                </a:lnTo>
                <a:lnTo>
                  <a:pt x="0" y="7620"/>
                </a:lnTo>
                <a:lnTo>
                  <a:pt x="6096" y="0"/>
                </a:lnTo>
                <a:lnTo>
                  <a:pt x="19874" y="14263"/>
                </a:lnTo>
                <a:lnTo>
                  <a:pt x="29384" y="29527"/>
                </a:lnTo>
                <a:lnTo>
                  <a:pt x="34894" y="45648"/>
                </a:lnTo>
                <a:lnTo>
                  <a:pt x="36671" y="62484"/>
                </a:lnTo>
                <a:lnTo>
                  <a:pt x="36671" y="71723"/>
                </a:lnTo>
                <a:lnTo>
                  <a:pt x="35052" y="76295"/>
                </a:lnTo>
                <a:lnTo>
                  <a:pt x="35052" y="82391"/>
                </a:lnTo>
                <a:lnTo>
                  <a:pt x="33528" y="86963"/>
                </a:lnTo>
                <a:lnTo>
                  <a:pt x="30480" y="93059"/>
                </a:lnTo>
                <a:lnTo>
                  <a:pt x="28956" y="97631"/>
                </a:lnTo>
                <a:lnTo>
                  <a:pt x="24384" y="103727"/>
                </a:lnTo>
                <a:lnTo>
                  <a:pt x="21336" y="108299"/>
                </a:lnTo>
                <a:lnTo>
                  <a:pt x="16764" y="114395"/>
                </a:lnTo>
                <a:lnTo>
                  <a:pt x="6096" y="12506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ransition spd="med">
    <p:wipe dir="d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034593" y="10411015"/>
            <a:ext cx="192309" cy="762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61594" y="645224"/>
            <a:ext cx="67564" cy="9544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43129" y="644652"/>
            <a:ext cx="3470814" cy="12268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136898" y="644651"/>
            <a:ext cx="0" cy="96520"/>
          </a:xfrm>
          <a:custGeom>
            <a:avLst/>
            <a:gdLst/>
            <a:ahLst/>
            <a:cxnLst/>
            <a:rect l="l" t="t" r="r" b="b"/>
            <a:pathLst>
              <a:path h="96520">
                <a:moveTo>
                  <a:pt x="0" y="0"/>
                </a:moveTo>
                <a:lnTo>
                  <a:pt x="0" y="96012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194809" y="646749"/>
            <a:ext cx="119062" cy="9458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359593" y="643700"/>
            <a:ext cx="256413" cy="10067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66167" y="939641"/>
            <a:ext cx="2720721" cy="12506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341847" y="939641"/>
            <a:ext cx="3639312" cy="12506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69213" y="1130333"/>
            <a:ext cx="215074" cy="12506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69213" y="1504093"/>
            <a:ext cx="52069" cy="85725"/>
          </a:xfrm>
          <a:custGeom>
            <a:avLst/>
            <a:gdLst/>
            <a:ahLst/>
            <a:cxnLst/>
            <a:rect l="l" t="t" r="r" b="b"/>
            <a:pathLst>
              <a:path w="52070" h="85725">
                <a:moveTo>
                  <a:pt x="51816" y="9144"/>
                </a:moveTo>
                <a:lnTo>
                  <a:pt x="0" y="9144"/>
                </a:lnTo>
                <a:lnTo>
                  <a:pt x="0" y="0"/>
                </a:lnTo>
                <a:lnTo>
                  <a:pt x="51816" y="0"/>
                </a:lnTo>
                <a:lnTo>
                  <a:pt x="51816" y="9144"/>
                </a:lnTo>
                <a:close/>
              </a:path>
              <a:path w="52070" h="85725">
                <a:moveTo>
                  <a:pt x="32004" y="74676"/>
                </a:moveTo>
                <a:lnTo>
                  <a:pt x="19812" y="74676"/>
                </a:lnTo>
                <a:lnTo>
                  <a:pt x="19812" y="9144"/>
                </a:lnTo>
                <a:lnTo>
                  <a:pt x="32004" y="9144"/>
                </a:lnTo>
                <a:lnTo>
                  <a:pt x="32004" y="74676"/>
                </a:lnTo>
                <a:close/>
              </a:path>
              <a:path w="52070" h="85725">
                <a:moveTo>
                  <a:pt x="51816" y="85439"/>
                </a:moveTo>
                <a:lnTo>
                  <a:pt x="0" y="85439"/>
                </a:lnTo>
                <a:lnTo>
                  <a:pt x="0" y="74676"/>
                </a:lnTo>
                <a:lnTo>
                  <a:pt x="51816" y="74676"/>
                </a:lnTo>
                <a:lnTo>
                  <a:pt x="51816" y="8543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42461" y="1522380"/>
            <a:ext cx="52069" cy="67310"/>
          </a:xfrm>
          <a:custGeom>
            <a:avLst/>
            <a:gdLst/>
            <a:ahLst/>
            <a:cxnLst/>
            <a:rect l="l" t="t" r="r" b="b"/>
            <a:pathLst>
              <a:path w="52070" h="67309">
                <a:moveTo>
                  <a:pt x="22860" y="12192"/>
                </a:moveTo>
                <a:lnTo>
                  <a:pt x="10668" y="12192"/>
                </a:lnTo>
                <a:lnTo>
                  <a:pt x="12192" y="9144"/>
                </a:lnTo>
                <a:lnTo>
                  <a:pt x="13716" y="7620"/>
                </a:lnTo>
                <a:lnTo>
                  <a:pt x="16764" y="6096"/>
                </a:lnTo>
                <a:lnTo>
                  <a:pt x="19812" y="3048"/>
                </a:lnTo>
                <a:lnTo>
                  <a:pt x="21336" y="3048"/>
                </a:lnTo>
                <a:lnTo>
                  <a:pt x="22860" y="1524"/>
                </a:lnTo>
                <a:lnTo>
                  <a:pt x="25908" y="1524"/>
                </a:lnTo>
                <a:lnTo>
                  <a:pt x="28956" y="0"/>
                </a:lnTo>
                <a:lnTo>
                  <a:pt x="38100" y="0"/>
                </a:lnTo>
                <a:lnTo>
                  <a:pt x="44196" y="3048"/>
                </a:lnTo>
                <a:lnTo>
                  <a:pt x="47244" y="6096"/>
                </a:lnTo>
                <a:lnTo>
                  <a:pt x="50292" y="10668"/>
                </a:lnTo>
                <a:lnTo>
                  <a:pt x="24384" y="10668"/>
                </a:lnTo>
                <a:lnTo>
                  <a:pt x="22860" y="12192"/>
                </a:lnTo>
                <a:close/>
              </a:path>
              <a:path w="52070" h="67309">
                <a:moveTo>
                  <a:pt x="10668" y="67151"/>
                </a:moveTo>
                <a:lnTo>
                  <a:pt x="0" y="67151"/>
                </a:lnTo>
                <a:lnTo>
                  <a:pt x="0" y="1524"/>
                </a:lnTo>
                <a:lnTo>
                  <a:pt x="10668" y="1524"/>
                </a:lnTo>
                <a:lnTo>
                  <a:pt x="10668" y="12192"/>
                </a:lnTo>
                <a:lnTo>
                  <a:pt x="21336" y="12192"/>
                </a:lnTo>
                <a:lnTo>
                  <a:pt x="15240" y="18288"/>
                </a:lnTo>
                <a:lnTo>
                  <a:pt x="13716" y="21336"/>
                </a:lnTo>
                <a:lnTo>
                  <a:pt x="10668" y="22860"/>
                </a:lnTo>
                <a:lnTo>
                  <a:pt x="10668" y="67151"/>
                </a:lnTo>
                <a:close/>
              </a:path>
              <a:path w="52070" h="67309">
                <a:moveTo>
                  <a:pt x="51816" y="67151"/>
                </a:moveTo>
                <a:lnTo>
                  <a:pt x="41148" y="67151"/>
                </a:lnTo>
                <a:lnTo>
                  <a:pt x="41148" y="19812"/>
                </a:lnTo>
                <a:lnTo>
                  <a:pt x="36576" y="10668"/>
                </a:lnTo>
                <a:lnTo>
                  <a:pt x="50292" y="10668"/>
                </a:lnTo>
                <a:lnTo>
                  <a:pt x="51816" y="16764"/>
                </a:lnTo>
                <a:lnTo>
                  <a:pt x="51816" y="671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01147" y="1494790"/>
            <a:ext cx="32384" cy="8889"/>
          </a:xfrm>
          <a:custGeom>
            <a:avLst/>
            <a:gdLst/>
            <a:ahLst/>
            <a:cxnLst/>
            <a:rect l="l" t="t" r="r" b="b"/>
            <a:pathLst>
              <a:path w="32384" h="8890">
                <a:moveTo>
                  <a:pt x="0" y="0"/>
                </a:moveTo>
                <a:lnTo>
                  <a:pt x="32004" y="0"/>
                </a:lnTo>
                <a:lnTo>
                  <a:pt x="32004" y="8890"/>
                </a:lnTo>
                <a:lnTo>
                  <a:pt x="0" y="889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06481" y="1503679"/>
            <a:ext cx="0" cy="102871"/>
          </a:xfrm>
          <a:custGeom>
            <a:avLst/>
            <a:gdLst/>
            <a:ahLst/>
            <a:cxnLst/>
            <a:rect l="l" t="t" r="r" b="b"/>
            <a:pathLst>
              <a:path h="102869">
                <a:moveTo>
                  <a:pt x="0" y="0"/>
                </a:moveTo>
                <a:lnTo>
                  <a:pt x="0" y="102869"/>
                </a:lnTo>
              </a:path>
            </a:pathLst>
          </a:custGeom>
          <a:ln w="1066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01147" y="1606551"/>
            <a:ext cx="32384" cy="8889"/>
          </a:xfrm>
          <a:custGeom>
            <a:avLst/>
            <a:gdLst/>
            <a:ahLst/>
            <a:cxnLst/>
            <a:rect l="l" t="t" r="r" b="b"/>
            <a:pathLst>
              <a:path w="32384" h="8890">
                <a:moveTo>
                  <a:pt x="0" y="0"/>
                </a:moveTo>
                <a:lnTo>
                  <a:pt x="32004" y="0"/>
                </a:lnTo>
                <a:lnTo>
                  <a:pt x="32004" y="8890"/>
                </a:lnTo>
                <a:lnTo>
                  <a:pt x="0" y="889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59155" y="1504093"/>
            <a:ext cx="58419" cy="85725"/>
          </a:xfrm>
          <a:custGeom>
            <a:avLst/>
            <a:gdLst/>
            <a:ahLst/>
            <a:cxnLst/>
            <a:rect l="l" t="t" r="r" b="b"/>
            <a:pathLst>
              <a:path w="58419" h="85725">
                <a:moveTo>
                  <a:pt x="22860" y="85439"/>
                </a:moveTo>
                <a:lnTo>
                  <a:pt x="9144" y="85439"/>
                </a:lnTo>
                <a:lnTo>
                  <a:pt x="45720" y="10668"/>
                </a:lnTo>
                <a:lnTo>
                  <a:pt x="0" y="10668"/>
                </a:lnTo>
                <a:lnTo>
                  <a:pt x="0" y="0"/>
                </a:lnTo>
                <a:lnTo>
                  <a:pt x="57912" y="0"/>
                </a:lnTo>
                <a:lnTo>
                  <a:pt x="57912" y="10668"/>
                </a:lnTo>
                <a:lnTo>
                  <a:pt x="22860" y="8543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944594" y="1494790"/>
            <a:ext cx="32384" cy="8889"/>
          </a:xfrm>
          <a:custGeom>
            <a:avLst/>
            <a:gdLst/>
            <a:ahLst/>
            <a:cxnLst/>
            <a:rect l="l" t="t" r="r" b="b"/>
            <a:pathLst>
              <a:path w="32384" h="8890">
                <a:moveTo>
                  <a:pt x="0" y="0"/>
                </a:moveTo>
                <a:lnTo>
                  <a:pt x="32004" y="0"/>
                </a:lnTo>
                <a:lnTo>
                  <a:pt x="32004" y="8890"/>
                </a:lnTo>
                <a:lnTo>
                  <a:pt x="0" y="889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971264" y="1503679"/>
            <a:ext cx="0" cy="102871"/>
          </a:xfrm>
          <a:custGeom>
            <a:avLst/>
            <a:gdLst/>
            <a:ahLst/>
            <a:cxnLst/>
            <a:rect l="l" t="t" r="r" b="b"/>
            <a:pathLst>
              <a:path h="102869">
                <a:moveTo>
                  <a:pt x="0" y="0"/>
                </a:moveTo>
                <a:lnTo>
                  <a:pt x="0" y="102869"/>
                </a:lnTo>
              </a:path>
            </a:pathLst>
          </a:custGeom>
          <a:ln w="1066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944594" y="1606551"/>
            <a:ext cx="32384" cy="8889"/>
          </a:xfrm>
          <a:custGeom>
            <a:avLst/>
            <a:gdLst/>
            <a:ahLst/>
            <a:cxnLst/>
            <a:rect l="l" t="t" r="r" b="b"/>
            <a:pathLst>
              <a:path w="32384" h="8890">
                <a:moveTo>
                  <a:pt x="0" y="0"/>
                </a:moveTo>
                <a:lnTo>
                  <a:pt x="32004" y="0"/>
                </a:lnTo>
                <a:lnTo>
                  <a:pt x="32004" y="8890"/>
                </a:lnTo>
                <a:lnTo>
                  <a:pt x="0" y="889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025461" y="1522379"/>
            <a:ext cx="20320" cy="69216"/>
          </a:xfrm>
          <a:custGeom>
            <a:avLst/>
            <a:gdLst/>
            <a:ahLst/>
            <a:cxnLst/>
            <a:rect l="l" t="t" r="r" b="b"/>
            <a:pathLst>
              <a:path w="20319" h="69215">
                <a:moveTo>
                  <a:pt x="13716" y="1524"/>
                </a:moveTo>
                <a:lnTo>
                  <a:pt x="6096" y="1524"/>
                </a:lnTo>
                <a:lnTo>
                  <a:pt x="7620" y="0"/>
                </a:lnTo>
                <a:lnTo>
                  <a:pt x="12192" y="0"/>
                </a:lnTo>
                <a:lnTo>
                  <a:pt x="13716" y="1524"/>
                </a:lnTo>
                <a:close/>
              </a:path>
              <a:path w="20319" h="69215">
                <a:moveTo>
                  <a:pt x="18288" y="16764"/>
                </a:moveTo>
                <a:lnTo>
                  <a:pt x="1524" y="16764"/>
                </a:lnTo>
                <a:lnTo>
                  <a:pt x="1524" y="15240"/>
                </a:lnTo>
                <a:lnTo>
                  <a:pt x="0" y="13716"/>
                </a:lnTo>
                <a:lnTo>
                  <a:pt x="0" y="6096"/>
                </a:lnTo>
                <a:lnTo>
                  <a:pt x="4572" y="1524"/>
                </a:lnTo>
                <a:lnTo>
                  <a:pt x="15240" y="1524"/>
                </a:lnTo>
                <a:lnTo>
                  <a:pt x="15240" y="3048"/>
                </a:lnTo>
                <a:lnTo>
                  <a:pt x="16764" y="3048"/>
                </a:lnTo>
                <a:lnTo>
                  <a:pt x="19812" y="6096"/>
                </a:lnTo>
                <a:lnTo>
                  <a:pt x="19812" y="13716"/>
                </a:lnTo>
                <a:lnTo>
                  <a:pt x="18288" y="15240"/>
                </a:lnTo>
                <a:lnTo>
                  <a:pt x="18288" y="16764"/>
                </a:lnTo>
                <a:close/>
              </a:path>
              <a:path w="20319" h="69215">
                <a:moveTo>
                  <a:pt x="13716" y="19812"/>
                </a:moveTo>
                <a:lnTo>
                  <a:pt x="6096" y="19812"/>
                </a:lnTo>
                <a:lnTo>
                  <a:pt x="4572" y="18288"/>
                </a:lnTo>
                <a:lnTo>
                  <a:pt x="3048" y="18288"/>
                </a:lnTo>
                <a:lnTo>
                  <a:pt x="3048" y="16764"/>
                </a:lnTo>
                <a:lnTo>
                  <a:pt x="16764" y="16764"/>
                </a:lnTo>
                <a:lnTo>
                  <a:pt x="13716" y="19812"/>
                </a:lnTo>
                <a:close/>
              </a:path>
              <a:path w="20319" h="69215">
                <a:moveTo>
                  <a:pt x="16764" y="51816"/>
                </a:moveTo>
                <a:lnTo>
                  <a:pt x="3048" y="51816"/>
                </a:lnTo>
                <a:lnTo>
                  <a:pt x="3048" y="50292"/>
                </a:lnTo>
                <a:lnTo>
                  <a:pt x="4572" y="48768"/>
                </a:lnTo>
                <a:lnTo>
                  <a:pt x="15240" y="48768"/>
                </a:lnTo>
                <a:lnTo>
                  <a:pt x="15240" y="50292"/>
                </a:lnTo>
                <a:lnTo>
                  <a:pt x="16764" y="51816"/>
                </a:lnTo>
                <a:close/>
              </a:path>
              <a:path w="20319" h="69215">
                <a:moveTo>
                  <a:pt x="19812" y="62579"/>
                </a:moveTo>
                <a:lnTo>
                  <a:pt x="0" y="62579"/>
                </a:lnTo>
                <a:lnTo>
                  <a:pt x="0" y="54864"/>
                </a:lnTo>
                <a:lnTo>
                  <a:pt x="1524" y="53340"/>
                </a:lnTo>
                <a:lnTo>
                  <a:pt x="1524" y="51816"/>
                </a:lnTo>
                <a:lnTo>
                  <a:pt x="18288" y="51816"/>
                </a:lnTo>
                <a:lnTo>
                  <a:pt x="18288" y="53340"/>
                </a:lnTo>
                <a:lnTo>
                  <a:pt x="19812" y="54864"/>
                </a:lnTo>
                <a:lnTo>
                  <a:pt x="19812" y="62579"/>
                </a:lnTo>
                <a:close/>
              </a:path>
              <a:path w="20319" h="69215">
                <a:moveTo>
                  <a:pt x="15240" y="67151"/>
                </a:moveTo>
                <a:lnTo>
                  <a:pt x="4572" y="67151"/>
                </a:lnTo>
                <a:lnTo>
                  <a:pt x="1524" y="64103"/>
                </a:lnTo>
                <a:lnTo>
                  <a:pt x="1524" y="62579"/>
                </a:lnTo>
                <a:lnTo>
                  <a:pt x="18288" y="62579"/>
                </a:lnTo>
                <a:lnTo>
                  <a:pt x="18288" y="64103"/>
                </a:lnTo>
                <a:lnTo>
                  <a:pt x="16764" y="65627"/>
                </a:lnTo>
                <a:lnTo>
                  <a:pt x="15240" y="65627"/>
                </a:lnTo>
                <a:lnTo>
                  <a:pt x="15240" y="67151"/>
                </a:lnTo>
                <a:close/>
              </a:path>
              <a:path w="20319" h="69215">
                <a:moveTo>
                  <a:pt x="10668" y="68675"/>
                </a:moveTo>
                <a:lnTo>
                  <a:pt x="9144" y="68675"/>
                </a:lnTo>
                <a:lnTo>
                  <a:pt x="7620" y="67151"/>
                </a:lnTo>
                <a:lnTo>
                  <a:pt x="12192" y="67151"/>
                </a:lnTo>
                <a:lnTo>
                  <a:pt x="10668" y="6867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04344" y="1674111"/>
            <a:ext cx="6573783" cy="28833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63118" y="3056953"/>
            <a:ext cx="66548" cy="9772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43129" y="3055430"/>
            <a:ext cx="3127438" cy="12353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822478" y="3058477"/>
            <a:ext cx="96107" cy="9610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967448" y="3057143"/>
            <a:ext cx="265557" cy="12487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283297" y="3056953"/>
            <a:ext cx="41275" cy="96520"/>
          </a:xfrm>
          <a:custGeom>
            <a:avLst/>
            <a:gdLst/>
            <a:ahLst/>
            <a:cxnLst/>
            <a:rect l="l" t="t" r="r" b="b"/>
            <a:pathLst>
              <a:path w="41275" h="96519">
                <a:moveTo>
                  <a:pt x="0" y="41148"/>
                </a:moveTo>
                <a:lnTo>
                  <a:pt x="0" y="24384"/>
                </a:lnTo>
                <a:lnTo>
                  <a:pt x="4572" y="22860"/>
                </a:lnTo>
                <a:lnTo>
                  <a:pt x="10668" y="19812"/>
                </a:lnTo>
                <a:lnTo>
                  <a:pt x="15240" y="15240"/>
                </a:lnTo>
                <a:lnTo>
                  <a:pt x="21431" y="10668"/>
                </a:lnTo>
                <a:lnTo>
                  <a:pt x="24479" y="6096"/>
                </a:lnTo>
                <a:lnTo>
                  <a:pt x="27527" y="0"/>
                </a:lnTo>
                <a:lnTo>
                  <a:pt x="41243" y="0"/>
                </a:lnTo>
                <a:lnTo>
                  <a:pt x="41243" y="27432"/>
                </a:lnTo>
                <a:lnTo>
                  <a:pt x="22955" y="27432"/>
                </a:lnTo>
                <a:lnTo>
                  <a:pt x="18082" y="31718"/>
                </a:lnTo>
                <a:lnTo>
                  <a:pt x="12620" y="35433"/>
                </a:lnTo>
                <a:lnTo>
                  <a:pt x="6587" y="38576"/>
                </a:lnTo>
                <a:lnTo>
                  <a:pt x="0" y="41148"/>
                </a:lnTo>
                <a:close/>
              </a:path>
              <a:path w="41275" h="96519">
                <a:moveTo>
                  <a:pt x="41243" y="96107"/>
                </a:moveTo>
                <a:lnTo>
                  <a:pt x="22955" y="96107"/>
                </a:lnTo>
                <a:lnTo>
                  <a:pt x="22955" y="27432"/>
                </a:lnTo>
                <a:lnTo>
                  <a:pt x="41243" y="27432"/>
                </a:lnTo>
                <a:lnTo>
                  <a:pt x="41243" y="961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355592" y="3134867"/>
            <a:ext cx="20320" cy="20320"/>
          </a:xfrm>
          <a:custGeom>
            <a:avLst/>
            <a:gdLst/>
            <a:ahLst/>
            <a:cxnLst/>
            <a:rect l="l" t="t" r="r" b="b"/>
            <a:pathLst>
              <a:path w="20320" h="20319">
                <a:moveTo>
                  <a:pt x="0" y="0"/>
                </a:moveTo>
                <a:lnTo>
                  <a:pt x="19812" y="0"/>
                </a:lnTo>
                <a:lnTo>
                  <a:pt x="19812" y="19812"/>
                </a:lnTo>
                <a:lnTo>
                  <a:pt x="0" y="19812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69213" y="3352799"/>
            <a:ext cx="262413" cy="97727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882397" y="3351373"/>
            <a:ext cx="2935509" cy="123539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827049" y="3380327"/>
            <a:ext cx="12700" cy="69216"/>
          </a:xfrm>
          <a:custGeom>
            <a:avLst/>
            <a:gdLst/>
            <a:ahLst/>
            <a:cxnLst/>
            <a:rect l="l" t="t" r="r" b="b"/>
            <a:pathLst>
              <a:path w="12700" h="69214">
                <a:moveTo>
                  <a:pt x="12287" y="68675"/>
                </a:moveTo>
                <a:lnTo>
                  <a:pt x="0" y="68675"/>
                </a:lnTo>
                <a:lnTo>
                  <a:pt x="0" y="0"/>
                </a:lnTo>
                <a:lnTo>
                  <a:pt x="12287" y="0"/>
                </a:lnTo>
                <a:lnTo>
                  <a:pt x="12287" y="6867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861816" y="3352801"/>
            <a:ext cx="0" cy="96520"/>
          </a:xfrm>
          <a:custGeom>
            <a:avLst/>
            <a:gdLst/>
            <a:ahLst/>
            <a:cxnLst/>
            <a:rect l="l" t="t" r="r" b="b"/>
            <a:pathLst>
              <a:path h="96520">
                <a:moveTo>
                  <a:pt x="0" y="0"/>
                </a:moveTo>
                <a:lnTo>
                  <a:pt x="0" y="96012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892296" y="3352801"/>
            <a:ext cx="0" cy="96520"/>
          </a:xfrm>
          <a:custGeom>
            <a:avLst/>
            <a:gdLst/>
            <a:ahLst/>
            <a:cxnLst/>
            <a:rect l="l" t="t" r="r" b="b"/>
            <a:pathLst>
              <a:path h="96520">
                <a:moveTo>
                  <a:pt x="0" y="0"/>
                </a:moveTo>
                <a:lnTo>
                  <a:pt x="0" y="96012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3953732" y="3378804"/>
            <a:ext cx="430244" cy="71723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4431315" y="3377231"/>
            <a:ext cx="64264" cy="73295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4509516" y="3351373"/>
            <a:ext cx="2412110" cy="123539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67690" y="3543585"/>
            <a:ext cx="82391" cy="97631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695802" y="3543300"/>
            <a:ext cx="239649" cy="123824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988791" y="3543586"/>
            <a:ext cx="35560" cy="96520"/>
          </a:xfrm>
          <a:custGeom>
            <a:avLst/>
            <a:gdLst/>
            <a:ahLst/>
            <a:cxnLst/>
            <a:rect l="l" t="t" r="r" b="b"/>
            <a:pathLst>
              <a:path w="35559" h="96520">
                <a:moveTo>
                  <a:pt x="0" y="35052"/>
                </a:moveTo>
                <a:lnTo>
                  <a:pt x="0" y="24384"/>
                </a:lnTo>
                <a:lnTo>
                  <a:pt x="6096" y="21336"/>
                </a:lnTo>
                <a:lnTo>
                  <a:pt x="12192" y="16764"/>
                </a:lnTo>
                <a:lnTo>
                  <a:pt x="16764" y="13716"/>
                </a:lnTo>
                <a:lnTo>
                  <a:pt x="21431" y="9144"/>
                </a:lnTo>
                <a:lnTo>
                  <a:pt x="26003" y="4572"/>
                </a:lnTo>
                <a:lnTo>
                  <a:pt x="27527" y="0"/>
                </a:lnTo>
                <a:lnTo>
                  <a:pt x="35147" y="0"/>
                </a:lnTo>
                <a:lnTo>
                  <a:pt x="35147" y="21336"/>
                </a:lnTo>
                <a:lnTo>
                  <a:pt x="22955" y="21336"/>
                </a:lnTo>
                <a:lnTo>
                  <a:pt x="19812" y="24384"/>
                </a:lnTo>
                <a:lnTo>
                  <a:pt x="16764" y="27432"/>
                </a:lnTo>
                <a:lnTo>
                  <a:pt x="12192" y="28956"/>
                </a:lnTo>
                <a:lnTo>
                  <a:pt x="7620" y="32004"/>
                </a:lnTo>
                <a:lnTo>
                  <a:pt x="3048" y="33528"/>
                </a:lnTo>
                <a:lnTo>
                  <a:pt x="0" y="35052"/>
                </a:lnTo>
                <a:close/>
              </a:path>
              <a:path w="35559" h="96520">
                <a:moveTo>
                  <a:pt x="35147" y="96107"/>
                </a:moveTo>
                <a:lnTo>
                  <a:pt x="22955" y="96107"/>
                </a:lnTo>
                <a:lnTo>
                  <a:pt x="22955" y="21336"/>
                </a:lnTo>
                <a:lnTo>
                  <a:pt x="35147" y="21336"/>
                </a:lnTo>
                <a:lnTo>
                  <a:pt x="35147" y="961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094137" y="3543585"/>
            <a:ext cx="888111" cy="97631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991392" y="3543300"/>
            <a:ext cx="1306163" cy="123824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3349467" y="3543300"/>
            <a:ext cx="831627" cy="123824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69213" y="3964590"/>
            <a:ext cx="52069" cy="85725"/>
          </a:xfrm>
          <a:custGeom>
            <a:avLst/>
            <a:gdLst/>
            <a:ahLst/>
            <a:cxnLst/>
            <a:rect l="l" t="t" r="r" b="b"/>
            <a:pathLst>
              <a:path w="52070" h="85725">
                <a:moveTo>
                  <a:pt x="51816" y="9144"/>
                </a:moveTo>
                <a:lnTo>
                  <a:pt x="0" y="9144"/>
                </a:lnTo>
                <a:lnTo>
                  <a:pt x="0" y="0"/>
                </a:lnTo>
                <a:lnTo>
                  <a:pt x="51816" y="0"/>
                </a:lnTo>
                <a:lnTo>
                  <a:pt x="51816" y="9144"/>
                </a:lnTo>
                <a:close/>
              </a:path>
              <a:path w="52070" h="85725">
                <a:moveTo>
                  <a:pt x="32004" y="74676"/>
                </a:moveTo>
                <a:lnTo>
                  <a:pt x="19812" y="74676"/>
                </a:lnTo>
                <a:lnTo>
                  <a:pt x="19812" y="9144"/>
                </a:lnTo>
                <a:lnTo>
                  <a:pt x="32004" y="9144"/>
                </a:lnTo>
                <a:lnTo>
                  <a:pt x="32004" y="74676"/>
                </a:lnTo>
                <a:close/>
              </a:path>
              <a:path w="52070" h="85725">
                <a:moveTo>
                  <a:pt x="51816" y="85439"/>
                </a:moveTo>
                <a:lnTo>
                  <a:pt x="0" y="85439"/>
                </a:lnTo>
                <a:lnTo>
                  <a:pt x="0" y="74676"/>
                </a:lnTo>
                <a:lnTo>
                  <a:pt x="51816" y="74676"/>
                </a:lnTo>
                <a:lnTo>
                  <a:pt x="51816" y="8543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642461" y="3982878"/>
            <a:ext cx="52069" cy="67310"/>
          </a:xfrm>
          <a:custGeom>
            <a:avLst/>
            <a:gdLst/>
            <a:ahLst/>
            <a:cxnLst/>
            <a:rect l="l" t="t" r="r" b="b"/>
            <a:pathLst>
              <a:path w="52070" h="67310">
                <a:moveTo>
                  <a:pt x="22860" y="12192"/>
                </a:moveTo>
                <a:lnTo>
                  <a:pt x="10668" y="12192"/>
                </a:lnTo>
                <a:lnTo>
                  <a:pt x="12192" y="9144"/>
                </a:lnTo>
                <a:lnTo>
                  <a:pt x="13716" y="7620"/>
                </a:lnTo>
                <a:lnTo>
                  <a:pt x="16764" y="6096"/>
                </a:lnTo>
                <a:lnTo>
                  <a:pt x="19812" y="3048"/>
                </a:lnTo>
                <a:lnTo>
                  <a:pt x="21336" y="3048"/>
                </a:lnTo>
                <a:lnTo>
                  <a:pt x="22860" y="1524"/>
                </a:lnTo>
                <a:lnTo>
                  <a:pt x="25908" y="1524"/>
                </a:lnTo>
                <a:lnTo>
                  <a:pt x="28956" y="0"/>
                </a:lnTo>
                <a:lnTo>
                  <a:pt x="38100" y="0"/>
                </a:lnTo>
                <a:lnTo>
                  <a:pt x="44196" y="3048"/>
                </a:lnTo>
                <a:lnTo>
                  <a:pt x="47244" y="6096"/>
                </a:lnTo>
                <a:lnTo>
                  <a:pt x="50292" y="10668"/>
                </a:lnTo>
                <a:lnTo>
                  <a:pt x="24384" y="10668"/>
                </a:lnTo>
                <a:lnTo>
                  <a:pt x="22860" y="12192"/>
                </a:lnTo>
                <a:close/>
              </a:path>
              <a:path w="52070" h="67310">
                <a:moveTo>
                  <a:pt x="10668" y="67151"/>
                </a:moveTo>
                <a:lnTo>
                  <a:pt x="0" y="67151"/>
                </a:lnTo>
                <a:lnTo>
                  <a:pt x="0" y="1524"/>
                </a:lnTo>
                <a:lnTo>
                  <a:pt x="10668" y="1524"/>
                </a:lnTo>
                <a:lnTo>
                  <a:pt x="10668" y="12192"/>
                </a:lnTo>
                <a:lnTo>
                  <a:pt x="21336" y="12192"/>
                </a:lnTo>
                <a:lnTo>
                  <a:pt x="15240" y="18288"/>
                </a:lnTo>
                <a:lnTo>
                  <a:pt x="13716" y="21336"/>
                </a:lnTo>
                <a:lnTo>
                  <a:pt x="10668" y="22860"/>
                </a:lnTo>
                <a:lnTo>
                  <a:pt x="10668" y="67151"/>
                </a:lnTo>
                <a:close/>
              </a:path>
              <a:path w="52070" h="67310">
                <a:moveTo>
                  <a:pt x="51816" y="67151"/>
                </a:moveTo>
                <a:lnTo>
                  <a:pt x="41148" y="67151"/>
                </a:lnTo>
                <a:lnTo>
                  <a:pt x="41148" y="19812"/>
                </a:lnTo>
                <a:lnTo>
                  <a:pt x="36576" y="10668"/>
                </a:lnTo>
                <a:lnTo>
                  <a:pt x="50292" y="10668"/>
                </a:lnTo>
                <a:lnTo>
                  <a:pt x="51816" y="16764"/>
                </a:lnTo>
                <a:lnTo>
                  <a:pt x="51816" y="671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801147" y="3955288"/>
            <a:ext cx="32384" cy="8889"/>
          </a:xfrm>
          <a:custGeom>
            <a:avLst/>
            <a:gdLst/>
            <a:ahLst/>
            <a:cxnLst/>
            <a:rect l="l" t="t" r="r" b="b"/>
            <a:pathLst>
              <a:path w="32384" h="8889">
                <a:moveTo>
                  <a:pt x="0" y="0"/>
                </a:moveTo>
                <a:lnTo>
                  <a:pt x="32004" y="0"/>
                </a:lnTo>
                <a:lnTo>
                  <a:pt x="32004" y="8890"/>
                </a:lnTo>
                <a:lnTo>
                  <a:pt x="0" y="889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806481" y="3964176"/>
            <a:ext cx="0" cy="102871"/>
          </a:xfrm>
          <a:custGeom>
            <a:avLst/>
            <a:gdLst/>
            <a:ahLst/>
            <a:cxnLst/>
            <a:rect l="l" t="t" r="r" b="b"/>
            <a:pathLst>
              <a:path h="102870">
                <a:moveTo>
                  <a:pt x="0" y="0"/>
                </a:moveTo>
                <a:lnTo>
                  <a:pt x="0" y="102869"/>
                </a:lnTo>
              </a:path>
            </a:pathLst>
          </a:custGeom>
          <a:ln w="1066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801147" y="4067048"/>
            <a:ext cx="32384" cy="8889"/>
          </a:xfrm>
          <a:custGeom>
            <a:avLst/>
            <a:gdLst/>
            <a:ahLst/>
            <a:cxnLst/>
            <a:rect l="l" t="t" r="r" b="b"/>
            <a:pathLst>
              <a:path w="32384" h="8889">
                <a:moveTo>
                  <a:pt x="0" y="0"/>
                </a:moveTo>
                <a:lnTo>
                  <a:pt x="32004" y="0"/>
                </a:lnTo>
                <a:lnTo>
                  <a:pt x="32004" y="8890"/>
                </a:lnTo>
                <a:lnTo>
                  <a:pt x="0" y="889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859059" y="3963066"/>
            <a:ext cx="58419" cy="88900"/>
          </a:xfrm>
          <a:custGeom>
            <a:avLst/>
            <a:gdLst/>
            <a:ahLst/>
            <a:cxnLst/>
            <a:rect l="l" t="t" r="r" b="b"/>
            <a:pathLst>
              <a:path w="58419" h="88900">
                <a:moveTo>
                  <a:pt x="38195" y="1524"/>
                </a:moveTo>
                <a:lnTo>
                  <a:pt x="21431" y="1524"/>
                </a:lnTo>
                <a:lnTo>
                  <a:pt x="26003" y="0"/>
                </a:lnTo>
                <a:lnTo>
                  <a:pt x="33623" y="0"/>
                </a:lnTo>
                <a:lnTo>
                  <a:pt x="38195" y="1524"/>
                </a:lnTo>
                <a:close/>
              </a:path>
              <a:path w="58419" h="88900">
                <a:moveTo>
                  <a:pt x="41243" y="86963"/>
                </a:moveTo>
                <a:lnTo>
                  <a:pt x="16859" y="86963"/>
                </a:lnTo>
                <a:lnTo>
                  <a:pt x="7715" y="82391"/>
                </a:lnTo>
                <a:lnTo>
                  <a:pt x="3143" y="77819"/>
                </a:lnTo>
                <a:lnTo>
                  <a:pt x="3143" y="74771"/>
                </a:lnTo>
                <a:lnTo>
                  <a:pt x="1619" y="73247"/>
                </a:lnTo>
                <a:lnTo>
                  <a:pt x="0" y="70104"/>
                </a:lnTo>
                <a:lnTo>
                  <a:pt x="0" y="60960"/>
                </a:lnTo>
                <a:lnTo>
                  <a:pt x="1619" y="57912"/>
                </a:lnTo>
                <a:lnTo>
                  <a:pt x="4667" y="53340"/>
                </a:lnTo>
                <a:lnTo>
                  <a:pt x="12287" y="45720"/>
                </a:lnTo>
                <a:lnTo>
                  <a:pt x="18383" y="42672"/>
                </a:lnTo>
                <a:lnTo>
                  <a:pt x="12287" y="39624"/>
                </a:lnTo>
                <a:lnTo>
                  <a:pt x="3143" y="30480"/>
                </a:lnTo>
                <a:lnTo>
                  <a:pt x="3143" y="16764"/>
                </a:lnTo>
                <a:lnTo>
                  <a:pt x="4667" y="13716"/>
                </a:lnTo>
                <a:lnTo>
                  <a:pt x="4667" y="10668"/>
                </a:lnTo>
                <a:lnTo>
                  <a:pt x="7715" y="9144"/>
                </a:lnTo>
                <a:lnTo>
                  <a:pt x="13811" y="3048"/>
                </a:lnTo>
                <a:lnTo>
                  <a:pt x="18383" y="1524"/>
                </a:lnTo>
                <a:lnTo>
                  <a:pt x="41243" y="1524"/>
                </a:lnTo>
                <a:lnTo>
                  <a:pt x="50387" y="6096"/>
                </a:lnTo>
                <a:lnTo>
                  <a:pt x="53435" y="9144"/>
                </a:lnTo>
                <a:lnTo>
                  <a:pt x="24479" y="9144"/>
                </a:lnTo>
                <a:lnTo>
                  <a:pt x="18383" y="12192"/>
                </a:lnTo>
                <a:lnTo>
                  <a:pt x="13811" y="16764"/>
                </a:lnTo>
                <a:lnTo>
                  <a:pt x="13811" y="24384"/>
                </a:lnTo>
                <a:lnTo>
                  <a:pt x="15335" y="25908"/>
                </a:lnTo>
                <a:lnTo>
                  <a:pt x="15335" y="27432"/>
                </a:lnTo>
                <a:lnTo>
                  <a:pt x="18383" y="30480"/>
                </a:lnTo>
                <a:lnTo>
                  <a:pt x="19907" y="30480"/>
                </a:lnTo>
                <a:lnTo>
                  <a:pt x="22955" y="33528"/>
                </a:lnTo>
                <a:lnTo>
                  <a:pt x="26003" y="35052"/>
                </a:lnTo>
                <a:lnTo>
                  <a:pt x="27527" y="36576"/>
                </a:lnTo>
                <a:lnTo>
                  <a:pt x="50387" y="36576"/>
                </a:lnTo>
                <a:lnTo>
                  <a:pt x="41243" y="42672"/>
                </a:lnTo>
                <a:lnTo>
                  <a:pt x="42767" y="42672"/>
                </a:lnTo>
                <a:lnTo>
                  <a:pt x="45815" y="44196"/>
                </a:lnTo>
                <a:lnTo>
                  <a:pt x="47339" y="45720"/>
                </a:lnTo>
                <a:lnTo>
                  <a:pt x="50387" y="47244"/>
                </a:lnTo>
                <a:lnTo>
                  <a:pt x="51149" y="48768"/>
                </a:lnTo>
                <a:lnTo>
                  <a:pt x="26003" y="48768"/>
                </a:lnTo>
                <a:lnTo>
                  <a:pt x="22955" y="50292"/>
                </a:lnTo>
                <a:lnTo>
                  <a:pt x="19907" y="53340"/>
                </a:lnTo>
                <a:lnTo>
                  <a:pt x="16859" y="54864"/>
                </a:lnTo>
                <a:lnTo>
                  <a:pt x="16859" y="56388"/>
                </a:lnTo>
                <a:lnTo>
                  <a:pt x="13811" y="59436"/>
                </a:lnTo>
                <a:lnTo>
                  <a:pt x="13811" y="62484"/>
                </a:lnTo>
                <a:lnTo>
                  <a:pt x="12287" y="64008"/>
                </a:lnTo>
                <a:lnTo>
                  <a:pt x="12287" y="68580"/>
                </a:lnTo>
                <a:lnTo>
                  <a:pt x="13811" y="70104"/>
                </a:lnTo>
                <a:lnTo>
                  <a:pt x="13811" y="71723"/>
                </a:lnTo>
                <a:lnTo>
                  <a:pt x="16859" y="74771"/>
                </a:lnTo>
                <a:lnTo>
                  <a:pt x="18383" y="74771"/>
                </a:lnTo>
                <a:lnTo>
                  <a:pt x="19907" y="76295"/>
                </a:lnTo>
                <a:lnTo>
                  <a:pt x="21431" y="76295"/>
                </a:lnTo>
                <a:lnTo>
                  <a:pt x="22955" y="77819"/>
                </a:lnTo>
                <a:lnTo>
                  <a:pt x="54959" y="77819"/>
                </a:lnTo>
                <a:lnTo>
                  <a:pt x="53435" y="80867"/>
                </a:lnTo>
                <a:lnTo>
                  <a:pt x="41243" y="86963"/>
                </a:lnTo>
                <a:close/>
              </a:path>
              <a:path w="58419" h="88900">
                <a:moveTo>
                  <a:pt x="50387" y="36576"/>
                </a:moveTo>
                <a:lnTo>
                  <a:pt x="30575" y="36576"/>
                </a:lnTo>
                <a:lnTo>
                  <a:pt x="35147" y="35052"/>
                </a:lnTo>
                <a:lnTo>
                  <a:pt x="39719" y="32004"/>
                </a:lnTo>
                <a:lnTo>
                  <a:pt x="44291" y="27432"/>
                </a:lnTo>
                <a:lnTo>
                  <a:pt x="45815" y="24384"/>
                </a:lnTo>
                <a:lnTo>
                  <a:pt x="45815" y="16764"/>
                </a:lnTo>
                <a:lnTo>
                  <a:pt x="41243" y="12192"/>
                </a:lnTo>
                <a:lnTo>
                  <a:pt x="35147" y="9144"/>
                </a:lnTo>
                <a:lnTo>
                  <a:pt x="53435" y="9144"/>
                </a:lnTo>
                <a:lnTo>
                  <a:pt x="56483" y="15240"/>
                </a:lnTo>
                <a:lnTo>
                  <a:pt x="56483" y="25908"/>
                </a:lnTo>
                <a:lnTo>
                  <a:pt x="54959" y="28956"/>
                </a:lnTo>
                <a:lnTo>
                  <a:pt x="51911" y="33528"/>
                </a:lnTo>
                <a:lnTo>
                  <a:pt x="50387" y="36576"/>
                </a:lnTo>
                <a:close/>
              </a:path>
              <a:path w="58419" h="88900">
                <a:moveTo>
                  <a:pt x="54959" y="77819"/>
                </a:moveTo>
                <a:lnTo>
                  <a:pt x="38195" y="77819"/>
                </a:lnTo>
                <a:lnTo>
                  <a:pt x="41243" y="74771"/>
                </a:lnTo>
                <a:lnTo>
                  <a:pt x="42767" y="74771"/>
                </a:lnTo>
                <a:lnTo>
                  <a:pt x="44291" y="73247"/>
                </a:lnTo>
                <a:lnTo>
                  <a:pt x="44291" y="71723"/>
                </a:lnTo>
                <a:lnTo>
                  <a:pt x="45815" y="70104"/>
                </a:lnTo>
                <a:lnTo>
                  <a:pt x="45815" y="60960"/>
                </a:lnTo>
                <a:lnTo>
                  <a:pt x="44291" y="59436"/>
                </a:lnTo>
                <a:lnTo>
                  <a:pt x="44291" y="57912"/>
                </a:lnTo>
                <a:lnTo>
                  <a:pt x="39719" y="53340"/>
                </a:lnTo>
                <a:lnTo>
                  <a:pt x="36671" y="53340"/>
                </a:lnTo>
                <a:lnTo>
                  <a:pt x="35147" y="51816"/>
                </a:lnTo>
                <a:lnTo>
                  <a:pt x="29051" y="48768"/>
                </a:lnTo>
                <a:lnTo>
                  <a:pt x="51149" y="48768"/>
                </a:lnTo>
                <a:lnTo>
                  <a:pt x="51911" y="50292"/>
                </a:lnTo>
                <a:lnTo>
                  <a:pt x="56483" y="54864"/>
                </a:lnTo>
                <a:lnTo>
                  <a:pt x="58007" y="57912"/>
                </a:lnTo>
                <a:lnTo>
                  <a:pt x="58007" y="71723"/>
                </a:lnTo>
                <a:lnTo>
                  <a:pt x="54959" y="77819"/>
                </a:lnTo>
                <a:close/>
              </a:path>
              <a:path w="58419" h="88900">
                <a:moveTo>
                  <a:pt x="33623" y="88487"/>
                </a:moveTo>
                <a:lnTo>
                  <a:pt x="24479" y="88487"/>
                </a:lnTo>
                <a:lnTo>
                  <a:pt x="19907" y="86963"/>
                </a:lnTo>
                <a:lnTo>
                  <a:pt x="36671" y="86963"/>
                </a:lnTo>
                <a:lnTo>
                  <a:pt x="33623" y="8848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944594" y="3955288"/>
            <a:ext cx="32384" cy="8889"/>
          </a:xfrm>
          <a:custGeom>
            <a:avLst/>
            <a:gdLst/>
            <a:ahLst/>
            <a:cxnLst/>
            <a:rect l="l" t="t" r="r" b="b"/>
            <a:pathLst>
              <a:path w="32384" h="8889">
                <a:moveTo>
                  <a:pt x="0" y="0"/>
                </a:moveTo>
                <a:lnTo>
                  <a:pt x="32004" y="0"/>
                </a:lnTo>
                <a:lnTo>
                  <a:pt x="32004" y="8890"/>
                </a:lnTo>
                <a:lnTo>
                  <a:pt x="0" y="889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971264" y="3964176"/>
            <a:ext cx="0" cy="102871"/>
          </a:xfrm>
          <a:custGeom>
            <a:avLst/>
            <a:gdLst/>
            <a:ahLst/>
            <a:cxnLst/>
            <a:rect l="l" t="t" r="r" b="b"/>
            <a:pathLst>
              <a:path h="102870">
                <a:moveTo>
                  <a:pt x="0" y="0"/>
                </a:moveTo>
                <a:lnTo>
                  <a:pt x="0" y="102869"/>
                </a:lnTo>
              </a:path>
            </a:pathLst>
          </a:custGeom>
          <a:ln w="1066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944594" y="4067048"/>
            <a:ext cx="32384" cy="8889"/>
          </a:xfrm>
          <a:custGeom>
            <a:avLst/>
            <a:gdLst/>
            <a:ahLst/>
            <a:cxnLst/>
            <a:rect l="l" t="t" r="r" b="b"/>
            <a:pathLst>
              <a:path w="32384" h="8889">
                <a:moveTo>
                  <a:pt x="0" y="0"/>
                </a:moveTo>
                <a:lnTo>
                  <a:pt x="32004" y="0"/>
                </a:lnTo>
                <a:lnTo>
                  <a:pt x="32004" y="8890"/>
                </a:lnTo>
                <a:lnTo>
                  <a:pt x="0" y="889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025461" y="3982878"/>
            <a:ext cx="20320" cy="69216"/>
          </a:xfrm>
          <a:custGeom>
            <a:avLst/>
            <a:gdLst/>
            <a:ahLst/>
            <a:cxnLst/>
            <a:rect l="l" t="t" r="r" b="b"/>
            <a:pathLst>
              <a:path w="20319" h="69214">
                <a:moveTo>
                  <a:pt x="13716" y="1524"/>
                </a:moveTo>
                <a:lnTo>
                  <a:pt x="6096" y="1524"/>
                </a:lnTo>
                <a:lnTo>
                  <a:pt x="7620" y="0"/>
                </a:lnTo>
                <a:lnTo>
                  <a:pt x="12192" y="0"/>
                </a:lnTo>
                <a:lnTo>
                  <a:pt x="13716" y="1524"/>
                </a:lnTo>
                <a:close/>
              </a:path>
              <a:path w="20319" h="69214">
                <a:moveTo>
                  <a:pt x="18288" y="16764"/>
                </a:moveTo>
                <a:lnTo>
                  <a:pt x="1524" y="16764"/>
                </a:lnTo>
                <a:lnTo>
                  <a:pt x="1524" y="15240"/>
                </a:lnTo>
                <a:lnTo>
                  <a:pt x="0" y="13716"/>
                </a:lnTo>
                <a:lnTo>
                  <a:pt x="0" y="6096"/>
                </a:lnTo>
                <a:lnTo>
                  <a:pt x="4572" y="1524"/>
                </a:lnTo>
                <a:lnTo>
                  <a:pt x="15240" y="1524"/>
                </a:lnTo>
                <a:lnTo>
                  <a:pt x="15240" y="3048"/>
                </a:lnTo>
                <a:lnTo>
                  <a:pt x="16764" y="3048"/>
                </a:lnTo>
                <a:lnTo>
                  <a:pt x="19812" y="6096"/>
                </a:lnTo>
                <a:lnTo>
                  <a:pt x="19812" y="13716"/>
                </a:lnTo>
                <a:lnTo>
                  <a:pt x="18288" y="15240"/>
                </a:lnTo>
                <a:lnTo>
                  <a:pt x="18288" y="16764"/>
                </a:lnTo>
                <a:close/>
              </a:path>
              <a:path w="20319" h="69214">
                <a:moveTo>
                  <a:pt x="13716" y="19812"/>
                </a:moveTo>
                <a:lnTo>
                  <a:pt x="6096" y="19812"/>
                </a:lnTo>
                <a:lnTo>
                  <a:pt x="4572" y="18288"/>
                </a:lnTo>
                <a:lnTo>
                  <a:pt x="3048" y="18288"/>
                </a:lnTo>
                <a:lnTo>
                  <a:pt x="3048" y="16764"/>
                </a:lnTo>
                <a:lnTo>
                  <a:pt x="16764" y="16764"/>
                </a:lnTo>
                <a:lnTo>
                  <a:pt x="13716" y="19812"/>
                </a:lnTo>
                <a:close/>
              </a:path>
              <a:path w="20319" h="69214">
                <a:moveTo>
                  <a:pt x="16764" y="51911"/>
                </a:moveTo>
                <a:lnTo>
                  <a:pt x="3048" y="51911"/>
                </a:lnTo>
                <a:lnTo>
                  <a:pt x="3048" y="50292"/>
                </a:lnTo>
                <a:lnTo>
                  <a:pt x="4572" y="48768"/>
                </a:lnTo>
                <a:lnTo>
                  <a:pt x="15240" y="48768"/>
                </a:lnTo>
                <a:lnTo>
                  <a:pt x="15240" y="50292"/>
                </a:lnTo>
                <a:lnTo>
                  <a:pt x="16764" y="51911"/>
                </a:lnTo>
                <a:close/>
              </a:path>
              <a:path w="20319" h="69214">
                <a:moveTo>
                  <a:pt x="19812" y="62579"/>
                </a:moveTo>
                <a:lnTo>
                  <a:pt x="0" y="62579"/>
                </a:lnTo>
                <a:lnTo>
                  <a:pt x="0" y="54959"/>
                </a:lnTo>
                <a:lnTo>
                  <a:pt x="1524" y="53435"/>
                </a:lnTo>
                <a:lnTo>
                  <a:pt x="1524" y="51911"/>
                </a:lnTo>
                <a:lnTo>
                  <a:pt x="18288" y="51911"/>
                </a:lnTo>
                <a:lnTo>
                  <a:pt x="18288" y="53435"/>
                </a:lnTo>
                <a:lnTo>
                  <a:pt x="19812" y="54959"/>
                </a:lnTo>
                <a:lnTo>
                  <a:pt x="19812" y="62579"/>
                </a:lnTo>
                <a:close/>
              </a:path>
              <a:path w="20319" h="69214">
                <a:moveTo>
                  <a:pt x="15240" y="67151"/>
                </a:moveTo>
                <a:lnTo>
                  <a:pt x="4572" y="67151"/>
                </a:lnTo>
                <a:lnTo>
                  <a:pt x="1524" y="64103"/>
                </a:lnTo>
                <a:lnTo>
                  <a:pt x="1524" y="62579"/>
                </a:lnTo>
                <a:lnTo>
                  <a:pt x="18288" y="62579"/>
                </a:lnTo>
                <a:lnTo>
                  <a:pt x="18288" y="64103"/>
                </a:lnTo>
                <a:lnTo>
                  <a:pt x="16764" y="65627"/>
                </a:lnTo>
                <a:lnTo>
                  <a:pt x="15240" y="65627"/>
                </a:lnTo>
                <a:lnTo>
                  <a:pt x="15240" y="67151"/>
                </a:lnTo>
                <a:close/>
              </a:path>
              <a:path w="20319" h="69214">
                <a:moveTo>
                  <a:pt x="12192" y="68675"/>
                </a:moveTo>
                <a:lnTo>
                  <a:pt x="7620" y="68675"/>
                </a:lnTo>
                <a:lnTo>
                  <a:pt x="6096" y="67151"/>
                </a:lnTo>
                <a:lnTo>
                  <a:pt x="13716" y="67151"/>
                </a:lnTo>
                <a:lnTo>
                  <a:pt x="12192" y="6867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504344" y="4145370"/>
            <a:ext cx="6573783" cy="448446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569213" y="4812696"/>
            <a:ext cx="52069" cy="85725"/>
          </a:xfrm>
          <a:custGeom>
            <a:avLst/>
            <a:gdLst/>
            <a:ahLst/>
            <a:cxnLst/>
            <a:rect l="l" t="t" r="r" b="b"/>
            <a:pathLst>
              <a:path w="52070" h="85725">
                <a:moveTo>
                  <a:pt x="51816" y="10668"/>
                </a:moveTo>
                <a:lnTo>
                  <a:pt x="0" y="10668"/>
                </a:lnTo>
                <a:lnTo>
                  <a:pt x="0" y="0"/>
                </a:lnTo>
                <a:lnTo>
                  <a:pt x="51816" y="0"/>
                </a:lnTo>
                <a:lnTo>
                  <a:pt x="51816" y="10668"/>
                </a:lnTo>
                <a:close/>
              </a:path>
              <a:path w="52070" h="85725">
                <a:moveTo>
                  <a:pt x="32004" y="76200"/>
                </a:moveTo>
                <a:lnTo>
                  <a:pt x="19812" y="76200"/>
                </a:lnTo>
                <a:lnTo>
                  <a:pt x="19812" y="10668"/>
                </a:lnTo>
                <a:lnTo>
                  <a:pt x="32004" y="10668"/>
                </a:lnTo>
                <a:lnTo>
                  <a:pt x="32004" y="76200"/>
                </a:lnTo>
                <a:close/>
              </a:path>
              <a:path w="52070" h="85725">
                <a:moveTo>
                  <a:pt x="51816" y="85439"/>
                </a:moveTo>
                <a:lnTo>
                  <a:pt x="0" y="85439"/>
                </a:lnTo>
                <a:lnTo>
                  <a:pt x="0" y="76200"/>
                </a:lnTo>
                <a:lnTo>
                  <a:pt x="51816" y="76200"/>
                </a:lnTo>
                <a:lnTo>
                  <a:pt x="51816" y="8543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642461" y="4832509"/>
            <a:ext cx="52069" cy="66039"/>
          </a:xfrm>
          <a:custGeom>
            <a:avLst/>
            <a:gdLst/>
            <a:ahLst/>
            <a:cxnLst/>
            <a:rect l="l" t="t" r="r" b="b"/>
            <a:pathLst>
              <a:path w="52070" h="66039">
                <a:moveTo>
                  <a:pt x="10668" y="65627"/>
                </a:moveTo>
                <a:lnTo>
                  <a:pt x="0" y="65627"/>
                </a:lnTo>
                <a:lnTo>
                  <a:pt x="0" y="0"/>
                </a:lnTo>
                <a:lnTo>
                  <a:pt x="10668" y="0"/>
                </a:lnTo>
                <a:lnTo>
                  <a:pt x="10668" y="10668"/>
                </a:lnTo>
                <a:lnTo>
                  <a:pt x="22860" y="10668"/>
                </a:lnTo>
                <a:lnTo>
                  <a:pt x="19812" y="13716"/>
                </a:lnTo>
                <a:lnTo>
                  <a:pt x="18288" y="13716"/>
                </a:lnTo>
                <a:lnTo>
                  <a:pt x="16764" y="16764"/>
                </a:lnTo>
                <a:lnTo>
                  <a:pt x="10668" y="22860"/>
                </a:lnTo>
                <a:lnTo>
                  <a:pt x="10668" y="65627"/>
                </a:lnTo>
                <a:close/>
              </a:path>
              <a:path w="52070" h="66039">
                <a:moveTo>
                  <a:pt x="24384" y="10668"/>
                </a:moveTo>
                <a:lnTo>
                  <a:pt x="10668" y="10668"/>
                </a:lnTo>
                <a:lnTo>
                  <a:pt x="13716" y="7620"/>
                </a:lnTo>
                <a:lnTo>
                  <a:pt x="16764" y="6096"/>
                </a:lnTo>
                <a:lnTo>
                  <a:pt x="21336" y="1524"/>
                </a:lnTo>
                <a:lnTo>
                  <a:pt x="22860" y="1524"/>
                </a:lnTo>
                <a:lnTo>
                  <a:pt x="24384" y="0"/>
                </a:lnTo>
                <a:lnTo>
                  <a:pt x="38100" y="0"/>
                </a:lnTo>
                <a:lnTo>
                  <a:pt x="44196" y="1524"/>
                </a:lnTo>
                <a:lnTo>
                  <a:pt x="47244" y="6096"/>
                </a:lnTo>
                <a:lnTo>
                  <a:pt x="50292" y="9144"/>
                </a:lnTo>
                <a:lnTo>
                  <a:pt x="25908" y="9144"/>
                </a:lnTo>
                <a:lnTo>
                  <a:pt x="24384" y="10668"/>
                </a:lnTo>
                <a:close/>
              </a:path>
              <a:path w="52070" h="66039">
                <a:moveTo>
                  <a:pt x="51816" y="65627"/>
                </a:moveTo>
                <a:lnTo>
                  <a:pt x="41148" y="65627"/>
                </a:lnTo>
                <a:lnTo>
                  <a:pt x="41148" y="19812"/>
                </a:lnTo>
                <a:lnTo>
                  <a:pt x="39624" y="15240"/>
                </a:lnTo>
                <a:lnTo>
                  <a:pt x="38100" y="12192"/>
                </a:lnTo>
                <a:lnTo>
                  <a:pt x="36576" y="10668"/>
                </a:lnTo>
                <a:lnTo>
                  <a:pt x="33528" y="9144"/>
                </a:lnTo>
                <a:lnTo>
                  <a:pt x="50292" y="9144"/>
                </a:lnTo>
                <a:lnTo>
                  <a:pt x="51816" y="15240"/>
                </a:lnTo>
                <a:lnTo>
                  <a:pt x="51816" y="6562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801147" y="4803648"/>
            <a:ext cx="32384" cy="8889"/>
          </a:xfrm>
          <a:custGeom>
            <a:avLst/>
            <a:gdLst/>
            <a:ahLst/>
            <a:cxnLst/>
            <a:rect l="l" t="t" r="r" b="b"/>
            <a:pathLst>
              <a:path w="32384" h="8889">
                <a:moveTo>
                  <a:pt x="0" y="0"/>
                </a:moveTo>
                <a:lnTo>
                  <a:pt x="32004" y="0"/>
                </a:lnTo>
                <a:lnTo>
                  <a:pt x="32004" y="8890"/>
                </a:lnTo>
                <a:lnTo>
                  <a:pt x="0" y="889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806481" y="4812539"/>
            <a:ext cx="0" cy="104138"/>
          </a:xfrm>
          <a:custGeom>
            <a:avLst/>
            <a:gdLst/>
            <a:ahLst/>
            <a:cxnLst/>
            <a:rect l="l" t="t" r="r" b="b"/>
            <a:pathLst>
              <a:path h="104139">
                <a:moveTo>
                  <a:pt x="0" y="0"/>
                </a:moveTo>
                <a:lnTo>
                  <a:pt x="0" y="104139"/>
                </a:lnTo>
              </a:path>
            </a:pathLst>
          </a:custGeom>
          <a:ln w="1066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801147" y="4916678"/>
            <a:ext cx="32384" cy="8889"/>
          </a:xfrm>
          <a:custGeom>
            <a:avLst/>
            <a:gdLst/>
            <a:ahLst/>
            <a:cxnLst/>
            <a:rect l="l" t="t" r="r" b="b"/>
            <a:pathLst>
              <a:path w="32384" h="8889">
                <a:moveTo>
                  <a:pt x="0" y="0"/>
                </a:moveTo>
                <a:lnTo>
                  <a:pt x="32004" y="0"/>
                </a:lnTo>
                <a:lnTo>
                  <a:pt x="32004" y="8889"/>
                </a:lnTo>
                <a:lnTo>
                  <a:pt x="0" y="888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859059" y="4812696"/>
            <a:ext cx="58419" cy="85725"/>
          </a:xfrm>
          <a:custGeom>
            <a:avLst/>
            <a:gdLst/>
            <a:ahLst/>
            <a:cxnLst/>
            <a:rect l="l" t="t" r="r" b="b"/>
            <a:pathLst>
              <a:path w="58419" h="85725">
                <a:moveTo>
                  <a:pt x="33623" y="53435"/>
                </a:moveTo>
                <a:lnTo>
                  <a:pt x="21431" y="53435"/>
                </a:lnTo>
                <a:lnTo>
                  <a:pt x="16859" y="51911"/>
                </a:lnTo>
                <a:lnTo>
                  <a:pt x="13811" y="51911"/>
                </a:lnTo>
                <a:lnTo>
                  <a:pt x="7715" y="48863"/>
                </a:lnTo>
                <a:lnTo>
                  <a:pt x="6191" y="45815"/>
                </a:lnTo>
                <a:lnTo>
                  <a:pt x="3143" y="44291"/>
                </a:lnTo>
                <a:lnTo>
                  <a:pt x="1619" y="41243"/>
                </a:lnTo>
                <a:lnTo>
                  <a:pt x="1619" y="38100"/>
                </a:lnTo>
                <a:lnTo>
                  <a:pt x="0" y="35052"/>
                </a:lnTo>
                <a:lnTo>
                  <a:pt x="0" y="19812"/>
                </a:lnTo>
                <a:lnTo>
                  <a:pt x="1619" y="16764"/>
                </a:lnTo>
                <a:lnTo>
                  <a:pt x="4667" y="10668"/>
                </a:lnTo>
                <a:lnTo>
                  <a:pt x="10763" y="4572"/>
                </a:lnTo>
                <a:lnTo>
                  <a:pt x="19907" y="0"/>
                </a:lnTo>
                <a:lnTo>
                  <a:pt x="36671" y="0"/>
                </a:lnTo>
                <a:lnTo>
                  <a:pt x="41243" y="1524"/>
                </a:lnTo>
                <a:lnTo>
                  <a:pt x="47339" y="4572"/>
                </a:lnTo>
                <a:lnTo>
                  <a:pt x="50387" y="7620"/>
                </a:lnTo>
                <a:lnTo>
                  <a:pt x="50895" y="9144"/>
                </a:lnTo>
                <a:lnTo>
                  <a:pt x="22955" y="9144"/>
                </a:lnTo>
                <a:lnTo>
                  <a:pt x="21431" y="10668"/>
                </a:lnTo>
                <a:lnTo>
                  <a:pt x="19907" y="10668"/>
                </a:lnTo>
                <a:lnTo>
                  <a:pt x="13811" y="16764"/>
                </a:lnTo>
                <a:lnTo>
                  <a:pt x="12287" y="19812"/>
                </a:lnTo>
                <a:lnTo>
                  <a:pt x="12287" y="21336"/>
                </a:lnTo>
                <a:lnTo>
                  <a:pt x="10763" y="24384"/>
                </a:lnTo>
                <a:lnTo>
                  <a:pt x="10763" y="28956"/>
                </a:lnTo>
                <a:lnTo>
                  <a:pt x="12287" y="32004"/>
                </a:lnTo>
                <a:lnTo>
                  <a:pt x="12287" y="36576"/>
                </a:lnTo>
                <a:lnTo>
                  <a:pt x="13811" y="38100"/>
                </a:lnTo>
                <a:lnTo>
                  <a:pt x="15335" y="39719"/>
                </a:lnTo>
                <a:lnTo>
                  <a:pt x="18383" y="42767"/>
                </a:lnTo>
                <a:lnTo>
                  <a:pt x="19907" y="42767"/>
                </a:lnTo>
                <a:lnTo>
                  <a:pt x="22955" y="44291"/>
                </a:lnTo>
                <a:lnTo>
                  <a:pt x="58007" y="44291"/>
                </a:lnTo>
                <a:lnTo>
                  <a:pt x="58007" y="47339"/>
                </a:lnTo>
                <a:lnTo>
                  <a:pt x="45815" y="47339"/>
                </a:lnTo>
                <a:lnTo>
                  <a:pt x="44291" y="48863"/>
                </a:lnTo>
                <a:lnTo>
                  <a:pt x="41243" y="50387"/>
                </a:lnTo>
                <a:lnTo>
                  <a:pt x="36671" y="51911"/>
                </a:lnTo>
                <a:lnTo>
                  <a:pt x="33623" y="53435"/>
                </a:lnTo>
                <a:close/>
              </a:path>
              <a:path w="58419" h="85725">
                <a:moveTo>
                  <a:pt x="58007" y="44291"/>
                </a:moveTo>
                <a:lnTo>
                  <a:pt x="32099" y="44291"/>
                </a:lnTo>
                <a:lnTo>
                  <a:pt x="35147" y="42767"/>
                </a:lnTo>
                <a:lnTo>
                  <a:pt x="38195" y="42767"/>
                </a:lnTo>
                <a:lnTo>
                  <a:pt x="39719" y="41243"/>
                </a:lnTo>
                <a:lnTo>
                  <a:pt x="42767" y="41243"/>
                </a:lnTo>
                <a:lnTo>
                  <a:pt x="44291" y="39719"/>
                </a:lnTo>
                <a:lnTo>
                  <a:pt x="45815" y="39719"/>
                </a:lnTo>
                <a:lnTo>
                  <a:pt x="45815" y="24384"/>
                </a:lnTo>
                <a:lnTo>
                  <a:pt x="44291" y="19812"/>
                </a:lnTo>
                <a:lnTo>
                  <a:pt x="42767" y="16764"/>
                </a:lnTo>
                <a:lnTo>
                  <a:pt x="41243" y="15240"/>
                </a:lnTo>
                <a:lnTo>
                  <a:pt x="39719" y="12192"/>
                </a:lnTo>
                <a:lnTo>
                  <a:pt x="38195" y="10668"/>
                </a:lnTo>
                <a:lnTo>
                  <a:pt x="35147" y="10668"/>
                </a:lnTo>
                <a:lnTo>
                  <a:pt x="33623" y="9144"/>
                </a:lnTo>
                <a:lnTo>
                  <a:pt x="50895" y="9144"/>
                </a:lnTo>
                <a:lnTo>
                  <a:pt x="51911" y="12192"/>
                </a:lnTo>
                <a:lnTo>
                  <a:pt x="54959" y="15240"/>
                </a:lnTo>
                <a:lnTo>
                  <a:pt x="56483" y="19812"/>
                </a:lnTo>
                <a:lnTo>
                  <a:pt x="58007" y="25908"/>
                </a:lnTo>
                <a:lnTo>
                  <a:pt x="58007" y="44291"/>
                </a:lnTo>
                <a:close/>
              </a:path>
              <a:path w="58419" h="85725">
                <a:moveTo>
                  <a:pt x="26003" y="85439"/>
                </a:moveTo>
                <a:lnTo>
                  <a:pt x="4667" y="85439"/>
                </a:lnTo>
                <a:lnTo>
                  <a:pt x="4667" y="76295"/>
                </a:lnTo>
                <a:lnTo>
                  <a:pt x="18383" y="76295"/>
                </a:lnTo>
                <a:lnTo>
                  <a:pt x="22955" y="74771"/>
                </a:lnTo>
                <a:lnTo>
                  <a:pt x="27527" y="74771"/>
                </a:lnTo>
                <a:lnTo>
                  <a:pt x="30575" y="73247"/>
                </a:lnTo>
                <a:lnTo>
                  <a:pt x="35147" y="71723"/>
                </a:lnTo>
                <a:lnTo>
                  <a:pt x="36671" y="68675"/>
                </a:lnTo>
                <a:lnTo>
                  <a:pt x="39719" y="67151"/>
                </a:lnTo>
                <a:lnTo>
                  <a:pt x="42767" y="64103"/>
                </a:lnTo>
                <a:lnTo>
                  <a:pt x="42767" y="61055"/>
                </a:lnTo>
                <a:lnTo>
                  <a:pt x="45815" y="54959"/>
                </a:lnTo>
                <a:lnTo>
                  <a:pt x="45815" y="47339"/>
                </a:lnTo>
                <a:lnTo>
                  <a:pt x="58007" y="47339"/>
                </a:lnTo>
                <a:lnTo>
                  <a:pt x="53435" y="65627"/>
                </a:lnTo>
                <a:lnTo>
                  <a:pt x="50387" y="70199"/>
                </a:lnTo>
                <a:lnTo>
                  <a:pt x="42767" y="77819"/>
                </a:lnTo>
                <a:lnTo>
                  <a:pt x="38195" y="80867"/>
                </a:lnTo>
                <a:lnTo>
                  <a:pt x="32099" y="83915"/>
                </a:lnTo>
                <a:lnTo>
                  <a:pt x="26003" y="8543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944594" y="4803648"/>
            <a:ext cx="32384" cy="8889"/>
          </a:xfrm>
          <a:custGeom>
            <a:avLst/>
            <a:gdLst/>
            <a:ahLst/>
            <a:cxnLst/>
            <a:rect l="l" t="t" r="r" b="b"/>
            <a:pathLst>
              <a:path w="32384" h="8889">
                <a:moveTo>
                  <a:pt x="0" y="0"/>
                </a:moveTo>
                <a:lnTo>
                  <a:pt x="32004" y="0"/>
                </a:lnTo>
                <a:lnTo>
                  <a:pt x="32004" y="8890"/>
                </a:lnTo>
                <a:lnTo>
                  <a:pt x="0" y="889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971264" y="4812539"/>
            <a:ext cx="0" cy="104138"/>
          </a:xfrm>
          <a:custGeom>
            <a:avLst/>
            <a:gdLst/>
            <a:ahLst/>
            <a:cxnLst/>
            <a:rect l="l" t="t" r="r" b="b"/>
            <a:pathLst>
              <a:path h="104139">
                <a:moveTo>
                  <a:pt x="0" y="0"/>
                </a:moveTo>
                <a:lnTo>
                  <a:pt x="0" y="104139"/>
                </a:lnTo>
              </a:path>
            </a:pathLst>
          </a:custGeom>
          <a:ln w="1066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944594" y="4916678"/>
            <a:ext cx="32384" cy="8889"/>
          </a:xfrm>
          <a:custGeom>
            <a:avLst/>
            <a:gdLst/>
            <a:ahLst/>
            <a:cxnLst/>
            <a:rect l="l" t="t" r="r" b="b"/>
            <a:pathLst>
              <a:path w="32384" h="8889">
                <a:moveTo>
                  <a:pt x="0" y="0"/>
                </a:moveTo>
                <a:lnTo>
                  <a:pt x="32004" y="0"/>
                </a:lnTo>
                <a:lnTo>
                  <a:pt x="32004" y="8889"/>
                </a:lnTo>
                <a:lnTo>
                  <a:pt x="0" y="888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1025461" y="4832508"/>
            <a:ext cx="20320" cy="67310"/>
          </a:xfrm>
          <a:custGeom>
            <a:avLst/>
            <a:gdLst/>
            <a:ahLst/>
            <a:cxnLst/>
            <a:rect l="l" t="t" r="r" b="b"/>
            <a:pathLst>
              <a:path w="20319" h="67310">
                <a:moveTo>
                  <a:pt x="16764" y="3048"/>
                </a:moveTo>
                <a:lnTo>
                  <a:pt x="3048" y="3048"/>
                </a:lnTo>
                <a:lnTo>
                  <a:pt x="3048" y="1524"/>
                </a:lnTo>
                <a:lnTo>
                  <a:pt x="4572" y="1524"/>
                </a:lnTo>
                <a:lnTo>
                  <a:pt x="6096" y="0"/>
                </a:lnTo>
                <a:lnTo>
                  <a:pt x="13716" y="0"/>
                </a:lnTo>
                <a:lnTo>
                  <a:pt x="16764" y="3048"/>
                </a:lnTo>
                <a:close/>
              </a:path>
              <a:path w="20319" h="67310">
                <a:moveTo>
                  <a:pt x="15240" y="18288"/>
                </a:moveTo>
                <a:lnTo>
                  <a:pt x="4572" y="18288"/>
                </a:lnTo>
                <a:lnTo>
                  <a:pt x="0" y="13716"/>
                </a:lnTo>
                <a:lnTo>
                  <a:pt x="0" y="6096"/>
                </a:lnTo>
                <a:lnTo>
                  <a:pt x="1524" y="4572"/>
                </a:lnTo>
                <a:lnTo>
                  <a:pt x="1524" y="3048"/>
                </a:lnTo>
                <a:lnTo>
                  <a:pt x="18288" y="3048"/>
                </a:lnTo>
                <a:lnTo>
                  <a:pt x="18288" y="4572"/>
                </a:lnTo>
                <a:lnTo>
                  <a:pt x="19812" y="6096"/>
                </a:lnTo>
                <a:lnTo>
                  <a:pt x="19812" y="13716"/>
                </a:lnTo>
                <a:lnTo>
                  <a:pt x="16764" y="16764"/>
                </a:lnTo>
                <a:lnTo>
                  <a:pt x="15240" y="16764"/>
                </a:lnTo>
                <a:lnTo>
                  <a:pt x="15240" y="18288"/>
                </a:lnTo>
                <a:close/>
              </a:path>
              <a:path w="20319" h="67310">
                <a:moveTo>
                  <a:pt x="12192" y="19907"/>
                </a:moveTo>
                <a:lnTo>
                  <a:pt x="7620" y="19907"/>
                </a:lnTo>
                <a:lnTo>
                  <a:pt x="6096" y="18288"/>
                </a:lnTo>
                <a:lnTo>
                  <a:pt x="13716" y="18288"/>
                </a:lnTo>
                <a:lnTo>
                  <a:pt x="12192" y="19907"/>
                </a:lnTo>
                <a:close/>
              </a:path>
              <a:path w="20319" h="67310">
                <a:moveTo>
                  <a:pt x="13716" y="48863"/>
                </a:moveTo>
                <a:lnTo>
                  <a:pt x="6096" y="48863"/>
                </a:lnTo>
                <a:lnTo>
                  <a:pt x="7620" y="47339"/>
                </a:lnTo>
                <a:lnTo>
                  <a:pt x="12192" y="47339"/>
                </a:lnTo>
                <a:lnTo>
                  <a:pt x="13716" y="48863"/>
                </a:lnTo>
                <a:close/>
              </a:path>
              <a:path w="20319" h="67310">
                <a:moveTo>
                  <a:pt x="18288" y="64103"/>
                </a:moveTo>
                <a:lnTo>
                  <a:pt x="1524" y="64103"/>
                </a:lnTo>
                <a:lnTo>
                  <a:pt x="1524" y="62579"/>
                </a:lnTo>
                <a:lnTo>
                  <a:pt x="0" y="61055"/>
                </a:lnTo>
                <a:lnTo>
                  <a:pt x="0" y="53435"/>
                </a:lnTo>
                <a:lnTo>
                  <a:pt x="3048" y="50387"/>
                </a:lnTo>
                <a:lnTo>
                  <a:pt x="3048" y="48863"/>
                </a:lnTo>
                <a:lnTo>
                  <a:pt x="15240" y="48863"/>
                </a:lnTo>
                <a:lnTo>
                  <a:pt x="19812" y="53435"/>
                </a:lnTo>
                <a:lnTo>
                  <a:pt x="19812" y="61055"/>
                </a:lnTo>
                <a:lnTo>
                  <a:pt x="18288" y="62579"/>
                </a:lnTo>
                <a:lnTo>
                  <a:pt x="18288" y="64103"/>
                </a:lnTo>
                <a:close/>
              </a:path>
              <a:path w="20319" h="67310">
                <a:moveTo>
                  <a:pt x="13716" y="67151"/>
                </a:moveTo>
                <a:lnTo>
                  <a:pt x="6096" y="67151"/>
                </a:lnTo>
                <a:lnTo>
                  <a:pt x="4572" y="65627"/>
                </a:lnTo>
                <a:lnTo>
                  <a:pt x="3048" y="65627"/>
                </a:lnTo>
                <a:lnTo>
                  <a:pt x="3048" y="64103"/>
                </a:lnTo>
                <a:lnTo>
                  <a:pt x="16764" y="64103"/>
                </a:lnTo>
                <a:lnTo>
                  <a:pt x="13716" y="671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509683" y="4989673"/>
            <a:ext cx="6563359" cy="276224"/>
          </a:xfrm>
          <a:custGeom>
            <a:avLst/>
            <a:gdLst/>
            <a:ahLst/>
            <a:cxnLst/>
            <a:rect l="l" t="t" r="r" b="b"/>
            <a:pathLst>
              <a:path w="6563359" h="276225">
                <a:moveTo>
                  <a:pt x="0" y="262318"/>
                </a:moveTo>
                <a:lnTo>
                  <a:pt x="0" y="13715"/>
                </a:lnTo>
                <a:lnTo>
                  <a:pt x="0" y="12191"/>
                </a:lnTo>
                <a:lnTo>
                  <a:pt x="1524" y="10667"/>
                </a:lnTo>
                <a:lnTo>
                  <a:pt x="1524" y="9143"/>
                </a:lnTo>
                <a:lnTo>
                  <a:pt x="1524" y="6095"/>
                </a:lnTo>
                <a:lnTo>
                  <a:pt x="3048" y="4571"/>
                </a:lnTo>
                <a:lnTo>
                  <a:pt x="4572" y="3047"/>
                </a:lnTo>
                <a:lnTo>
                  <a:pt x="6096" y="3047"/>
                </a:lnTo>
                <a:lnTo>
                  <a:pt x="7620" y="1523"/>
                </a:lnTo>
                <a:lnTo>
                  <a:pt x="9144" y="0"/>
                </a:lnTo>
                <a:lnTo>
                  <a:pt x="10668" y="0"/>
                </a:lnTo>
                <a:lnTo>
                  <a:pt x="12192" y="0"/>
                </a:lnTo>
                <a:lnTo>
                  <a:pt x="6555486" y="0"/>
                </a:lnTo>
                <a:lnTo>
                  <a:pt x="6557009" y="1523"/>
                </a:lnTo>
                <a:lnTo>
                  <a:pt x="6558533" y="3047"/>
                </a:lnTo>
                <a:lnTo>
                  <a:pt x="6560058" y="3047"/>
                </a:lnTo>
                <a:lnTo>
                  <a:pt x="6561582" y="4571"/>
                </a:lnTo>
                <a:lnTo>
                  <a:pt x="6561582" y="6095"/>
                </a:lnTo>
                <a:lnTo>
                  <a:pt x="6563106" y="9143"/>
                </a:lnTo>
                <a:lnTo>
                  <a:pt x="6563106" y="10667"/>
                </a:lnTo>
                <a:lnTo>
                  <a:pt x="6563106" y="266890"/>
                </a:lnTo>
                <a:lnTo>
                  <a:pt x="6561582" y="268414"/>
                </a:lnTo>
                <a:lnTo>
                  <a:pt x="6561582" y="270033"/>
                </a:lnTo>
                <a:lnTo>
                  <a:pt x="6560058" y="271557"/>
                </a:lnTo>
                <a:lnTo>
                  <a:pt x="6558533" y="273081"/>
                </a:lnTo>
                <a:lnTo>
                  <a:pt x="6557009" y="274605"/>
                </a:lnTo>
                <a:lnTo>
                  <a:pt x="6555486" y="274605"/>
                </a:lnTo>
                <a:lnTo>
                  <a:pt x="6552342" y="276129"/>
                </a:lnTo>
                <a:lnTo>
                  <a:pt x="10668" y="276129"/>
                </a:lnTo>
                <a:lnTo>
                  <a:pt x="9144" y="274605"/>
                </a:lnTo>
                <a:lnTo>
                  <a:pt x="7620" y="274605"/>
                </a:lnTo>
                <a:lnTo>
                  <a:pt x="6096" y="273081"/>
                </a:lnTo>
                <a:lnTo>
                  <a:pt x="4572" y="271557"/>
                </a:lnTo>
                <a:lnTo>
                  <a:pt x="3048" y="270033"/>
                </a:lnTo>
                <a:lnTo>
                  <a:pt x="1524" y="268414"/>
                </a:lnTo>
                <a:lnTo>
                  <a:pt x="1524" y="266890"/>
                </a:lnTo>
                <a:lnTo>
                  <a:pt x="1524" y="265366"/>
                </a:lnTo>
                <a:lnTo>
                  <a:pt x="0" y="263842"/>
                </a:lnTo>
                <a:lnTo>
                  <a:pt x="0" y="262318"/>
                </a:lnTo>
                <a:close/>
              </a:path>
            </a:pathLst>
          </a:custGeom>
          <a:ln w="10677">
            <a:solidFill>
              <a:srgbClr val="CFCFC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578358" y="5108639"/>
            <a:ext cx="56515" cy="93345"/>
          </a:xfrm>
          <a:custGeom>
            <a:avLst/>
            <a:gdLst/>
            <a:ahLst/>
            <a:cxnLst/>
            <a:rect l="l" t="t" r="r" b="b"/>
            <a:pathLst>
              <a:path w="56515" h="93345">
                <a:moveTo>
                  <a:pt x="24384" y="12192"/>
                </a:moveTo>
                <a:lnTo>
                  <a:pt x="10668" y="12192"/>
                </a:lnTo>
                <a:lnTo>
                  <a:pt x="13716" y="7620"/>
                </a:lnTo>
                <a:lnTo>
                  <a:pt x="18288" y="4572"/>
                </a:lnTo>
                <a:lnTo>
                  <a:pt x="21336" y="3048"/>
                </a:lnTo>
                <a:lnTo>
                  <a:pt x="25908" y="1524"/>
                </a:lnTo>
                <a:lnTo>
                  <a:pt x="28956" y="0"/>
                </a:lnTo>
                <a:lnTo>
                  <a:pt x="41148" y="0"/>
                </a:lnTo>
                <a:lnTo>
                  <a:pt x="42672" y="3048"/>
                </a:lnTo>
                <a:lnTo>
                  <a:pt x="48768" y="6096"/>
                </a:lnTo>
                <a:lnTo>
                  <a:pt x="50292" y="9144"/>
                </a:lnTo>
                <a:lnTo>
                  <a:pt x="30480" y="9144"/>
                </a:lnTo>
                <a:lnTo>
                  <a:pt x="28956" y="10668"/>
                </a:lnTo>
                <a:lnTo>
                  <a:pt x="25908" y="10668"/>
                </a:lnTo>
                <a:lnTo>
                  <a:pt x="24384" y="12192"/>
                </a:lnTo>
                <a:close/>
              </a:path>
              <a:path w="56515" h="93345">
                <a:moveTo>
                  <a:pt x="12192" y="93059"/>
                </a:moveTo>
                <a:lnTo>
                  <a:pt x="0" y="93059"/>
                </a:lnTo>
                <a:lnTo>
                  <a:pt x="0" y="1524"/>
                </a:lnTo>
                <a:lnTo>
                  <a:pt x="10668" y="1524"/>
                </a:lnTo>
                <a:lnTo>
                  <a:pt x="10668" y="12192"/>
                </a:lnTo>
                <a:lnTo>
                  <a:pt x="22860" y="12192"/>
                </a:lnTo>
                <a:lnTo>
                  <a:pt x="21336" y="13716"/>
                </a:lnTo>
                <a:lnTo>
                  <a:pt x="18288" y="15240"/>
                </a:lnTo>
                <a:lnTo>
                  <a:pt x="15240" y="18288"/>
                </a:lnTo>
                <a:lnTo>
                  <a:pt x="13716" y="21336"/>
                </a:lnTo>
                <a:lnTo>
                  <a:pt x="12192" y="22860"/>
                </a:lnTo>
                <a:lnTo>
                  <a:pt x="12192" y="54959"/>
                </a:lnTo>
                <a:lnTo>
                  <a:pt x="13716" y="56483"/>
                </a:lnTo>
                <a:lnTo>
                  <a:pt x="15240" y="56483"/>
                </a:lnTo>
                <a:lnTo>
                  <a:pt x="18288" y="58007"/>
                </a:lnTo>
                <a:lnTo>
                  <a:pt x="48768" y="58007"/>
                </a:lnTo>
                <a:lnTo>
                  <a:pt x="47244" y="59531"/>
                </a:lnTo>
                <a:lnTo>
                  <a:pt x="44196" y="61055"/>
                </a:lnTo>
                <a:lnTo>
                  <a:pt x="41148" y="64103"/>
                </a:lnTo>
                <a:lnTo>
                  <a:pt x="36576" y="65627"/>
                </a:lnTo>
                <a:lnTo>
                  <a:pt x="12192" y="65627"/>
                </a:lnTo>
                <a:lnTo>
                  <a:pt x="12192" y="93059"/>
                </a:lnTo>
                <a:close/>
              </a:path>
              <a:path w="56515" h="93345">
                <a:moveTo>
                  <a:pt x="48768" y="58007"/>
                </a:moveTo>
                <a:lnTo>
                  <a:pt x="30480" y="58007"/>
                </a:lnTo>
                <a:lnTo>
                  <a:pt x="36576" y="56483"/>
                </a:lnTo>
                <a:lnTo>
                  <a:pt x="39624" y="51911"/>
                </a:lnTo>
                <a:lnTo>
                  <a:pt x="42672" y="47244"/>
                </a:lnTo>
                <a:lnTo>
                  <a:pt x="44196" y="41148"/>
                </a:lnTo>
                <a:lnTo>
                  <a:pt x="44196" y="24384"/>
                </a:lnTo>
                <a:lnTo>
                  <a:pt x="42672" y="21336"/>
                </a:lnTo>
                <a:lnTo>
                  <a:pt x="42672" y="18288"/>
                </a:lnTo>
                <a:lnTo>
                  <a:pt x="41148" y="16764"/>
                </a:lnTo>
                <a:lnTo>
                  <a:pt x="41148" y="13716"/>
                </a:lnTo>
                <a:lnTo>
                  <a:pt x="39624" y="12192"/>
                </a:lnTo>
                <a:lnTo>
                  <a:pt x="36576" y="12192"/>
                </a:lnTo>
                <a:lnTo>
                  <a:pt x="33528" y="9144"/>
                </a:lnTo>
                <a:lnTo>
                  <a:pt x="50292" y="9144"/>
                </a:lnTo>
                <a:lnTo>
                  <a:pt x="53340" y="15240"/>
                </a:lnTo>
                <a:lnTo>
                  <a:pt x="54864" y="19812"/>
                </a:lnTo>
                <a:lnTo>
                  <a:pt x="56388" y="22860"/>
                </a:lnTo>
                <a:lnTo>
                  <a:pt x="56388" y="38100"/>
                </a:lnTo>
                <a:lnTo>
                  <a:pt x="54864" y="44196"/>
                </a:lnTo>
                <a:lnTo>
                  <a:pt x="53340" y="47244"/>
                </a:lnTo>
                <a:lnTo>
                  <a:pt x="51816" y="51911"/>
                </a:lnTo>
                <a:lnTo>
                  <a:pt x="50292" y="56483"/>
                </a:lnTo>
                <a:lnTo>
                  <a:pt x="48768" y="58007"/>
                </a:lnTo>
                <a:close/>
              </a:path>
              <a:path w="56515" h="93345">
                <a:moveTo>
                  <a:pt x="33528" y="67151"/>
                </a:moveTo>
                <a:lnTo>
                  <a:pt x="13716" y="67151"/>
                </a:lnTo>
                <a:lnTo>
                  <a:pt x="12192" y="65627"/>
                </a:lnTo>
                <a:lnTo>
                  <a:pt x="36576" y="65627"/>
                </a:lnTo>
                <a:lnTo>
                  <a:pt x="33528" y="671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654654" y="5082730"/>
            <a:ext cx="123539" cy="93060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798100" y="5088827"/>
            <a:ext cx="126587" cy="86963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955262" y="5078159"/>
            <a:ext cx="36830" cy="125095"/>
          </a:xfrm>
          <a:custGeom>
            <a:avLst/>
            <a:gdLst/>
            <a:ahLst/>
            <a:cxnLst/>
            <a:rect l="l" t="t" r="r" b="b"/>
            <a:pathLst>
              <a:path w="36830" h="125095">
                <a:moveTo>
                  <a:pt x="28956" y="125063"/>
                </a:moveTo>
                <a:lnTo>
                  <a:pt x="16073" y="110155"/>
                </a:lnTo>
                <a:lnTo>
                  <a:pt x="7048" y="94952"/>
                </a:lnTo>
                <a:lnTo>
                  <a:pt x="1738" y="79160"/>
                </a:lnTo>
                <a:lnTo>
                  <a:pt x="0" y="62484"/>
                </a:lnTo>
                <a:lnTo>
                  <a:pt x="0" y="51816"/>
                </a:lnTo>
                <a:lnTo>
                  <a:pt x="3048" y="42672"/>
                </a:lnTo>
                <a:lnTo>
                  <a:pt x="4572" y="36576"/>
                </a:lnTo>
                <a:lnTo>
                  <a:pt x="6096" y="32004"/>
                </a:lnTo>
                <a:lnTo>
                  <a:pt x="9144" y="25908"/>
                </a:lnTo>
                <a:lnTo>
                  <a:pt x="12192" y="21336"/>
                </a:lnTo>
                <a:lnTo>
                  <a:pt x="15240" y="15240"/>
                </a:lnTo>
                <a:lnTo>
                  <a:pt x="19812" y="10668"/>
                </a:lnTo>
                <a:lnTo>
                  <a:pt x="24384" y="4572"/>
                </a:lnTo>
                <a:lnTo>
                  <a:pt x="30480" y="0"/>
                </a:lnTo>
                <a:lnTo>
                  <a:pt x="36576" y="6096"/>
                </a:lnTo>
                <a:lnTo>
                  <a:pt x="25455" y="18978"/>
                </a:lnTo>
                <a:lnTo>
                  <a:pt x="17335" y="32575"/>
                </a:lnTo>
                <a:lnTo>
                  <a:pt x="12358" y="47029"/>
                </a:lnTo>
                <a:lnTo>
                  <a:pt x="10668" y="62484"/>
                </a:lnTo>
                <a:lnTo>
                  <a:pt x="11215" y="69595"/>
                </a:lnTo>
                <a:lnTo>
                  <a:pt x="12763" y="77009"/>
                </a:lnTo>
                <a:lnTo>
                  <a:pt x="15168" y="84424"/>
                </a:lnTo>
                <a:lnTo>
                  <a:pt x="18288" y="91535"/>
                </a:lnTo>
                <a:lnTo>
                  <a:pt x="21145" y="98369"/>
                </a:lnTo>
                <a:lnTo>
                  <a:pt x="25146" y="105060"/>
                </a:lnTo>
                <a:lnTo>
                  <a:pt x="30289" y="111466"/>
                </a:lnTo>
                <a:lnTo>
                  <a:pt x="36576" y="117443"/>
                </a:lnTo>
                <a:lnTo>
                  <a:pt x="28956" y="12506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1019366" y="5110163"/>
            <a:ext cx="52069" cy="66039"/>
          </a:xfrm>
          <a:custGeom>
            <a:avLst/>
            <a:gdLst/>
            <a:ahLst/>
            <a:cxnLst/>
            <a:rect l="l" t="t" r="r" b="b"/>
            <a:pathLst>
              <a:path w="52069" h="66039">
                <a:moveTo>
                  <a:pt x="27432" y="65627"/>
                </a:moveTo>
                <a:lnTo>
                  <a:pt x="13716" y="65627"/>
                </a:lnTo>
                <a:lnTo>
                  <a:pt x="7620" y="64103"/>
                </a:lnTo>
                <a:lnTo>
                  <a:pt x="4572" y="61055"/>
                </a:lnTo>
                <a:lnTo>
                  <a:pt x="1524" y="56483"/>
                </a:lnTo>
                <a:lnTo>
                  <a:pt x="0" y="50387"/>
                </a:lnTo>
                <a:lnTo>
                  <a:pt x="0" y="0"/>
                </a:lnTo>
                <a:lnTo>
                  <a:pt x="10668" y="0"/>
                </a:lnTo>
                <a:lnTo>
                  <a:pt x="10668" y="51911"/>
                </a:lnTo>
                <a:lnTo>
                  <a:pt x="15240" y="56483"/>
                </a:lnTo>
                <a:lnTo>
                  <a:pt x="39624" y="56483"/>
                </a:lnTo>
                <a:lnTo>
                  <a:pt x="35052" y="61055"/>
                </a:lnTo>
                <a:lnTo>
                  <a:pt x="32004" y="62579"/>
                </a:lnTo>
                <a:lnTo>
                  <a:pt x="30480" y="64103"/>
                </a:lnTo>
                <a:lnTo>
                  <a:pt x="28956" y="64103"/>
                </a:lnTo>
                <a:lnTo>
                  <a:pt x="27432" y="65627"/>
                </a:lnTo>
                <a:close/>
              </a:path>
              <a:path w="52069" h="66039">
                <a:moveTo>
                  <a:pt x="51816" y="65627"/>
                </a:moveTo>
                <a:lnTo>
                  <a:pt x="42672" y="65627"/>
                </a:lnTo>
                <a:lnTo>
                  <a:pt x="41148" y="54959"/>
                </a:lnTo>
                <a:lnTo>
                  <a:pt x="28956" y="54959"/>
                </a:lnTo>
                <a:lnTo>
                  <a:pt x="30480" y="53435"/>
                </a:lnTo>
                <a:lnTo>
                  <a:pt x="32004" y="53435"/>
                </a:lnTo>
                <a:lnTo>
                  <a:pt x="35052" y="50387"/>
                </a:lnTo>
                <a:lnTo>
                  <a:pt x="36576" y="47339"/>
                </a:lnTo>
                <a:lnTo>
                  <a:pt x="39624" y="45720"/>
                </a:lnTo>
                <a:lnTo>
                  <a:pt x="41148" y="42672"/>
                </a:lnTo>
                <a:lnTo>
                  <a:pt x="41148" y="0"/>
                </a:lnTo>
                <a:lnTo>
                  <a:pt x="51816" y="0"/>
                </a:lnTo>
                <a:lnTo>
                  <a:pt x="51816" y="65627"/>
                </a:lnTo>
                <a:close/>
              </a:path>
              <a:path w="52069" h="66039">
                <a:moveTo>
                  <a:pt x="39624" y="56483"/>
                </a:moveTo>
                <a:lnTo>
                  <a:pt x="25908" y="56483"/>
                </a:lnTo>
                <a:lnTo>
                  <a:pt x="27432" y="54959"/>
                </a:lnTo>
                <a:lnTo>
                  <a:pt x="41148" y="54959"/>
                </a:lnTo>
                <a:lnTo>
                  <a:pt x="39624" y="564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1092613" y="5108639"/>
            <a:ext cx="52069" cy="67310"/>
          </a:xfrm>
          <a:custGeom>
            <a:avLst/>
            <a:gdLst/>
            <a:ahLst/>
            <a:cxnLst/>
            <a:rect l="l" t="t" r="r" b="b"/>
            <a:pathLst>
              <a:path w="52069" h="67310">
                <a:moveTo>
                  <a:pt x="22860" y="12192"/>
                </a:moveTo>
                <a:lnTo>
                  <a:pt x="10668" y="12192"/>
                </a:lnTo>
                <a:lnTo>
                  <a:pt x="12192" y="9144"/>
                </a:lnTo>
                <a:lnTo>
                  <a:pt x="15240" y="6096"/>
                </a:lnTo>
                <a:lnTo>
                  <a:pt x="18288" y="4572"/>
                </a:lnTo>
                <a:lnTo>
                  <a:pt x="19812" y="3048"/>
                </a:lnTo>
                <a:lnTo>
                  <a:pt x="21336" y="3048"/>
                </a:lnTo>
                <a:lnTo>
                  <a:pt x="22860" y="1524"/>
                </a:lnTo>
                <a:lnTo>
                  <a:pt x="24384" y="1524"/>
                </a:lnTo>
                <a:lnTo>
                  <a:pt x="25908" y="0"/>
                </a:lnTo>
                <a:lnTo>
                  <a:pt x="38100" y="0"/>
                </a:lnTo>
                <a:lnTo>
                  <a:pt x="44196" y="1524"/>
                </a:lnTo>
                <a:lnTo>
                  <a:pt x="47244" y="6096"/>
                </a:lnTo>
                <a:lnTo>
                  <a:pt x="50292" y="9144"/>
                </a:lnTo>
                <a:lnTo>
                  <a:pt x="28956" y="9144"/>
                </a:lnTo>
                <a:lnTo>
                  <a:pt x="27432" y="10668"/>
                </a:lnTo>
                <a:lnTo>
                  <a:pt x="24384" y="10668"/>
                </a:lnTo>
                <a:lnTo>
                  <a:pt x="22860" y="12192"/>
                </a:lnTo>
                <a:close/>
              </a:path>
              <a:path w="52069" h="67310">
                <a:moveTo>
                  <a:pt x="10668" y="67151"/>
                </a:moveTo>
                <a:lnTo>
                  <a:pt x="0" y="67151"/>
                </a:lnTo>
                <a:lnTo>
                  <a:pt x="0" y="1524"/>
                </a:lnTo>
                <a:lnTo>
                  <a:pt x="10668" y="1524"/>
                </a:lnTo>
                <a:lnTo>
                  <a:pt x="10668" y="12192"/>
                </a:lnTo>
                <a:lnTo>
                  <a:pt x="21336" y="12192"/>
                </a:lnTo>
                <a:lnTo>
                  <a:pt x="10668" y="22860"/>
                </a:lnTo>
                <a:lnTo>
                  <a:pt x="10668" y="67151"/>
                </a:lnTo>
                <a:close/>
              </a:path>
              <a:path w="52069" h="67310">
                <a:moveTo>
                  <a:pt x="51816" y="67151"/>
                </a:moveTo>
                <a:lnTo>
                  <a:pt x="41148" y="67151"/>
                </a:lnTo>
                <a:lnTo>
                  <a:pt x="41148" y="19812"/>
                </a:lnTo>
                <a:lnTo>
                  <a:pt x="39624" y="15240"/>
                </a:lnTo>
                <a:lnTo>
                  <a:pt x="38100" y="13716"/>
                </a:lnTo>
                <a:lnTo>
                  <a:pt x="36576" y="10668"/>
                </a:lnTo>
                <a:lnTo>
                  <a:pt x="33528" y="9144"/>
                </a:lnTo>
                <a:lnTo>
                  <a:pt x="50292" y="9144"/>
                </a:lnTo>
                <a:lnTo>
                  <a:pt x="51816" y="15240"/>
                </a:lnTo>
                <a:lnTo>
                  <a:pt x="51816" y="671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1165861" y="5082731"/>
            <a:ext cx="125063" cy="118967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1312355" y="5108639"/>
            <a:ext cx="128111" cy="67151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1466469" y="5078159"/>
            <a:ext cx="36830" cy="125095"/>
          </a:xfrm>
          <a:custGeom>
            <a:avLst/>
            <a:gdLst/>
            <a:ahLst/>
            <a:cxnLst/>
            <a:rect l="l" t="t" r="r" b="b"/>
            <a:pathLst>
              <a:path w="36830" h="125095">
                <a:moveTo>
                  <a:pt x="6096" y="125063"/>
                </a:moveTo>
                <a:lnTo>
                  <a:pt x="0" y="117443"/>
                </a:lnTo>
                <a:lnTo>
                  <a:pt x="5429" y="111466"/>
                </a:lnTo>
                <a:lnTo>
                  <a:pt x="10287" y="105060"/>
                </a:lnTo>
                <a:lnTo>
                  <a:pt x="24384" y="62579"/>
                </a:lnTo>
                <a:lnTo>
                  <a:pt x="22931" y="47736"/>
                </a:lnTo>
                <a:lnTo>
                  <a:pt x="18478" y="33349"/>
                </a:lnTo>
                <a:lnTo>
                  <a:pt x="10882" y="19837"/>
                </a:lnTo>
                <a:lnTo>
                  <a:pt x="0" y="7620"/>
                </a:lnTo>
                <a:lnTo>
                  <a:pt x="6096" y="0"/>
                </a:lnTo>
                <a:lnTo>
                  <a:pt x="19231" y="14265"/>
                </a:lnTo>
                <a:lnTo>
                  <a:pt x="28813" y="29539"/>
                </a:lnTo>
                <a:lnTo>
                  <a:pt x="34679" y="45688"/>
                </a:lnTo>
                <a:lnTo>
                  <a:pt x="36671" y="62579"/>
                </a:lnTo>
                <a:lnTo>
                  <a:pt x="36671" y="71723"/>
                </a:lnTo>
                <a:lnTo>
                  <a:pt x="35052" y="76295"/>
                </a:lnTo>
                <a:lnTo>
                  <a:pt x="33528" y="80867"/>
                </a:lnTo>
                <a:lnTo>
                  <a:pt x="32004" y="86963"/>
                </a:lnTo>
                <a:lnTo>
                  <a:pt x="30480" y="91535"/>
                </a:lnTo>
                <a:lnTo>
                  <a:pt x="27432" y="97631"/>
                </a:lnTo>
                <a:lnTo>
                  <a:pt x="24384" y="102203"/>
                </a:lnTo>
                <a:lnTo>
                  <a:pt x="21336" y="108299"/>
                </a:lnTo>
                <a:lnTo>
                  <a:pt x="16764" y="112871"/>
                </a:lnTo>
                <a:lnTo>
                  <a:pt x="12192" y="118967"/>
                </a:lnTo>
                <a:lnTo>
                  <a:pt x="6096" y="12506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569213" y="7216807"/>
            <a:ext cx="52069" cy="85725"/>
          </a:xfrm>
          <a:custGeom>
            <a:avLst/>
            <a:gdLst/>
            <a:ahLst/>
            <a:cxnLst/>
            <a:rect l="l" t="t" r="r" b="b"/>
            <a:pathLst>
              <a:path w="52070" h="85725">
                <a:moveTo>
                  <a:pt x="51816" y="9144"/>
                </a:moveTo>
                <a:lnTo>
                  <a:pt x="0" y="9144"/>
                </a:lnTo>
                <a:lnTo>
                  <a:pt x="0" y="0"/>
                </a:lnTo>
                <a:lnTo>
                  <a:pt x="51816" y="0"/>
                </a:lnTo>
                <a:lnTo>
                  <a:pt x="51816" y="9144"/>
                </a:lnTo>
                <a:close/>
              </a:path>
              <a:path w="52070" h="85725">
                <a:moveTo>
                  <a:pt x="32004" y="74676"/>
                </a:moveTo>
                <a:lnTo>
                  <a:pt x="19812" y="74676"/>
                </a:lnTo>
                <a:lnTo>
                  <a:pt x="19812" y="9144"/>
                </a:lnTo>
                <a:lnTo>
                  <a:pt x="32004" y="9144"/>
                </a:lnTo>
                <a:lnTo>
                  <a:pt x="32004" y="74676"/>
                </a:lnTo>
                <a:close/>
              </a:path>
              <a:path w="52070" h="85725">
                <a:moveTo>
                  <a:pt x="51816" y="85439"/>
                </a:moveTo>
                <a:lnTo>
                  <a:pt x="0" y="85439"/>
                </a:lnTo>
                <a:lnTo>
                  <a:pt x="0" y="74676"/>
                </a:lnTo>
                <a:lnTo>
                  <a:pt x="51816" y="74676"/>
                </a:lnTo>
                <a:lnTo>
                  <a:pt x="51816" y="8543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642461" y="7235094"/>
            <a:ext cx="52069" cy="67310"/>
          </a:xfrm>
          <a:custGeom>
            <a:avLst/>
            <a:gdLst/>
            <a:ahLst/>
            <a:cxnLst/>
            <a:rect l="l" t="t" r="r" b="b"/>
            <a:pathLst>
              <a:path w="52070" h="67309">
                <a:moveTo>
                  <a:pt x="22860" y="12192"/>
                </a:moveTo>
                <a:lnTo>
                  <a:pt x="10668" y="12192"/>
                </a:lnTo>
                <a:lnTo>
                  <a:pt x="12192" y="9144"/>
                </a:lnTo>
                <a:lnTo>
                  <a:pt x="13716" y="7620"/>
                </a:lnTo>
                <a:lnTo>
                  <a:pt x="16764" y="6096"/>
                </a:lnTo>
                <a:lnTo>
                  <a:pt x="19812" y="3048"/>
                </a:lnTo>
                <a:lnTo>
                  <a:pt x="21336" y="3048"/>
                </a:lnTo>
                <a:lnTo>
                  <a:pt x="22860" y="1524"/>
                </a:lnTo>
                <a:lnTo>
                  <a:pt x="25908" y="1524"/>
                </a:lnTo>
                <a:lnTo>
                  <a:pt x="28956" y="0"/>
                </a:lnTo>
                <a:lnTo>
                  <a:pt x="38195" y="0"/>
                </a:lnTo>
                <a:lnTo>
                  <a:pt x="44291" y="1524"/>
                </a:lnTo>
                <a:lnTo>
                  <a:pt x="50387" y="10668"/>
                </a:lnTo>
                <a:lnTo>
                  <a:pt x="24384" y="10668"/>
                </a:lnTo>
                <a:lnTo>
                  <a:pt x="22860" y="12192"/>
                </a:lnTo>
                <a:close/>
              </a:path>
              <a:path w="52070" h="67309">
                <a:moveTo>
                  <a:pt x="10668" y="67151"/>
                </a:moveTo>
                <a:lnTo>
                  <a:pt x="0" y="67151"/>
                </a:lnTo>
                <a:lnTo>
                  <a:pt x="0" y="1524"/>
                </a:lnTo>
                <a:lnTo>
                  <a:pt x="10668" y="1524"/>
                </a:lnTo>
                <a:lnTo>
                  <a:pt x="10668" y="12192"/>
                </a:lnTo>
                <a:lnTo>
                  <a:pt x="21336" y="12192"/>
                </a:lnTo>
                <a:lnTo>
                  <a:pt x="15240" y="18288"/>
                </a:lnTo>
                <a:lnTo>
                  <a:pt x="13716" y="21336"/>
                </a:lnTo>
                <a:lnTo>
                  <a:pt x="10668" y="22860"/>
                </a:lnTo>
                <a:lnTo>
                  <a:pt x="10668" y="67151"/>
                </a:lnTo>
                <a:close/>
              </a:path>
              <a:path w="52070" h="67309">
                <a:moveTo>
                  <a:pt x="51911" y="67151"/>
                </a:moveTo>
                <a:lnTo>
                  <a:pt x="41243" y="67151"/>
                </a:lnTo>
                <a:lnTo>
                  <a:pt x="41243" y="19812"/>
                </a:lnTo>
                <a:lnTo>
                  <a:pt x="36671" y="10668"/>
                </a:lnTo>
                <a:lnTo>
                  <a:pt x="50387" y="10668"/>
                </a:lnTo>
                <a:lnTo>
                  <a:pt x="51911" y="16764"/>
                </a:lnTo>
                <a:lnTo>
                  <a:pt x="51911" y="671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801147" y="7207504"/>
            <a:ext cx="32384" cy="8889"/>
          </a:xfrm>
          <a:custGeom>
            <a:avLst/>
            <a:gdLst/>
            <a:ahLst/>
            <a:cxnLst/>
            <a:rect l="l" t="t" r="r" b="b"/>
            <a:pathLst>
              <a:path w="32384" h="8890">
                <a:moveTo>
                  <a:pt x="0" y="0"/>
                </a:moveTo>
                <a:lnTo>
                  <a:pt x="32004" y="0"/>
                </a:lnTo>
                <a:lnTo>
                  <a:pt x="32004" y="8890"/>
                </a:lnTo>
                <a:lnTo>
                  <a:pt x="0" y="889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806481" y="7216392"/>
            <a:ext cx="0" cy="102871"/>
          </a:xfrm>
          <a:custGeom>
            <a:avLst/>
            <a:gdLst/>
            <a:ahLst/>
            <a:cxnLst/>
            <a:rect l="l" t="t" r="r" b="b"/>
            <a:pathLst>
              <a:path h="102870">
                <a:moveTo>
                  <a:pt x="0" y="0"/>
                </a:moveTo>
                <a:lnTo>
                  <a:pt x="0" y="102870"/>
                </a:lnTo>
              </a:path>
            </a:pathLst>
          </a:custGeom>
          <a:ln w="1066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801147" y="7319265"/>
            <a:ext cx="32384" cy="8889"/>
          </a:xfrm>
          <a:custGeom>
            <a:avLst/>
            <a:gdLst/>
            <a:ahLst/>
            <a:cxnLst/>
            <a:rect l="l" t="t" r="r" b="b"/>
            <a:pathLst>
              <a:path w="32384" h="8890">
                <a:moveTo>
                  <a:pt x="0" y="0"/>
                </a:moveTo>
                <a:lnTo>
                  <a:pt x="32004" y="0"/>
                </a:lnTo>
                <a:lnTo>
                  <a:pt x="32004" y="8889"/>
                </a:lnTo>
                <a:lnTo>
                  <a:pt x="0" y="888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860584" y="7215285"/>
            <a:ext cx="132778" cy="88486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1017841" y="7207504"/>
            <a:ext cx="32384" cy="8889"/>
          </a:xfrm>
          <a:custGeom>
            <a:avLst/>
            <a:gdLst/>
            <a:ahLst/>
            <a:cxnLst/>
            <a:rect l="l" t="t" r="r" b="b"/>
            <a:pathLst>
              <a:path w="32384" h="8890">
                <a:moveTo>
                  <a:pt x="0" y="0"/>
                </a:moveTo>
                <a:lnTo>
                  <a:pt x="32004" y="0"/>
                </a:lnTo>
                <a:lnTo>
                  <a:pt x="32004" y="8890"/>
                </a:lnTo>
                <a:lnTo>
                  <a:pt x="0" y="889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1044511" y="7216392"/>
            <a:ext cx="0" cy="102871"/>
          </a:xfrm>
          <a:custGeom>
            <a:avLst/>
            <a:gdLst/>
            <a:ahLst/>
            <a:cxnLst/>
            <a:rect l="l" t="t" r="r" b="b"/>
            <a:pathLst>
              <a:path h="102870">
                <a:moveTo>
                  <a:pt x="0" y="0"/>
                </a:moveTo>
                <a:lnTo>
                  <a:pt x="0" y="102870"/>
                </a:lnTo>
              </a:path>
            </a:pathLst>
          </a:custGeom>
          <a:ln w="1066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1017841" y="7319265"/>
            <a:ext cx="32384" cy="8889"/>
          </a:xfrm>
          <a:custGeom>
            <a:avLst/>
            <a:gdLst/>
            <a:ahLst/>
            <a:cxnLst/>
            <a:rect l="l" t="t" r="r" b="b"/>
            <a:pathLst>
              <a:path w="32384" h="8890">
                <a:moveTo>
                  <a:pt x="0" y="0"/>
                </a:moveTo>
                <a:lnTo>
                  <a:pt x="32004" y="0"/>
                </a:lnTo>
                <a:lnTo>
                  <a:pt x="32004" y="8889"/>
                </a:lnTo>
                <a:lnTo>
                  <a:pt x="0" y="888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1098708" y="7235094"/>
            <a:ext cx="20320" cy="69216"/>
          </a:xfrm>
          <a:custGeom>
            <a:avLst/>
            <a:gdLst/>
            <a:ahLst/>
            <a:cxnLst/>
            <a:rect l="l" t="t" r="r" b="b"/>
            <a:pathLst>
              <a:path w="20319" h="69215">
                <a:moveTo>
                  <a:pt x="13716" y="1524"/>
                </a:moveTo>
                <a:lnTo>
                  <a:pt x="6096" y="1524"/>
                </a:lnTo>
                <a:lnTo>
                  <a:pt x="7620" y="0"/>
                </a:lnTo>
                <a:lnTo>
                  <a:pt x="12192" y="0"/>
                </a:lnTo>
                <a:lnTo>
                  <a:pt x="13716" y="1524"/>
                </a:lnTo>
                <a:close/>
              </a:path>
              <a:path w="20319" h="69215">
                <a:moveTo>
                  <a:pt x="18288" y="16764"/>
                </a:moveTo>
                <a:lnTo>
                  <a:pt x="1524" y="16764"/>
                </a:lnTo>
                <a:lnTo>
                  <a:pt x="1524" y="15240"/>
                </a:lnTo>
                <a:lnTo>
                  <a:pt x="0" y="13716"/>
                </a:lnTo>
                <a:lnTo>
                  <a:pt x="0" y="6096"/>
                </a:lnTo>
                <a:lnTo>
                  <a:pt x="3048" y="3048"/>
                </a:lnTo>
                <a:lnTo>
                  <a:pt x="4572" y="3048"/>
                </a:lnTo>
                <a:lnTo>
                  <a:pt x="4572" y="1524"/>
                </a:lnTo>
                <a:lnTo>
                  <a:pt x="15240" y="1524"/>
                </a:lnTo>
                <a:lnTo>
                  <a:pt x="19812" y="6096"/>
                </a:lnTo>
                <a:lnTo>
                  <a:pt x="19812" y="13716"/>
                </a:lnTo>
                <a:lnTo>
                  <a:pt x="18288" y="15240"/>
                </a:lnTo>
                <a:lnTo>
                  <a:pt x="18288" y="16764"/>
                </a:lnTo>
                <a:close/>
              </a:path>
              <a:path w="20319" h="69215">
                <a:moveTo>
                  <a:pt x="13716" y="19812"/>
                </a:moveTo>
                <a:lnTo>
                  <a:pt x="6096" y="19812"/>
                </a:lnTo>
                <a:lnTo>
                  <a:pt x="3048" y="16764"/>
                </a:lnTo>
                <a:lnTo>
                  <a:pt x="16764" y="16764"/>
                </a:lnTo>
                <a:lnTo>
                  <a:pt x="16764" y="18288"/>
                </a:lnTo>
                <a:lnTo>
                  <a:pt x="15240" y="18288"/>
                </a:lnTo>
                <a:lnTo>
                  <a:pt x="13716" y="19812"/>
                </a:lnTo>
                <a:close/>
              </a:path>
              <a:path w="20319" h="69215">
                <a:moveTo>
                  <a:pt x="12192" y="48768"/>
                </a:moveTo>
                <a:lnTo>
                  <a:pt x="7620" y="48768"/>
                </a:lnTo>
                <a:lnTo>
                  <a:pt x="9144" y="47244"/>
                </a:lnTo>
                <a:lnTo>
                  <a:pt x="10668" y="47244"/>
                </a:lnTo>
                <a:lnTo>
                  <a:pt x="12192" y="48768"/>
                </a:lnTo>
                <a:close/>
              </a:path>
              <a:path w="20319" h="69215">
                <a:moveTo>
                  <a:pt x="19812" y="62484"/>
                </a:moveTo>
                <a:lnTo>
                  <a:pt x="0" y="62484"/>
                </a:lnTo>
                <a:lnTo>
                  <a:pt x="0" y="54864"/>
                </a:lnTo>
                <a:lnTo>
                  <a:pt x="1524" y="53340"/>
                </a:lnTo>
                <a:lnTo>
                  <a:pt x="1524" y="51816"/>
                </a:lnTo>
                <a:lnTo>
                  <a:pt x="3048" y="50292"/>
                </a:lnTo>
                <a:lnTo>
                  <a:pt x="4572" y="50292"/>
                </a:lnTo>
                <a:lnTo>
                  <a:pt x="4572" y="48768"/>
                </a:lnTo>
                <a:lnTo>
                  <a:pt x="15240" y="48768"/>
                </a:lnTo>
                <a:lnTo>
                  <a:pt x="18288" y="51816"/>
                </a:lnTo>
                <a:lnTo>
                  <a:pt x="18288" y="53340"/>
                </a:lnTo>
                <a:lnTo>
                  <a:pt x="19812" y="54864"/>
                </a:lnTo>
                <a:lnTo>
                  <a:pt x="19812" y="62484"/>
                </a:lnTo>
                <a:close/>
              </a:path>
              <a:path w="20319" h="69215">
                <a:moveTo>
                  <a:pt x="15240" y="67151"/>
                </a:moveTo>
                <a:lnTo>
                  <a:pt x="4572" y="67151"/>
                </a:lnTo>
                <a:lnTo>
                  <a:pt x="4572" y="65532"/>
                </a:lnTo>
                <a:lnTo>
                  <a:pt x="3048" y="65532"/>
                </a:lnTo>
                <a:lnTo>
                  <a:pt x="1524" y="64008"/>
                </a:lnTo>
                <a:lnTo>
                  <a:pt x="1524" y="62484"/>
                </a:lnTo>
                <a:lnTo>
                  <a:pt x="18288" y="62484"/>
                </a:lnTo>
                <a:lnTo>
                  <a:pt x="18288" y="64008"/>
                </a:lnTo>
                <a:lnTo>
                  <a:pt x="16764" y="65532"/>
                </a:lnTo>
                <a:lnTo>
                  <a:pt x="15240" y="67151"/>
                </a:lnTo>
                <a:close/>
              </a:path>
              <a:path w="20319" h="69215">
                <a:moveTo>
                  <a:pt x="10668" y="68675"/>
                </a:moveTo>
                <a:lnTo>
                  <a:pt x="9144" y="68675"/>
                </a:lnTo>
                <a:lnTo>
                  <a:pt x="7620" y="67151"/>
                </a:lnTo>
                <a:lnTo>
                  <a:pt x="12192" y="67151"/>
                </a:lnTo>
                <a:lnTo>
                  <a:pt x="10668" y="6867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504344" y="7395967"/>
            <a:ext cx="6573783" cy="450065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566166" y="2050161"/>
            <a:ext cx="350901" cy="93153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938498" y="2076068"/>
            <a:ext cx="53340" cy="67310"/>
          </a:xfrm>
          <a:custGeom>
            <a:avLst/>
            <a:gdLst/>
            <a:ahLst/>
            <a:cxnLst/>
            <a:rect l="l" t="t" r="r" b="b"/>
            <a:pathLst>
              <a:path w="53340" h="67310">
                <a:moveTo>
                  <a:pt x="21336" y="13716"/>
                </a:moveTo>
                <a:lnTo>
                  <a:pt x="10668" y="13716"/>
                </a:lnTo>
                <a:lnTo>
                  <a:pt x="13716" y="7620"/>
                </a:lnTo>
                <a:lnTo>
                  <a:pt x="18288" y="4572"/>
                </a:lnTo>
                <a:lnTo>
                  <a:pt x="21336" y="3048"/>
                </a:lnTo>
                <a:lnTo>
                  <a:pt x="25908" y="1524"/>
                </a:lnTo>
                <a:lnTo>
                  <a:pt x="28956" y="0"/>
                </a:lnTo>
                <a:lnTo>
                  <a:pt x="39624" y="0"/>
                </a:lnTo>
                <a:lnTo>
                  <a:pt x="45720" y="1524"/>
                </a:lnTo>
                <a:lnTo>
                  <a:pt x="50800" y="9144"/>
                </a:lnTo>
                <a:lnTo>
                  <a:pt x="28956" y="9144"/>
                </a:lnTo>
                <a:lnTo>
                  <a:pt x="27432" y="10668"/>
                </a:lnTo>
                <a:lnTo>
                  <a:pt x="25908" y="10668"/>
                </a:lnTo>
                <a:lnTo>
                  <a:pt x="24384" y="12192"/>
                </a:lnTo>
                <a:lnTo>
                  <a:pt x="22860" y="12192"/>
                </a:lnTo>
                <a:lnTo>
                  <a:pt x="21336" y="13716"/>
                </a:lnTo>
                <a:close/>
              </a:path>
              <a:path w="53340" h="67310">
                <a:moveTo>
                  <a:pt x="10668" y="67151"/>
                </a:moveTo>
                <a:lnTo>
                  <a:pt x="0" y="67151"/>
                </a:lnTo>
                <a:lnTo>
                  <a:pt x="0" y="1524"/>
                </a:lnTo>
                <a:lnTo>
                  <a:pt x="10668" y="1524"/>
                </a:lnTo>
                <a:lnTo>
                  <a:pt x="10668" y="13716"/>
                </a:lnTo>
                <a:lnTo>
                  <a:pt x="21336" y="13716"/>
                </a:lnTo>
                <a:lnTo>
                  <a:pt x="19812" y="15240"/>
                </a:lnTo>
                <a:lnTo>
                  <a:pt x="16764" y="16764"/>
                </a:lnTo>
                <a:lnTo>
                  <a:pt x="15240" y="19907"/>
                </a:lnTo>
                <a:lnTo>
                  <a:pt x="10668" y="24479"/>
                </a:lnTo>
                <a:lnTo>
                  <a:pt x="10668" y="67151"/>
                </a:lnTo>
                <a:close/>
              </a:path>
              <a:path w="53340" h="67310">
                <a:moveTo>
                  <a:pt x="53340" y="26003"/>
                </a:moveTo>
                <a:lnTo>
                  <a:pt x="42672" y="26003"/>
                </a:lnTo>
                <a:lnTo>
                  <a:pt x="42672" y="19907"/>
                </a:lnTo>
                <a:lnTo>
                  <a:pt x="41148" y="15240"/>
                </a:lnTo>
                <a:lnTo>
                  <a:pt x="39624" y="13716"/>
                </a:lnTo>
                <a:lnTo>
                  <a:pt x="38100" y="10668"/>
                </a:lnTo>
                <a:lnTo>
                  <a:pt x="35052" y="9144"/>
                </a:lnTo>
                <a:lnTo>
                  <a:pt x="50800" y="9144"/>
                </a:lnTo>
                <a:lnTo>
                  <a:pt x="51816" y="10668"/>
                </a:lnTo>
                <a:lnTo>
                  <a:pt x="53340" y="16764"/>
                </a:lnTo>
                <a:lnTo>
                  <a:pt x="53340" y="2600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1077278" y="2050161"/>
            <a:ext cx="135826" cy="93060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1303116" y="2057782"/>
            <a:ext cx="271653" cy="85440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1666303" y="2050162"/>
            <a:ext cx="55244" cy="93345"/>
          </a:xfrm>
          <a:custGeom>
            <a:avLst/>
            <a:gdLst/>
            <a:ahLst/>
            <a:cxnLst/>
            <a:rect l="l" t="t" r="r" b="b"/>
            <a:pathLst>
              <a:path w="55244" h="93344">
                <a:moveTo>
                  <a:pt x="54959" y="27432"/>
                </a:moveTo>
                <a:lnTo>
                  <a:pt x="42767" y="27432"/>
                </a:lnTo>
                <a:lnTo>
                  <a:pt x="42767" y="0"/>
                </a:lnTo>
                <a:lnTo>
                  <a:pt x="54959" y="0"/>
                </a:lnTo>
                <a:lnTo>
                  <a:pt x="54959" y="27432"/>
                </a:lnTo>
                <a:close/>
              </a:path>
              <a:path w="55244" h="93344">
                <a:moveTo>
                  <a:pt x="30575" y="93059"/>
                </a:moveTo>
                <a:lnTo>
                  <a:pt x="15240" y="93059"/>
                </a:lnTo>
                <a:lnTo>
                  <a:pt x="9144" y="90011"/>
                </a:lnTo>
                <a:lnTo>
                  <a:pt x="7620" y="86963"/>
                </a:lnTo>
                <a:lnTo>
                  <a:pt x="3048" y="82391"/>
                </a:lnTo>
                <a:lnTo>
                  <a:pt x="1524" y="77819"/>
                </a:lnTo>
                <a:lnTo>
                  <a:pt x="0" y="74771"/>
                </a:lnTo>
                <a:lnTo>
                  <a:pt x="0" y="50387"/>
                </a:lnTo>
                <a:lnTo>
                  <a:pt x="1524" y="45815"/>
                </a:lnTo>
                <a:lnTo>
                  <a:pt x="3048" y="41148"/>
                </a:lnTo>
                <a:lnTo>
                  <a:pt x="4572" y="38100"/>
                </a:lnTo>
                <a:lnTo>
                  <a:pt x="10668" y="32004"/>
                </a:lnTo>
                <a:lnTo>
                  <a:pt x="13716" y="30480"/>
                </a:lnTo>
                <a:lnTo>
                  <a:pt x="18383" y="28956"/>
                </a:lnTo>
                <a:lnTo>
                  <a:pt x="21431" y="27432"/>
                </a:lnTo>
                <a:lnTo>
                  <a:pt x="26003" y="25908"/>
                </a:lnTo>
                <a:lnTo>
                  <a:pt x="38195" y="25908"/>
                </a:lnTo>
                <a:lnTo>
                  <a:pt x="39719" y="27432"/>
                </a:lnTo>
                <a:lnTo>
                  <a:pt x="54959" y="27432"/>
                </a:lnTo>
                <a:lnTo>
                  <a:pt x="54959" y="35052"/>
                </a:lnTo>
                <a:lnTo>
                  <a:pt x="24479" y="35052"/>
                </a:lnTo>
                <a:lnTo>
                  <a:pt x="19907" y="38100"/>
                </a:lnTo>
                <a:lnTo>
                  <a:pt x="12192" y="45815"/>
                </a:lnTo>
                <a:lnTo>
                  <a:pt x="10668" y="51911"/>
                </a:lnTo>
                <a:lnTo>
                  <a:pt x="10668" y="68675"/>
                </a:lnTo>
                <a:lnTo>
                  <a:pt x="12192" y="74771"/>
                </a:lnTo>
                <a:lnTo>
                  <a:pt x="13716" y="77819"/>
                </a:lnTo>
                <a:lnTo>
                  <a:pt x="16859" y="82391"/>
                </a:lnTo>
                <a:lnTo>
                  <a:pt x="19907" y="83915"/>
                </a:lnTo>
                <a:lnTo>
                  <a:pt x="41243" y="83915"/>
                </a:lnTo>
                <a:lnTo>
                  <a:pt x="38195" y="88487"/>
                </a:lnTo>
                <a:lnTo>
                  <a:pt x="33623" y="90011"/>
                </a:lnTo>
                <a:lnTo>
                  <a:pt x="30575" y="93059"/>
                </a:lnTo>
                <a:close/>
              </a:path>
              <a:path w="55244" h="93344">
                <a:moveTo>
                  <a:pt x="41243" y="83915"/>
                </a:moveTo>
                <a:lnTo>
                  <a:pt x="27527" y="83915"/>
                </a:lnTo>
                <a:lnTo>
                  <a:pt x="30575" y="82391"/>
                </a:lnTo>
                <a:lnTo>
                  <a:pt x="33623" y="79343"/>
                </a:lnTo>
                <a:lnTo>
                  <a:pt x="36671" y="77819"/>
                </a:lnTo>
                <a:lnTo>
                  <a:pt x="42767" y="68675"/>
                </a:lnTo>
                <a:lnTo>
                  <a:pt x="42767" y="38100"/>
                </a:lnTo>
                <a:lnTo>
                  <a:pt x="41243" y="36576"/>
                </a:lnTo>
                <a:lnTo>
                  <a:pt x="36671" y="36576"/>
                </a:lnTo>
                <a:lnTo>
                  <a:pt x="35147" y="35052"/>
                </a:lnTo>
                <a:lnTo>
                  <a:pt x="54959" y="35052"/>
                </a:lnTo>
                <a:lnTo>
                  <a:pt x="54959" y="79343"/>
                </a:lnTo>
                <a:lnTo>
                  <a:pt x="44291" y="79343"/>
                </a:lnTo>
                <a:lnTo>
                  <a:pt x="41243" y="83915"/>
                </a:lnTo>
                <a:close/>
              </a:path>
              <a:path w="55244" h="93344">
                <a:moveTo>
                  <a:pt x="54959" y="93059"/>
                </a:moveTo>
                <a:lnTo>
                  <a:pt x="44291" y="93059"/>
                </a:lnTo>
                <a:lnTo>
                  <a:pt x="44291" y="79343"/>
                </a:lnTo>
                <a:lnTo>
                  <a:pt x="54959" y="79343"/>
                </a:lnTo>
                <a:lnTo>
                  <a:pt x="54959" y="9305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1745647" y="2050162"/>
            <a:ext cx="415099" cy="118967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2348389" y="2076068"/>
            <a:ext cx="20320" cy="67310"/>
          </a:xfrm>
          <a:custGeom>
            <a:avLst/>
            <a:gdLst/>
            <a:ahLst/>
            <a:cxnLst/>
            <a:rect l="l" t="t" r="r" b="b"/>
            <a:pathLst>
              <a:path w="20319" h="67310">
                <a:moveTo>
                  <a:pt x="13811" y="1524"/>
                </a:moveTo>
                <a:lnTo>
                  <a:pt x="4572" y="1524"/>
                </a:lnTo>
                <a:lnTo>
                  <a:pt x="6096" y="0"/>
                </a:lnTo>
                <a:lnTo>
                  <a:pt x="13811" y="0"/>
                </a:lnTo>
                <a:lnTo>
                  <a:pt x="13811" y="1524"/>
                </a:lnTo>
                <a:close/>
              </a:path>
              <a:path w="20319" h="67310">
                <a:moveTo>
                  <a:pt x="18383" y="15240"/>
                </a:moveTo>
                <a:lnTo>
                  <a:pt x="0" y="15240"/>
                </a:lnTo>
                <a:lnTo>
                  <a:pt x="0" y="4572"/>
                </a:lnTo>
                <a:lnTo>
                  <a:pt x="3048" y="1524"/>
                </a:lnTo>
                <a:lnTo>
                  <a:pt x="15335" y="1524"/>
                </a:lnTo>
                <a:lnTo>
                  <a:pt x="18383" y="4572"/>
                </a:lnTo>
                <a:lnTo>
                  <a:pt x="18383" y="7620"/>
                </a:lnTo>
                <a:lnTo>
                  <a:pt x="19907" y="9144"/>
                </a:lnTo>
                <a:lnTo>
                  <a:pt x="19907" y="10668"/>
                </a:lnTo>
                <a:lnTo>
                  <a:pt x="18383" y="12192"/>
                </a:lnTo>
                <a:lnTo>
                  <a:pt x="18383" y="15240"/>
                </a:lnTo>
                <a:close/>
              </a:path>
              <a:path w="20319" h="67310">
                <a:moveTo>
                  <a:pt x="15335" y="18383"/>
                </a:moveTo>
                <a:lnTo>
                  <a:pt x="3048" y="18383"/>
                </a:lnTo>
                <a:lnTo>
                  <a:pt x="1524" y="16764"/>
                </a:lnTo>
                <a:lnTo>
                  <a:pt x="1524" y="15240"/>
                </a:lnTo>
                <a:lnTo>
                  <a:pt x="16859" y="15240"/>
                </a:lnTo>
                <a:lnTo>
                  <a:pt x="16859" y="16764"/>
                </a:lnTo>
                <a:lnTo>
                  <a:pt x="15335" y="18383"/>
                </a:lnTo>
                <a:close/>
              </a:path>
              <a:path w="20319" h="67310">
                <a:moveTo>
                  <a:pt x="12287" y="19907"/>
                </a:moveTo>
                <a:lnTo>
                  <a:pt x="6096" y="19907"/>
                </a:lnTo>
                <a:lnTo>
                  <a:pt x="6096" y="18383"/>
                </a:lnTo>
                <a:lnTo>
                  <a:pt x="13811" y="18383"/>
                </a:lnTo>
                <a:lnTo>
                  <a:pt x="12287" y="19907"/>
                </a:lnTo>
                <a:close/>
              </a:path>
              <a:path w="20319" h="67310">
                <a:moveTo>
                  <a:pt x="15335" y="50387"/>
                </a:moveTo>
                <a:lnTo>
                  <a:pt x="3048" y="50387"/>
                </a:lnTo>
                <a:lnTo>
                  <a:pt x="4572" y="48863"/>
                </a:lnTo>
                <a:lnTo>
                  <a:pt x="6096" y="48863"/>
                </a:lnTo>
                <a:lnTo>
                  <a:pt x="6096" y="47339"/>
                </a:lnTo>
                <a:lnTo>
                  <a:pt x="12287" y="47339"/>
                </a:lnTo>
                <a:lnTo>
                  <a:pt x="15335" y="50387"/>
                </a:lnTo>
                <a:close/>
              </a:path>
              <a:path w="20319" h="67310">
                <a:moveTo>
                  <a:pt x="16859" y="51911"/>
                </a:moveTo>
                <a:lnTo>
                  <a:pt x="1524" y="51911"/>
                </a:lnTo>
                <a:lnTo>
                  <a:pt x="1524" y="50387"/>
                </a:lnTo>
                <a:lnTo>
                  <a:pt x="16859" y="50387"/>
                </a:lnTo>
                <a:lnTo>
                  <a:pt x="16859" y="51911"/>
                </a:lnTo>
                <a:close/>
              </a:path>
              <a:path w="20319" h="67310">
                <a:moveTo>
                  <a:pt x="15335" y="65627"/>
                </a:moveTo>
                <a:lnTo>
                  <a:pt x="3048" y="65627"/>
                </a:lnTo>
                <a:lnTo>
                  <a:pt x="0" y="62579"/>
                </a:lnTo>
                <a:lnTo>
                  <a:pt x="0" y="51911"/>
                </a:lnTo>
                <a:lnTo>
                  <a:pt x="18383" y="51911"/>
                </a:lnTo>
                <a:lnTo>
                  <a:pt x="18383" y="54959"/>
                </a:lnTo>
                <a:lnTo>
                  <a:pt x="19907" y="56483"/>
                </a:lnTo>
                <a:lnTo>
                  <a:pt x="19907" y="59531"/>
                </a:lnTo>
                <a:lnTo>
                  <a:pt x="18383" y="59531"/>
                </a:lnTo>
                <a:lnTo>
                  <a:pt x="18383" y="62579"/>
                </a:lnTo>
                <a:lnTo>
                  <a:pt x="15335" y="65627"/>
                </a:lnTo>
                <a:close/>
              </a:path>
              <a:path w="20319" h="67310">
                <a:moveTo>
                  <a:pt x="13811" y="67151"/>
                </a:moveTo>
                <a:lnTo>
                  <a:pt x="6096" y="67151"/>
                </a:lnTo>
                <a:lnTo>
                  <a:pt x="4572" y="65627"/>
                </a:lnTo>
                <a:lnTo>
                  <a:pt x="13811" y="65627"/>
                </a:lnTo>
                <a:lnTo>
                  <a:pt x="13811" y="671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2546794" y="2056257"/>
            <a:ext cx="62865" cy="86996"/>
          </a:xfrm>
          <a:custGeom>
            <a:avLst/>
            <a:gdLst/>
            <a:ahLst/>
            <a:cxnLst/>
            <a:rect l="l" t="t" r="r" b="b"/>
            <a:pathLst>
              <a:path w="62864" h="86994">
                <a:moveTo>
                  <a:pt x="39719" y="86963"/>
                </a:moveTo>
                <a:lnTo>
                  <a:pt x="21336" y="86963"/>
                </a:lnTo>
                <a:lnTo>
                  <a:pt x="18288" y="85439"/>
                </a:lnTo>
                <a:lnTo>
                  <a:pt x="13716" y="82391"/>
                </a:lnTo>
                <a:lnTo>
                  <a:pt x="10668" y="80867"/>
                </a:lnTo>
                <a:lnTo>
                  <a:pt x="7620" y="76295"/>
                </a:lnTo>
                <a:lnTo>
                  <a:pt x="6096" y="73247"/>
                </a:lnTo>
                <a:lnTo>
                  <a:pt x="3048" y="68675"/>
                </a:lnTo>
                <a:lnTo>
                  <a:pt x="1524" y="62579"/>
                </a:lnTo>
                <a:lnTo>
                  <a:pt x="0" y="58007"/>
                </a:lnTo>
                <a:lnTo>
                  <a:pt x="0" y="30480"/>
                </a:lnTo>
                <a:lnTo>
                  <a:pt x="1524" y="25908"/>
                </a:lnTo>
                <a:lnTo>
                  <a:pt x="3048" y="19812"/>
                </a:lnTo>
                <a:lnTo>
                  <a:pt x="4572" y="15240"/>
                </a:lnTo>
                <a:lnTo>
                  <a:pt x="7620" y="12192"/>
                </a:lnTo>
                <a:lnTo>
                  <a:pt x="10668" y="7620"/>
                </a:lnTo>
                <a:lnTo>
                  <a:pt x="13716" y="4572"/>
                </a:lnTo>
                <a:lnTo>
                  <a:pt x="18288" y="3048"/>
                </a:lnTo>
                <a:lnTo>
                  <a:pt x="21336" y="1524"/>
                </a:lnTo>
                <a:lnTo>
                  <a:pt x="25908" y="0"/>
                </a:lnTo>
                <a:lnTo>
                  <a:pt x="39719" y="0"/>
                </a:lnTo>
                <a:lnTo>
                  <a:pt x="44291" y="3048"/>
                </a:lnTo>
                <a:lnTo>
                  <a:pt x="50387" y="6096"/>
                </a:lnTo>
                <a:lnTo>
                  <a:pt x="52419" y="9144"/>
                </a:lnTo>
                <a:lnTo>
                  <a:pt x="27432" y="9144"/>
                </a:lnTo>
                <a:lnTo>
                  <a:pt x="25908" y="10668"/>
                </a:lnTo>
                <a:lnTo>
                  <a:pt x="19812" y="13716"/>
                </a:lnTo>
                <a:lnTo>
                  <a:pt x="18288" y="15240"/>
                </a:lnTo>
                <a:lnTo>
                  <a:pt x="13716" y="24384"/>
                </a:lnTo>
                <a:lnTo>
                  <a:pt x="12192" y="28956"/>
                </a:lnTo>
                <a:lnTo>
                  <a:pt x="12192" y="33528"/>
                </a:lnTo>
                <a:lnTo>
                  <a:pt x="10668" y="38195"/>
                </a:lnTo>
                <a:lnTo>
                  <a:pt x="10668" y="48863"/>
                </a:lnTo>
                <a:lnTo>
                  <a:pt x="12192" y="50387"/>
                </a:lnTo>
                <a:lnTo>
                  <a:pt x="12192" y="51911"/>
                </a:lnTo>
                <a:lnTo>
                  <a:pt x="27927" y="51911"/>
                </a:lnTo>
                <a:lnTo>
                  <a:pt x="13716" y="62579"/>
                </a:lnTo>
                <a:lnTo>
                  <a:pt x="13716" y="64103"/>
                </a:lnTo>
                <a:lnTo>
                  <a:pt x="15240" y="67151"/>
                </a:lnTo>
                <a:lnTo>
                  <a:pt x="16764" y="68675"/>
                </a:lnTo>
                <a:lnTo>
                  <a:pt x="16764" y="70199"/>
                </a:lnTo>
                <a:lnTo>
                  <a:pt x="22860" y="76295"/>
                </a:lnTo>
                <a:lnTo>
                  <a:pt x="24384" y="76295"/>
                </a:lnTo>
                <a:lnTo>
                  <a:pt x="25908" y="77819"/>
                </a:lnTo>
                <a:lnTo>
                  <a:pt x="52419" y="77819"/>
                </a:lnTo>
                <a:lnTo>
                  <a:pt x="51911" y="79343"/>
                </a:lnTo>
                <a:lnTo>
                  <a:pt x="47339" y="82391"/>
                </a:lnTo>
                <a:lnTo>
                  <a:pt x="44291" y="83915"/>
                </a:lnTo>
                <a:lnTo>
                  <a:pt x="39719" y="86963"/>
                </a:lnTo>
                <a:close/>
              </a:path>
              <a:path w="62864" h="86994">
                <a:moveTo>
                  <a:pt x="27927" y="51911"/>
                </a:moveTo>
                <a:lnTo>
                  <a:pt x="12192" y="51911"/>
                </a:lnTo>
                <a:lnTo>
                  <a:pt x="47339" y="24384"/>
                </a:lnTo>
                <a:lnTo>
                  <a:pt x="47339" y="22860"/>
                </a:lnTo>
                <a:lnTo>
                  <a:pt x="45815" y="19812"/>
                </a:lnTo>
                <a:lnTo>
                  <a:pt x="45815" y="18288"/>
                </a:lnTo>
                <a:lnTo>
                  <a:pt x="38195" y="10668"/>
                </a:lnTo>
                <a:lnTo>
                  <a:pt x="35147" y="10668"/>
                </a:lnTo>
                <a:lnTo>
                  <a:pt x="33623" y="9144"/>
                </a:lnTo>
                <a:lnTo>
                  <a:pt x="52419" y="9144"/>
                </a:lnTo>
                <a:lnTo>
                  <a:pt x="53435" y="10668"/>
                </a:lnTo>
                <a:lnTo>
                  <a:pt x="56483" y="13716"/>
                </a:lnTo>
                <a:lnTo>
                  <a:pt x="58007" y="18288"/>
                </a:lnTo>
                <a:lnTo>
                  <a:pt x="59531" y="24384"/>
                </a:lnTo>
                <a:lnTo>
                  <a:pt x="61055" y="28956"/>
                </a:lnTo>
                <a:lnTo>
                  <a:pt x="62274" y="35052"/>
                </a:lnTo>
                <a:lnTo>
                  <a:pt x="50387" y="35052"/>
                </a:lnTo>
                <a:lnTo>
                  <a:pt x="27927" y="51911"/>
                </a:lnTo>
                <a:close/>
              </a:path>
              <a:path w="62864" h="86994">
                <a:moveTo>
                  <a:pt x="52419" y="77819"/>
                </a:moveTo>
                <a:lnTo>
                  <a:pt x="33623" y="77819"/>
                </a:lnTo>
                <a:lnTo>
                  <a:pt x="36671" y="76295"/>
                </a:lnTo>
                <a:lnTo>
                  <a:pt x="38195" y="74771"/>
                </a:lnTo>
                <a:lnTo>
                  <a:pt x="41243" y="74771"/>
                </a:lnTo>
                <a:lnTo>
                  <a:pt x="42767" y="71723"/>
                </a:lnTo>
                <a:lnTo>
                  <a:pt x="45815" y="68675"/>
                </a:lnTo>
                <a:lnTo>
                  <a:pt x="47339" y="65627"/>
                </a:lnTo>
                <a:lnTo>
                  <a:pt x="47339" y="62579"/>
                </a:lnTo>
                <a:lnTo>
                  <a:pt x="48863" y="58007"/>
                </a:lnTo>
                <a:lnTo>
                  <a:pt x="50387" y="54959"/>
                </a:lnTo>
                <a:lnTo>
                  <a:pt x="50387" y="35052"/>
                </a:lnTo>
                <a:lnTo>
                  <a:pt x="62274" y="35052"/>
                </a:lnTo>
                <a:lnTo>
                  <a:pt x="62579" y="36576"/>
                </a:lnTo>
                <a:lnTo>
                  <a:pt x="62579" y="50387"/>
                </a:lnTo>
                <a:lnTo>
                  <a:pt x="61055" y="56483"/>
                </a:lnTo>
                <a:lnTo>
                  <a:pt x="59531" y="61055"/>
                </a:lnTo>
                <a:lnTo>
                  <a:pt x="58007" y="67151"/>
                </a:lnTo>
                <a:lnTo>
                  <a:pt x="56483" y="71723"/>
                </a:lnTo>
                <a:lnTo>
                  <a:pt x="53435" y="74771"/>
                </a:lnTo>
                <a:lnTo>
                  <a:pt x="52419" y="778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563118" y="2375057"/>
            <a:ext cx="204406" cy="93060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859059" y="2375060"/>
            <a:ext cx="55244" cy="93345"/>
          </a:xfrm>
          <a:custGeom>
            <a:avLst/>
            <a:gdLst/>
            <a:ahLst/>
            <a:cxnLst/>
            <a:rect l="l" t="t" r="r" b="b"/>
            <a:pathLst>
              <a:path w="55244" h="93344">
                <a:moveTo>
                  <a:pt x="54959" y="27527"/>
                </a:moveTo>
                <a:lnTo>
                  <a:pt x="44291" y="27527"/>
                </a:lnTo>
                <a:lnTo>
                  <a:pt x="44291" y="0"/>
                </a:lnTo>
                <a:lnTo>
                  <a:pt x="54959" y="0"/>
                </a:lnTo>
                <a:lnTo>
                  <a:pt x="54959" y="27527"/>
                </a:lnTo>
                <a:close/>
              </a:path>
              <a:path w="55244" h="93344">
                <a:moveTo>
                  <a:pt x="27527" y="93059"/>
                </a:moveTo>
                <a:lnTo>
                  <a:pt x="18383" y="93059"/>
                </a:lnTo>
                <a:lnTo>
                  <a:pt x="12287" y="90011"/>
                </a:lnTo>
                <a:lnTo>
                  <a:pt x="10763" y="88487"/>
                </a:lnTo>
                <a:lnTo>
                  <a:pt x="7715" y="86963"/>
                </a:lnTo>
                <a:lnTo>
                  <a:pt x="6191" y="83915"/>
                </a:lnTo>
                <a:lnTo>
                  <a:pt x="3143" y="80867"/>
                </a:lnTo>
                <a:lnTo>
                  <a:pt x="3143" y="77819"/>
                </a:lnTo>
                <a:lnTo>
                  <a:pt x="1619" y="73247"/>
                </a:lnTo>
                <a:lnTo>
                  <a:pt x="0" y="70199"/>
                </a:lnTo>
                <a:lnTo>
                  <a:pt x="0" y="50387"/>
                </a:lnTo>
                <a:lnTo>
                  <a:pt x="1619" y="45815"/>
                </a:lnTo>
                <a:lnTo>
                  <a:pt x="3143" y="41243"/>
                </a:lnTo>
                <a:lnTo>
                  <a:pt x="15335" y="29051"/>
                </a:lnTo>
                <a:lnTo>
                  <a:pt x="18383" y="27527"/>
                </a:lnTo>
                <a:lnTo>
                  <a:pt x="22955" y="26003"/>
                </a:lnTo>
                <a:lnTo>
                  <a:pt x="42767" y="26003"/>
                </a:lnTo>
                <a:lnTo>
                  <a:pt x="44291" y="27527"/>
                </a:lnTo>
                <a:lnTo>
                  <a:pt x="54959" y="27527"/>
                </a:lnTo>
                <a:lnTo>
                  <a:pt x="54959" y="35147"/>
                </a:lnTo>
                <a:lnTo>
                  <a:pt x="24479" y="35147"/>
                </a:lnTo>
                <a:lnTo>
                  <a:pt x="19907" y="36671"/>
                </a:lnTo>
                <a:lnTo>
                  <a:pt x="16859" y="41243"/>
                </a:lnTo>
                <a:lnTo>
                  <a:pt x="13811" y="44291"/>
                </a:lnTo>
                <a:lnTo>
                  <a:pt x="12287" y="50387"/>
                </a:lnTo>
                <a:lnTo>
                  <a:pt x="12287" y="73247"/>
                </a:lnTo>
                <a:lnTo>
                  <a:pt x="15335" y="77819"/>
                </a:lnTo>
                <a:lnTo>
                  <a:pt x="16859" y="80867"/>
                </a:lnTo>
                <a:lnTo>
                  <a:pt x="21431" y="82391"/>
                </a:lnTo>
                <a:lnTo>
                  <a:pt x="42259" y="82391"/>
                </a:lnTo>
                <a:lnTo>
                  <a:pt x="41243" y="83915"/>
                </a:lnTo>
                <a:lnTo>
                  <a:pt x="35147" y="90011"/>
                </a:lnTo>
                <a:lnTo>
                  <a:pt x="30575" y="91535"/>
                </a:lnTo>
                <a:lnTo>
                  <a:pt x="27527" y="93059"/>
                </a:lnTo>
                <a:close/>
              </a:path>
              <a:path w="55244" h="93344">
                <a:moveTo>
                  <a:pt x="42259" y="82391"/>
                </a:moveTo>
                <a:lnTo>
                  <a:pt x="30575" y="82391"/>
                </a:lnTo>
                <a:lnTo>
                  <a:pt x="36671" y="76295"/>
                </a:lnTo>
                <a:lnTo>
                  <a:pt x="41243" y="73247"/>
                </a:lnTo>
                <a:lnTo>
                  <a:pt x="44291" y="67151"/>
                </a:lnTo>
                <a:lnTo>
                  <a:pt x="44291" y="38195"/>
                </a:lnTo>
                <a:lnTo>
                  <a:pt x="42767" y="36671"/>
                </a:lnTo>
                <a:lnTo>
                  <a:pt x="39719" y="36671"/>
                </a:lnTo>
                <a:lnTo>
                  <a:pt x="38195" y="35147"/>
                </a:lnTo>
                <a:lnTo>
                  <a:pt x="54959" y="35147"/>
                </a:lnTo>
                <a:lnTo>
                  <a:pt x="54959" y="79343"/>
                </a:lnTo>
                <a:lnTo>
                  <a:pt x="44291" y="79343"/>
                </a:lnTo>
                <a:lnTo>
                  <a:pt x="42259" y="82391"/>
                </a:lnTo>
                <a:close/>
              </a:path>
              <a:path w="55244" h="93344">
                <a:moveTo>
                  <a:pt x="54959" y="91535"/>
                </a:moveTo>
                <a:lnTo>
                  <a:pt x="45815" y="91535"/>
                </a:lnTo>
                <a:lnTo>
                  <a:pt x="44291" y="79343"/>
                </a:lnTo>
                <a:lnTo>
                  <a:pt x="54959" y="79343"/>
                </a:lnTo>
                <a:lnTo>
                  <a:pt x="54959" y="9153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933831" y="2379632"/>
            <a:ext cx="201453" cy="88486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1156620" y="2399442"/>
            <a:ext cx="50800" cy="69216"/>
          </a:xfrm>
          <a:custGeom>
            <a:avLst/>
            <a:gdLst/>
            <a:ahLst/>
            <a:cxnLst/>
            <a:rect l="l" t="t" r="r" b="b"/>
            <a:pathLst>
              <a:path w="50800" h="69214">
                <a:moveTo>
                  <a:pt x="47339" y="59531"/>
                </a:moveTo>
                <a:lnTo>
                  <a:pt x="29051" y="59531"/>
                </a:lnTo>
                <a:lnTo>
                  <a:pt x="38195" y="54959"/>
                </a:lnTo>
                <a:lnTo>
                  <a:pt x="39719" y="53435"/>
                </a:lnTo>
                <a:lnTo>
                  <a:pt x="39719" y="48863"/>
                </a:lnTo>
                <a:lnTo>
                  <a:pt x="38195" y="47339"/>
                </a:lnTo>
                <a:lnTo>
                  <a:pt x="38195" y="45815"/>
                </a:lnTo>
                <a:lnTo>
                  <a:pt x="36671" y="45815"/>
                </a:lnTo>
                <a:lnTo>
                  <a:pt x="36671" y="44291"/>
                </a:lnTo>
                <a:lnTo>
                  <a:pt x="35147" y="44291"/>
                </a:lnTo>
                <a:lnTo>
                  <a:pt x="33623" y="42767"/>
                </a:lnTo>
                <a:lnTo>
                  <a:pt x="30575" y="41243"/>
                </a:lnTo>
                <a:lnTo>
                  <a:pt x="29051" y="41243"/>
                </a:lnTo>
                <a:lnTo>
                  <a:pt x="26003" y="39719"/>
                </a:lnTo>
                <a:lnTo>
                  <a:pt x="21431" y="38195"/>
                </a:lnTo>
                <a:lnTo>
                  <a:pt x="18383" y="38195"/>
                </a:lnTo>
                <a:lnTo>
                  <a:pt x="16859" y="36671"/>
                </a:lnTo>
                <a:lnTo>
                  <a:pt x="13811" y="35147"/>
                </a:lnTo>
                <a:lnTo>
                  <a:pt x="10763" y="35147"/>
                </a:lnTo>
                <a:lnTo>
                  <a:pt x="7715" y="32099"/>
                </a:lnTo>
                <a:lnTo>
                  <a:pt x="4667" y="30575"/>
                </a:lnTo>
                <a:lnTo>
                  <a:pt x="4667" y="29051"/>
                </a:lnTo>
                <a:lnTo>
                  <a:pt x="3143" y="26003"/>
                </a:lnTo>
                <a:lnTo>
                  <a:pt x="1524" y="24479"/>
                </a:lnTo>
                <a:lnTo>
                  <a:pt x="1524" y="15335"/>
                </a:lnTo>
                <a:lnTo>
                  <a:pt x="3143" y="13811"/>
                </a:lnTo>
                <a:lnTo>
                  <a:pt x="3143" y="10763"/>
                </a:lnTo>
                <a:lnTo>
                  <a:pt x="4667" y="9239"/>
                </a:lnTo>
                <a:lnTo>
                  <a:pt x="7715" y="7715"/>
                </a:lnTo>
                <a:lnTo>
                  <a:pt x="9239" y="4667"/>
                </a:lnTo>
                <a:lnTo>
                  <a:pt x="12287" y="3143"/>
                </a:lnTo>
                <a:lnTo>
                  <a:pt x="15335" y="3143"/>
                </a:lnTo>
                <a:lnTo>
                  <a:pt x="18383" y="1619"/>
                </a:lnTo>
                <a:lnTo>
                  <a:pt x="22955" y="0"/>
                </a:lnTo>
                <a:lnTo>
                  <a:pt x="33623" y="0"/>
                </a:lnTo>
                <a:lnTo>
                  <a:pt x="36671" y="1619"/>
                </a:lnTo>
                <a:lnTo>
                  <a:pt x="42767" y="1619"/>
                </a:lnTo>
                <a:lnTo>
                  <a:pt x="47339" y="3143"/>
                </a:lnTo>
                <a:lnTo>
                  <a:pt x="47339" y="10763"/>
                </a:lnTo>
                <a:lnTo>
                  <a:pt x="18383" y="10763"/>
                </a:lnTo>
                <a:lnTo>
                  <a:pt x="15335" y="13811"/>
                </a:lnTo>
                <a:lnTo>
                  <a:pt x="13811" y="13811"/>
                </a:lnTo>
                <a:lnTo>
                  <a:pt x="13811" y="16859"/>
                </a:lnTo>
                <a:lnTo>
                  <a:pt x="12287" y="16859"/>
                </a:lnTo>
                <a:lnTo>
                  <a:pt x="12287" y="19907"/>
                </a:lnTo>
                <a:lnTo>
                  <a:pt x="13811" y="21431"/>
                </a:lnTo>
                <a:lnTo>
                  <a:pt x="13811" y="22955"/>
                </a:lnTo>
                <a:lnTo>
                  <a:pt x="15335" y="22955"/>
                </a:lnTo>
                <a:lnTo>
                  <a:pt x="16859" y="24479"/>
                </a:lnTo>
                <a:lnTo>
                  <a:pt x="16859" y="26003"/>
                </a:lnTo>
                <a:lnTo>
                  <a:pt x="19907" y="26003"/>
                </a:lnTo>
                <a:lnTo>
                  <a:pt x="21431" y="27527"/>
                </a:lnTo>
                <a:lnTo>
                  <a:pt x="22955" y="27527"/>
                </a:lnTo>
                <a:lnTo>
                  <a:pt x="26003" y="29051"/>
                </a:lnTo>
                <a:lnTo>
                  <a:pt x="30575" y="30575"/>
                </a:lnTo>
                <a:lnTo>
                  <a:pt x="33623" y="30575"/>
                </a:lnTo>
                <a:lnTo>
                  <a:pt x="42767" y="35147"/>
                </a:lnTo>
                <a:lnTo>
                  <a:pt x="50387" y="42767"/>
                </a:lnTo>
                <a:lnTo>
                  <a:pt x="50387" y="54959"/>
                </a:lnTo>
                <a:lnTo>
                  <a:pt x="48863" y="58007"/>
                </a:lnTo>
                <a:lnTo>
                  <a:pt x="47339" y="59531"/>
                </a:lnTo>
                <a:close/>
              </a:path>
              <a:path w="50800" h="69214">
                <a:moveTo>
                  <a:pt x="47339" y="12287"/>
                </a:moveTo>
                <a:lnTo>
                  <a:pt x="42767" y="12287"/>
                </a:lnTo>
                <a:lnTo>
                  <a:pt x="39719" y="10763"/>
                </a:lnTo>
                <a:lnTo>
                  <a:pt x="47339" y="10763"/>
                </a:lnTo>
                <a:lnTo>
                  <a:pt x="47339" y="12287"/>
                </a:lnTo>
                <a:close/>
              </a:path>
              <a:path w="50800" h="69214">
                <a:moveTo>
                  <a:pt x="36671" y="67151"/>
                </a:moveTo>
                <a:lnTo>
                  <a:pt x="4667" y="67151"/>
                </a:lnTo>
                <a:lnTo>
                  <a:pt x="0" y="65627"/>
                </a:lnTo>
                <a:lnTo>
                  <a:pt x="0" y="54959"/>
                </a:lnTo>
                <a:lnTo>
                  <a:pt x="4667" y="56483"/>
                </a:lnTo>
                <a:lnTo>
                  <a:pt x="7715" y="58007"/>
                </a:lnTo>
                <a:lnTo>
                  <a:pt x="15335" y="58007"/>
                </a:lnTo>
                <a:lnTo>
                  <a:pt x="19907" y="59531"/>
                </a:lnTo>
                <a:lnTo>
                  <a:pt x="47339" y="59531"/>
                </a:lnTo>
                <a:lnTo>
                  <a:pt x="45815" y="61055"/>
                </a:lnTo>
                <a:lnTo>
                  <a:pt x="45815" y="62579"/>
                </a:lnTo>
                <a:lnTo>
                  <a:pt x="44291" y="62579"/>
                </a:lnTo>
                <a:lnTo>
                  <a:pt x="41243" y="64103"/>
                </a:lnTo>
                <a:lnTo>
                  <a:pt x="39719" y="65627"/>
                </a:lnTo>
                <a:lnTo>
                  <a:pt x="38195" y="65627"/>
                </a:lnTo>
                <a:lnTo>
                  <a:pt x="36671" y="67151"/>
                </a:lnTo>
                <a:close/>
              </a:path>
              <a:path w="50800" h="69214">
                <a:moveTo>
                  <a:pt x="30575" y="68675"/>
                </a:moveTo>
                <a:lnTo>
                  <a:pt x="15335" y="68675"/>
                </a:lnTo>
                <a:lnTo>
                  <a:pt x="10763" y="67151"/>
                </a:lnTo>
                <a:lnTo>
                  <a:pt x="32099" y="67151"/>
                </a:lnTo>
                <a:lnTo>
                  <a:pt x="30575" y="6867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1226819" y="2379632"/>
            <a:ext cx="128206" cy="88486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1451134" y="2399444"/>
            <a:ext cx="270129" cy="68674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1747171" y="2445258"/>
            <a:ext cx="32384" cy="44450"/>
          </a:xfrm>
          <a:custGeom>
            <a:avLst/>
            <a:gdLst/>
            <a:ahLst/>
            <a:cxnLst/>
            <a:rect l="l" t="t" r="r" b="b"/>
            <a:pathLst>
              <a:path w="32385" h="44450">
                <a:moveTo>
                  <a:pt x="22955" y="1524"/>
                </a:moveTo>
                <a:lnTo>
                  <a:pt x="16859" y="1524"/>
                </a:lnTo>
                <a:lnTo>
                  <a:pt x="16859" y="0"/>
                </a:lnTo>
                <a:lnTo>
                  <a:pt x="21431" y="0"/>
                </a:lnTo>
                <a:lnTo>
                  <a:pt x="22955" y="1524"/>
                </a:lnTo>
                <a:close/>
              </a:path>
              <a:path w="32385" h="44450">
                <a:moveTo>
                  <a:pt x="6096" y="44196"/>
                </a:moveTo>
                <a:lnTo>
                  <a:pt x="0" y="44196"/>
                </a:lnTo>
                <a:lnTo>
                  <a:pt x="0" y="35052"/>
                </a:lnTo>
                <a:lnTo>
                  <a:pt x="4572" y="35052"/>
                </a:lnTo>
                <a:lnTo>
                  <a:pt x="6096" y="33528"/>
                </a:lnTo>
                <a:lnTo>
                  <a:pt x="10763" y="33528"/>
                </a:lnTo>
                <a:lnTo>
                  <a:pt x="13811" y="30480"/>
                </a:lnTo>
                <a:lnTo>
                  <a:pt x="15335" y="30480"/>
                </a:lnTo>
                <a:lnTo>
                  <a:pt x="15335" y="28956"/>
                </a:lnTo>
                <a:lnTo>
                  <a:pt x="16859" y="27432"/>
                </a:lnTo>
                <a:lnTo>
                  <a:pt x="16859" y="19812"/>
                </a:lnTo>
                <a:lnTo>
                  <a:pt x="15335" y="18288"/>
                </a:lnTo>
                <a:lnTo>
                  <a:pt x="15335" y="16764"/>
                </a:lnTo>
                <a:lnTo>
                  <a:pt x="13811" y="16764"/>
                </a:lnTo>
                <a:lnTo>
                  <a:pt x="13811" y="15240"/>
                </a:lnTo>
                <a:lnTo>
                  <a:pt x="12287" y="13716"/>
                </a:lnTo>
                <a:lnTo>
                  <a:pt x="12287" y="12192"/>
                </a:lnTo>
                <a:lnTo>
                  <a:pt x="10763" y="10668"/>
                </a:lnTo>
                <a:lnTo>
                  <a:pt x="10763" y="7620"/>
                </a:lnTo>
                <a:lnTo>
                  <a:pt x="12287" y="6096"/>
                </a:lnTo>
                <a:lnTo>
                  <a:pt x="12287" y="4572"/>
                </a:lnTo>
                <a:lnTo>
                  <a:pt x="15335" y="1524"/>
                </a:lnTo>
                <a:lnTo>
                  <a:pt x="26003" y="1524"/>
                </a:lnTo>
                <a:lnTo>
                  <a:pt x="27527" y="3048"/>
                </a:lnTo>
                <a:lnTo>
                  <a:pt x="27527" y="4572"/>
                </a:lnTo>
                <a:lnTo>
                  <a:pt x="30575" y="7620"/>
                </a:lnTo>
                <a:lnTo>
                  <a:pt x="30575" y="9144"/>
                </a:lnTo>
                <a:lnTo>
                  <a:pt x="32099" y="10668"/>
                </a:lnTo>
                <a:lnTo>
                  <a:pt x="32099" y="19812"/>
                </a:lnTo>
                <a:lnTo>
                  <a:pt x="29051" y="25908"/>
                </a:lnTo>
                <a:lnTo>
                  <a:pt x="29051" y="30480"/>
                </a:lnTo>
                <a:lnTo>
                  <a:pt x="26003" y="32004"/>
                </a:lnTo>
                <a:lnTo>
                  <a:pt x="24479" y="35052"/>
                </a:lnTo>
                <a:lnTo>
                  <a:pt x="21431" y="38100"/>
                </a:lnTo>
                <a:lnTo>
                  <a:pt x="18383" y="39624"/>
                </a:lnTo>
                <a:lnTo>
                  <a:pt x="13811" y="41148"/>
                </a:lnTo>
                <a:lnTo>
                  <a:pt x="10763" y="42672"/>
                </a:lnTo>
                <a:lnTo>
                  <a:pt x="6096" y="441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1815846" y="2375312"/>
            <a:ext cx="199929" cy="92806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2035588" y="2399444"/>
            <a:ext cx="199929" cy="68674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2256853" y="2399442"/>
            <a:ext cx="50800" cy="69216"/>
          </a:xfrm>
          <a:custGeom>
            <a:avLst/>
            <a:gdLst/>
            <a:ahLst/>
            <a:cxnLst/>
            <a:rect l="l" t="t" r="r" b="b"/>
            <a:pathLst>
              <a:path w="50800" h="69214">
                <a:moveTo>
                  <a:pt x="47339" y="59531"/>
                </a:moveTo>
                <a:lnTo>
                  <a:pt x="27527" y="59531"/>
                </a:lnTo>
                <a:lnTo>
                  <a:pt x="32099" y="58007"/>
                </a:lnTo>
                <a:lnTo>
                  <a:pt x="38195" y="54959"/>
                </a:lnTo>
                <a:lnTo>
                  <a:pt x="38195" y="45815"/>
                </a:lnTo>
                <a:lnTo>
                  <a:pt x="36671" y="45815"/>
                </a:lnTo>
                <a:lnTo>
                  <a:pt x="36671" y="44291"/>
                </a:lnTo>
                <a:lnTo>
                  <a:pt x="35147" y="44291"/>
                </a:lnTo>
                <a:lnTo>
                  <a:pt x="33623" y="42767"/>
                </a:lnTo>
                <a:lnTo>
                  <a:pt x="30575" y="41243"/>
                </a:lnTo>
                <a:lnTo>
                  <a:pt x="29051" y="41243"/>
                </a:lnTo>
                <a:lnTo>
                  <a:pt x="26003" y="39719"/>
                </a:lnTo>
                <a:lnTo>
                  <a:pt x="21336" y="38195"/>
                </a:lnTo>
                <a:lnTo>
                  <a:pt x="18288" y="38195"/>
                </a:lnTo>
                <a:lnTo>
                  <a:pt x="15240" y="36671"/>
                </a:lnTo>
                <a:lnTo>
                  <a:pt x="13716" y="35147"/>
                </a:lnTo>
                <a:lnTo>
                  <a:pt x="10668" y="35147"/>
                </a:lnTo>
                <a:lnTo>
                  <a:pt x="9144" y="33623"/>
                </a:lnTo>
                <a:lnTo>
                  <a:pt x="6096" y="32099"/>
                </a:lnTo>
                <a:lnTo>
                  <a:pt x="3048" y="29051"/>
                </a:lnTo>
                <a:lnTo>
                  <a:pt x="3048" y="26003"/>
                </a:lnTo>
                <a:lnTo>
                  <a:pt x="1524" y="24479"/>
                </a:lnTo>
                <a:lnTo>
                  <a:pt x="1524" y="13811"/>
                </a:lnTo>
                <a:lnTo>
                  <a:pt x="3048" y="10763"/>
                </a:lnTo>
                <a:lnTo>
                  <a:pt x="10668" y="3143"/>
                </a:lnTo>
                <a:lnTo>
                  <a:pt x="15240" y="3143"/>
                </a:lnTo>
                <a:lnTo>
                  <a:pt x="18288" y="1619"/>
                </a:lnTo>
                <a:lnTo>
                  <a:pt x="22860" y="0"/>
                </a:lnTo>
                <a:lnTo>
                  <a:pt x="33623" y="0"/>
                </a:lnTo>
                <a:lnTo>
                  <a:pt x="36671" y="1619"/>
                </a:lnTo>
                <a:lnTo>
                  <a:pt x="42767" y="1619"/>
                </a:lnTo>
                <a:lnTo>
                  <a:pt x="45815" y="3143"/>
                </a:lnTo>
                <a:lnTo>
                  <a:pt x="45815" y="10763"/>
                </a:lnTo>
                <a:lnTo>
                  <a:pt x="18288" y="10763"/>
                </a:lnTo>
                <a:lnTo>
                  <a:pt x="16764" y="12287"/>
                </a:lnTo>
                <a:lnTo>
                  <a:pt x="15240" y="12287"/>
                </a:lnTo>
                <a:lnTo>
                  <a:pt x="15240" y="13811"/>
                </a:lnTo>
                <a:lnTo>
                  <a:pt x="13716" y="13811"/>
                </a:lnTo>
                <a:lnTo>
                  <a:pt x="13716" y="15335"/>
                </a:lnTo>
                <a:lnTo>
                  <a:pt x="12192" y="16859"/>
                </a:lnTo>
                <a:lnTo>
                  <a:pt x="12192" y="21431"/>
                </a:lnTo>
                <a:lnTo>
                  <a:pt x="13716" y="21431"/>
                </a:lnTo>
                <a:lnTo>
                  <a:pt x="13716" y="22955"/>
                </a:lnTo>
                <a:lnTo>
                  <a:pt x="15240" y="22955"/>
                </a:lnTo>
                <a:lnTo>
                  <a:pt x="15240" y="24479"/>
                </a:lnTo>
                <a:lnTo>
                  <a:pt x="16764" y="26003"/>
                </a:lnTo>
                <a:lnTo>
                  <a:pt x="18288" y="26003"/>
                </a:lnTo>
                <a:lnTo>
                  <a:pt x="21336" y="27527"/>
                </a:lnTo>
                <a:lnTo>
                  <a:pt x="22860" y="27527"/>
                </a:lnTo>
                <a:lnTo>
                  <a:pt x="26003" y="29051"/>
                </a:lnTo>
                <a:lnTo>
                  <a:pt x="29051" y="30575"/>
                </a:lnTo>
                <a:lnTo>
                  <a:pt x="33623" y="30575"/>
                </a:lnTo>
                <a:lnTo>
                  <a:pt x="42767" y="35147"/>
                </a:lnTo>
                <a:lnTo>
                  <a:pt x="48863" y="41243"/>
                </a:lnTo>
                <a:lnTo>
                  <a:pt x="48863" y="42767"/>
                </a:lnTo>
                <a:lnTo>
                  <a:pt x="50387" y="44291"/>
                </a:lnTo>
                <a:lnTo>
                  <a:pt x="50387" y="53435"/>
                </a:lnTo>
                <a:lnTo>
                  <a:pt x="48863" y="54959"/>
                </a:lnTo>
                <a:lnTo>
                  <a:pt x="48863" y="58007"/>
                </a:lnTo>
                <a:lnTo>
                  <a:pt x="47339" y="59531"/>
                </a:lnTo>
                <a:close/>
              </a:path>
              <a:path w="50800" h="69214">
                <a:moveTo>
                  <a:pt x="45815" y="12287"/>
                </a:moveTo>
                <a:lnTo>
                  <a:pt x="42767" y="12287"/>
                </a:lnTo>
                <a:lnTo>
                  <a:pt x="39719" y="10763"/>
                </a:lnTo>
                <a:lnTo>
                  <a:pt x="45815" y="10763"/>
                </a:lnTo>
                <a:lnTo>
                  <a:pt x="45815" y="12287"/>
                </a:lnTo>
                <a:close/>
              </a:path>
              <a:path w="50800" h="69214">
                <a:moveTo>
                  <a:pt x="35147" y="67151"/>
                </a:moveTo>
                <a:lnTo>
                  <a:pt x="3048" y="67151"/>
                </a:lnTo>
                <a:lnTo>
                  <a:pt x="0" y="65627"/>
                </a:lnTo>
                <a:lnTo>
                  <a:pt x="0" y="54959"/>
                </a:lnTo>
                <a:lnTo>
                  <a:pt x="4572" y="56483"/>
                </a:lnTo>
                <a:lnTo>
                  <a:pt x="7620" y="58007"/>
                </a:lnTo>
                <a:lnTo>
                  <a:pt x="15240" y="58007"/>
                </a:lnTo>
                <a:lnTo>
                  <a:pt x="18288" y="59531"/>
                </a:lnTo>
                <a:lnTo>
                  <a:pt x="47339" y="59531"/>
                </a:lnTo>
                <a:lnTo>
                  <a:pt x="44291" y="62579"/>
                </a:lnTo>
                <a:lnTo>
                  <a:pt x="42767" y="62579"/>
                </a:lnTo>
                <a:lnTo>
                  <a:pt x="39719" y="65627"/>
                </a:lnTo>
                <a:lnTo>
                  <a:pt x="38195" y="65627"/>
                </a:lnTo>
                <a:lnTo>
                  <a:pt x="35147" y="67151"/>
                </a:lnTo>
                <a:close/>
              </a:path>
              <a:path w="50800" h="69214">
                <a:moveTo>
                  <a:pt x="29051" y="68675"/>
                </a:moveTo>
                <a:lnTo>
                  <a:pt x="15240" y="68675"/>
                </a:lnTo>
                <a:lnTo>
                  <a:pt x="10668" y="67151"/>
                </a:lnTo>
                <a:lnTo>
                  <a:pt x="32099" y="67151"/>
                </a:lnTo>
                <a:lnTo>
                  <a:pt x="29051" y="6867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2410967" y="2368962"/>
            <a:ext cx="466915" cy="286798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2989326" y="2381155"/>
            <a:ext cx="52069" cy="86996"/>
          </a:xfrm>
          <a:custGeom>
            <a:avLst/>
            <a:gdLst/>
            <a:ahLst/>
            <a:cxnLst/>
            <a:rect l="l" t="t" r="r" b="b"/>
            <a:pathLst>
              <a:path w="52069" h="86994">
                <a:moveTo>
                  <a:pt x="45815" y="76295"/>
                </a:moveTo>
                <a:lnTo>
                  <a:pt x="27432" y="76295"/>
                </a:lnTo>
                <a:lnTo>
                  <a:pt x="30480" y="74771"/>
                </a:lnTo>
                <a:lnTo>
                  <a:pt x="33528" y="71723"/>
                </a:lnTo>
                <a:lnTo>
                  <a:pt x="36576" y="70199"/>
                </a:lnTo>
                <a:lnTo>
                  <a:pt x="38100" y="68675"/>
                </a:lnTo>
                <a:lnTo>
                  <a:pt x="38100" y="67151"/>
                </a:lnTo>
                <a:lnTo>
                  <a:pt x="39719" y="64103"/>
                </a:lnTo>
                <a:lnTo>
                  <a:pt x="39719" y="53435"/>
                </a:lnTo>
                <a:lnTo>
                  <a:pt x="38100" y="50387"/>
                </a:lnTo>
                <a:lnTo>
                  <a:pt x="35052" y="47339"/>
                </a:lnTo>
                <a:lnTo>
                  <a:pt x="25908" y="44291"/>
                </a:lnTo>
                <a:lnTo>
                  <a:pt x="1524" y="44291"/>
                </a:lnTo>
                <a:lnTo>
                  <a:pt x="1524" y="0"/>
                </a:lnTo>
                <a:lnTo>
                  <a:pt x="47339" y="0"/>
                </a:lnTo>
                <a:lnTo>
                  <a:pt x="47339" y="10668"/>
                </a:lnTo>
                <a:lnTo>
                  <a:pt x="12192" y="10668"/>
                </a:lnTo>
                <a:lnTo>
                  <a:pt x="12192" y="33623"/>
                </a:lnTo>
                <a:lnTo>
                  <a:pt x="24384" y="33623"/>
                </a:lnTo>
                <a:lnTo>
                  <a:pt x="28956" y="35147"/>
                </a:lnTo>
                <a:lnTo>
                  <a:pt x="32004" y="35147"/>
                </a:lnTo>
                <a:lnTo>
                  <a:pt x="36576" y="36671"/>
                </a:lnTo>
                <a:lnTo>
                  <a:pt x="39719" y="36671"/>
                </a:lnTo>
                <a:lnTo>
                  <a:pt x="42767" y="39719"/>
                </a:lnTo>
                <a:lnTo>
                  <a:pt x="45815" y="41243"/>
                </a:lnTo>
                <a:lnTo>
                  <a:pt x="47339" y="42767"/>
                </a:lnTo>
                <a:lnTo>
                  <a:pt x="50387" y="47339"/>
                </a:lnTo>
                <a:lnTo>
                  <a:pt x="51911" y="50387"/>
                </a:lnTo>
                <a:lnTo>
                  <a:pt x="51911" y="65627"/>
                </a:lnTo>
                <a:lnTo>
                  <a:pt x="50387" y="70199"/>
                </a:lnTo>
                <a:lnTo>
                  <a:pt x="47339" y="73247"/>
                </a:lnTo>
                <a:lnTo>
                  <a:pt x="45815" y="76295"/>
                </a:lnTo>
                <a:close/>
              </a:path>
              <a:path w="52069" h="86994">
                <a:moveTo>
                  <a:pt x="21336" y="86963"/>
                </a:moveTo>
                <a:lnTo>
                  <a:pt x="7620" y="86963"/>
                </a:lnTo>
                <a:lnTo>
                  <a:pt x="6096" y="85439"/>
                </a:lnTo>
                <a:lnTo>
                  <a:pt x="0" y="85439"/>
                </a:lnTo>
                <a:lnTo>
                  <a:pt x="0" y="74771"/>
                </a:lnTo>
                <a:lnTo>
                  <a:pt x="3048" y="76295"/>
                </a:lnTo>
                <a:lnTo>
                  <a:pt x="45815" y="76295"/>
                </a:lnTo>
                <a:lnTo>
                  <a:pt x="42767" y="79343"/>
                </a:lnTo>
                <a:lnTo>
                  <a:pt x="39719" y="80867"/>
                </a:lnTo>
                <a:lnTo>
                  <a:pt x="35052" y="83915"/>
                </a:lnTo>
                <a:lnTo>
                  <a:pt x="30480" y="83915"/>
                </a:lnTo>
                <a:lnTo>
                  <a:pt x="21336" y="8696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3062573" y="2379631"/>
            <a:ext cx="53975" cy="88900"/>
          </a:xfrm>
          <a:custGeom>
            <a:avLst/>
            <a:gdLst/>
            <a:ahLst/>
            <a:cxnLst/>
            <a:rect l="l" t="t" r="r" b="b"/>
            <a:pathLst>
              <a:path w="53975" h="88900">
                <a:moveTo>
                  <a:pt x="30480" y="1524"/>
                </a:moveTo>
                <a:lnTo>
                  <a:pt x="18288" y="1524"/>
                </a:lnTo>
                <a:lnTo>
                  <a:pt x="19812" y="0"/>
                </a:lnTo>
                <a:lnTo>
                  <a:pt x="25908" y="0"/>
                </a:lnTo>
                <a:lnTo>
                  <a:pt x="30480" y="1524"/>
                </a:lnTo>
                <a:close/>
              </a:path>
              <a:path w="53975" h="88900">
                <a:moveTo>
                  <a:pt x="1524" y="13716"/>
                </a:moveTo>
                <a:lnTo>
                  <a:pt x="1524" y="4572"/>
                </a:lnTo>
                <a:lnTo>
                  <a:pt x="3048" y="3048"/>
                </a:lnTo>
                <a:lnTo>
                  <a:pt x="6096" y="3048"/>
                </a:lnTo>
                <a:lnTo>
                  <a:pt x="9144" y="1524"/>
                </a:lnTo>
                <a:lnTo>
                  <a:pt x="33528" y="1524"/>
                </a:lnTo>
                <a:lnTo>
                  <a:pt x="39624" y="4572"/>
                </a:lnTo>
                <a:lnTo>
                  <a:pt x="42767" y="6096"/>
                </a:lnTo>
                <a:lnTo>
                  <a:pt x="44291" y="7620"/>
                </a:lnTo>
                <a:lnTo>
                  <a:pt x="45815" y="10668"/>
                </a:lnTo>
                <a:lnTo>
                  <a:pt x="12192" y="10668"/>
                </a:lnTo>
                <a:lnTo>
                  <a:pt x="9144" y="12192"/>
                </a:lnTo>
                <a:lnTo>
                  <a:pt x="6096" y="12192"/>
                </a:lnTo>
                <a:lnTo>
                  <a:pt x="1524" y="13716"/>
                </a:lnTo>
                <a:close/>
              </a:path>
              <a:path w="53975" h="88900">
                <a:moveTo>
                  <a:pt x="47339" y="77819"/>
                </a:moveTo>
                <a:lnTo>
                  <a:pt x="28956" y="77819"/>
                </a:lnTo>
                <a:lnTo>
                  <a:pt x="32004" y="76295"/>
                </a:lnTo>
                <a:lnTo>
                  <a:pt x="35052" y="73247"/>
                </a:lnTo>
                <a:lnTo>
                  <a:pt x="38100" y="73247"/>
                </a:lnTo>
                <a:lnTo>
                  <a:pt x="39624" y="70199"/>
                </a:lnTo>
                <a:lnTo>
                  <a:pt x="39624" y="68675"/>
                </a:lnTo>
                <a:lnTo>
                  <a:pt x="41243" y="67151"/>
                </a:lnTo>
                <a:lnTo>
                  <a:pt x="41243" y="58007"/>
                </a:lnTo>
                <a:lnTo>
                  <a:pt x="39624" y="56483"/>
                </a:lnTo>
                <a:lnTo>
                  <a:pt x="38100" y="53435"/>
                </a:lnTo>
                <a:lnTo>
                  <a:pt x="36576" y="51911"/>
                </a:lnTo>
                <a:lnTo>
                  <a:pt x="35052" y="51911"/>
                </a:lnTo>
                <a:lnTo>
                  <a:pt x="33528" y="50387"/>
                </a:lnTo>
                <a:lnTo>
                  <a:pt x="30480" y="48863"/>
                </a:lnTo>
                <a:lnTo>
                  <a:pt x="25908" y="48863"/>
                </a:lnTo>
                <a:lnTo>
                  <a:pt x="22860" y="47339"/>
                </a:lnTo>
                <a:lnTo>
                  <a:pt x="10668" y="47339"/>
                </a:lnTo>
                <a:lnTo>
                  <a:pt x="10668" y="38195"/>
                </a:lnTo>
                <a:lnTo>
                  <a:pt x="27432" y="38195"/>
                </a:lnTo>
                <a:lnTo>
                  <a:pt x="28956" y="36671"/>
                </a:lnTo>
                <a:lnTo>
                  <a:pt x="30480" y="36671"/>
                </a:lnTo>
                <a:lnTo>
                  <a:pt x="36576" y="30575"/>
                </a:lnTo>
                <a:lnTo>
                  <a:pt x="36576" y="18288"/>
                </a:lnTo>
                <a:lnTo>
                  <a:pt x="35052" y="15240"/>
                </a:lnTo>
                <a:lnTo>
                  <a:pt x="33528" y="13716"/>
                </a:lnTo>
                <a:lnTo>
                  <a:pt x="30480" y="12192"/>
                </a:lnTo>
                <a:lnTo>
                  <a:pt x="25908" y="10668"/>
                </a:lnTo>
                <a:lnTo>
                  <a:pt x="45815" y="10668"/>
                </a:lnTo>
                <a:lnTo>
                  <a:pt x="47339" y="13716"/>
                </a:lnTo>
                <a:lnTo>
                  <a:pt x="48863" y="15240"/>
                </a:lnTo>
                <a:lnTo>
                  <a:pt x="48863" y="26003"/>
                </a:lnTo>
                <a:lnTo>
                  <a:pt x="35052" y="41243"/>
                </a:lnTo>
                <a:lnTo>
                  <a:pt x="36576" y="42767"/>
                </a:lnTo>
                <a:lnTo>
                  <a:pt x="39624" y="42767"/>
                </a:lnTo>
                <a:lnTo>
                  <a:pt x="41243" y="44291"/>
                </a:lnTo>
                <a:lnTo>
                  <a:pt x="44291" y="45815"/>
                </a:lnTo>
                <a:lnTo>
                  <a:pt x="45815" y="45815"/>
                </a:lnTo>
                <a:lnTo>
                  <a:pt x="47339" y="47339"/>
                </a:lnTo>
                <a:lnTo>
                  <a:pt x="48863" y="50387"/>
                </a:lnTo>
                <a:lnTo>
                  <a:pt x="51911" y="53435"/>
                </a:lnTo>
                <a:lnTo>
                  <a:pt x="51911" y="56483"/>
                </a:lnTo>
                <a:lnTo>
                  <a:pt x="53435" y="58007"/>
                </a:lnTo>
                <a:lnTo>
                  <a:pt x="53435" y="65627"/>
                </a:lnTo>
                <a:lnTo>
                  <a:pt x="47339" y="77819"/>
                </a:lnTo>
                <a:close/>
              </a:path>
              <a:path w="53975" h="88900">
                <a:moveTo>
                  <a:pt x="22860" y="88487"/>
                </a:moveTo>
                <a:lnTo>
                  <a:pt x="4572" y="88487"/>
                </a:lnTo>
                <a:lnTo>
                  <a:pt x="1524" y="86963"/>
                </a:lnTo>
                <a:lnTo>
                  <a:pt x="0" y="86963"/>
                </a:lnTo>
                <a:lnTo>
                  <a:pt x="0" y="76295"/>
                </a:lnTo>
                <a:lnTo>
                  <a:pt x="3048" y="77819"/>
                </a:lnTo>
                <a:lnTo>
                  <a:pt x="47339" y="77819"/>
                </a:lnTo>
                <a:lnTo>
                  <a:pt x="44291" y="80867"/>
                </a:lnTo>
                <a:lnTo>
                  <a:pt x="41243" y="82391"/>
                </a:lnTo>
                <a:lnTo>
                  <a:pt x="36576" y="85439"/>
                </a:lnTo>
                <a:lnTo>
                  <a:pt x="32004" y="85439"/>
                </a:lnTo>
                <a:lnTo>
                  <a:pt x="22860" y="8848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3141917" y="2368963"/>
            <a:ext cx="36830" cy="125095"/>
          </a:xfrm>
          <a:custGeom>
            <a:avLst/>
            <a:gdLst/>
            <a:ahLst/>
            <a:cxnLst/>
            <a:rect l="l" t="t" r="r" b="b"/>
            <a:pathLst>
              <a:path w="36830" h="125094">
                <a:moveTo>
                  <a:pt x="6096" y="125063"/>
                </a:moveTo>
                <a:lnTo>
                  <a:pt x="0" y="118967"/>
                </a:lnTo>
                <a:lnTo>
                  <a:pt x="6286" y="112109"/>
                </a:lnTo>
                <a:lnTo>
                  <a:pt x="11430" y="105251"/>
                </a:lnTo>
                <a:lnTo>
                  <a:pt x="15430" y="98393"/>
                </a:lnTo>
                <a:lnTo>
                  <a:pt x="18288" y="91535"/>
                </a:lnTo>
                <a:lnTo>
                  <a:pt x="21407" y="84677"/>
                </a:lnTo>
                <a:lnTo>
                  <a:pt x="23812" y="77819"/>
                </a:lnTo>
                <a:lnTo>
                  <a:pt x="25360" y="70961"/>
                </a:lnTo>
                <a:lnTo>
                  <a:pt x="25908" y="64103"/>
                </a:lnTo>
                <a:lnTo>
                  <a:pt x="24217" y="48634"/>
                </a:lnTo>
                <a:lnTo>
                  <a:pt x="19240" y="34147"/>
                </a:lnTo>
                <a:lnTo>
                  <a:pt x="11120" y="20517"/>
                </a:lnTo>
                <a:lnTo>
                  <a:pt x="0" y="7620"/>
                </a:lnTo>
                <a:lnTo>
                  <a:pt x="6096" y="0"/>
                </a:lnTo>
                <a:lnTo>
                  <a:pt x="19874" y="14921"/>
                </a:lnTo>
                <a:lnTo>
                  <a:pt x="29384" y="30146"/>
                </a:lnTo>
                <a:lnTo>
                  <a:pt x="34894" y="45943"/>
                </a:lnTo>
                <a:lnTo>
                  <a:pt x="36671" y="62579"/>
                </a:lnTo>
                <a:lnTo>
                  <a:pt x="36671" y="71723"/>
                </a:lnTo>
                <a:lnTo>
                  <a:pt x="35052" y="77819"/>
                </a:lnTo>
                <a:lnTo>
                  <a:pt x="35052" y="82391"/>
                </a:lnTo>
                <a:lnTo>
                  <a:pt x="33528" y="86963"/>
                </a:lnTo>
                <a:lnTo>
                  <a:pt x="30480" y="93059"/>
                </a:lnTo>
                <a:lnTo>
                  <a:pt x="28956" y="97631"/>
                </a:lnTo>
                <a:lnTo>
                  <a:pt x="24384" y="103727"/>
                </a:lnTo>
                <a:lnTo>
                  <a:pt x="21336" y="108299"/>
                </a:lnTo>
                <a:lnTo>
                  <a:pt x="16764" y="114395"/>
                </a:lnTo>
                <a:lnTo>
                  <a:pt x="6096" y="12506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566165" y="2542888"/>
            <a:ext cx="210502" cy="86963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859059" y="2536699"/>
            <a:ext cx="55244" cy="93345"/>
          </a:xfrm>
          <a:custGeom>
            <a:avLst/>
            <a:gdLst/>
            <a:ahLst/>
            <a:cxnLst/>
            <a:rect l="l" t="t" r="r" b="b"/>
            <a:pathLst>
              <a:path w="55244" h="93344">
                <a:moveTo>
                  <a:pt x="54864" y="27432"/>
                </a:moveTo>
                <a:lnTo>
                  <a:pt x="44196" y="27432"/>
                </a:lnTo>
                <a:lnTo>
                  <a:pt x="44196" y="0"/>
                </a:lnTo>
                <a:lnTo>
                  <a:pt x="54864" y="0"/>
                </a:lnTo>
                <a:lnTo>
                  <a:pt x="54864" y="27432"/>
                </a:lnTo>
                <a:close/>
              </a:path>
              <a:path w="55244" h="93344">
                <a:moveTo>
                  <a:pt x="27432" y="93059"/>
                </a:moveTo>
                <a:lnTo>
                  <a:pt x="15240" y="93059"/>
                </a:lnTo>
                <a:lnTo>
                  <a:pt x="12192" y="91535"/>
                </a:lnTo>
                <a:lnTo>
                  <a:pt x="7620" y="86963"/>
                </a:lnTo>
                <a:lnTo>
                  <a:pt x="6096" y="83915"/>
                </a:lnTo>
                <a:lnTo>
                  <a:pt x="3048" y="80867"/>
                </a:lnTo>
                <a:lnTo>
                  <a:pt x="3048" y="77819"/>
                </a:lnTo>
                <a:lnTo>
                  <a:pt x="1524" y="74771"/>
                </a:lnTo>
                <a:lnTo>
                  <a:pt x="0" y="70199"/>
                </a:lnTo>
                <a:lnTo>
                  <a:pt x="0" y="50292"/>
                </a:lnTo>
                <a:lnTo>
                  <a:pt x="3048" y="41148"/>
                </a:lnTo>
                <a:lnTo>
                  <a:pt x="12192" y="32004"/>
                </a:lnTo>
                <a:lnTo>
                  <a:pt x="18288" y="28956"/>
                </a:lnTo>
                <a:lnTo>
                  <a:pt x="27432" y="25908"/>
                </a:lnTo>
                <a:lnTo>
                  <a:pt x="39624" y="25908"/>
                </a:lnTo>
                <a:lnTo>
                  <a:pt x="42672" y="27432"/>
                </a:lnTo>
                <a:lnTo>
                  <a:pt x="54864" y="27432"/>
                </a:lnTo>
                <a:lnTo>
                  <a:pt x="54864" y="35052"/>
                </a:lnTo>
                <a:lnTo>
                  <a:pt x="24384" y="35052"/>
                </a:lnTo>
                <a:lnTo>
                  <a:pt x="19812" y="36576"/>
                </a:lnTo>
                <a:lnTo>
                  <a:pt x="13716" y="45720"/>
                </a:lnTo>
                <a:lnTo>
                  <a:pt x="12192" y="51816"/>
                </a:lnTo>
                <a:lnTo>
                  <a:pt x="12192" y="73247"/>
                </a:lnTo>
                <a:lnTo>
                  <a:pt x="15240" y="77819"/>
                </a:lnTo>
                <a:lnTo>
                  <a:pt x="16764" y="82391"/>
                </a:lnTo>
                <a:lnTo>
                  <a:pt x="21336" y="83915"/>
                </a:lnTo>
                <a:lnTo>
                  <a:pt x="41148" y="83915"/>
                </a:lnTo>
                <a:lnTo>
                  <a:pt x="38100" y="88487"/>
                </a:lnTo>
                <a:lnTo>
                  <a:pt x="35052" y="90011"/>
                </a:lnTo>
                <a:lnTo>
                  <a:pt x="30480" y="91535"/>
                </a:lnTo>
                <a:lnTo>
                  <a:pt x="27432" y="93059"/>
                </a:lnTo>
                <a:close/>
              </a:path>
              <a:path w="55244" h="93344">
                <a:moveTo>
                  <a:pt x="41148" y="83915"/>
                </a:moveTo>
                <a:lnTo>
                  <a:pt x="27432" y="83915"/>
                </a:lnTo>
                <a:lnTo>
                  <a:pt x="30480" y="82391"/>
                </a:lnTo>
                <a:lnTo>
                  <a:pt x="33528" y="79343"/>
                </a:lnTo>
                <a:lnTo>
                  <a:pt x="36576" y="77819"/>
                </a:lnTo>
                <a:lnTo>
                  <a:pt x="41148" y="73247"/>
                </a:lnTo>
                <a:lnTo>
                  <a:pt x="44196" y="68675"/>
                </a:lnTo>
                <a:lnTo>
                  <a:pt x="44196" y="38100"/>
                </a:lnTo>
                <a:lnTo>
                  <a:pt x="42672" y="36576"/>
                </a:lnTo>
                <a:lnTo>
                  <a:pt x="38100" y="36576"/>
                </a:lnTo>
                <a:lnTo>
                  <a:pt x="35052" y="35052"/>
                </a:lnTo>
                <a:lnTo>
                  <a:pt x="54864" y="35052"/>
                </a:lnTo>
                <a:lnTo>
                  <a:pt x="54864" y="79343"/>
                </a:lnTo>
                <a:lnTo>
                  <a:pt x="44196" y="79343"/>
                </a:lnTo>
                <a:lnTo>
                  <a:pt x="41148" y="83915"/>
                </a:lnTo>
                <a:close/>
              </a:path>
              <a:path w="55244" h="93344">
                <a:moveTo>
                  <a:pt x="54864" y="91535"/>
                </a:moveTo>
                <a:lnTo>
                  <a:pt x="45720" y="91535"/>
                </a:lnTo>
                <a:lnTo>
                  <a:pt x="44196" y="79343"/>
                </a:lnTo>
                <a:lnTo>
                  <a:pt x="54864" y="79343"/>
                </a:lnTo>
                <a:lnTo>
                  <a:pt x="54864" y="9153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933831" y="2542888"/>
            <a:ext cx="201453" cy="86963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1156620" y="2562700"/>
            <a:ext cx="50800" cy="67310"/>
          </a:xfrm>
          <a:custGeom>
            <a:avLst/>
            <a:gdLst/>
            <a:ahLst/>
            <a:cxnLst/>
            <a:rect l="l" t="t" r="r" b="b"/>
            <a:pathLst>
              <a:path w="50800" h="67310">
                <a:moveTo>
                  <a:pt x="47339" y="58007"/>
                </a:moveTo>
                <a:lnTo>
                  <a:pt x="29051" y="58007"/>
                </a:lnTo>
                <a:lnTo>
                  <a:pt x="38195" y="53435"/>
                </a:lnTo>
                <a:lnTo>
                  <a:pt x="39719" y="51911"/>
                </a:lnTo>
                <a:lnTo>
                  <a:pt x="39719" y="47339"/>
                </a:lnTo>
                <a:lnTo>
                  <a:pt x="36671" y="44291"/>
                </a:lnTo>
                <a:lnTo>
                  <a:pt x="36671" y="42767"/>
                </a:lnTo>
                <a:lnTo>
                  <a:pt x="35147" y="42767"/>
                </a:lnTo>
                <a:lnTo>
                  <a:pt x="33623" y="41148"/>
                </a:lnTo>
                <a:lnTo>
                  <a:pt x="30575" y="41148"/>
                </a:lnTo>
                <a:lnTo>
                  <a:pt x="29051" y="39624"/>
                </a:lnTo>
                <a:lnTo>
                  <a:pt x="26003" y="38100"/>
                </a:lnTo>
                <a:lnTo>
                  <a:pt x="21431" y="38100"/>
                </a:lnTo>
                <a:lnTo>
                  <a:pt x="18383" y="36576"/>
                </a:lnTo>
                <a:lnTo>
                  <a:pt x="16859" y="35052"/>
                </a:lnTo>
                <a:lnTo>
                  <a:pt x="13811" y="35052"/>
                </a:lnTo>
                <a:lnTo>
                  <a:pt x="10763" y="33528"/>
                </a:lnTo>
                <a:lnTo>
                  <a:pt x="7715" y="30480"/>
                </a:lnTo>
                <a:lnTo>
                  <a:pt x="4667" y="28956"/>
                </a:lnTo>
                <a:lnTo>
                  <a:pt x="4667" y="27432"/>
                </a:lnTo>
                <a:lnTo>
                  <a:pt x="3143" y="25908"/>
                </a:lnTo>
                <a:lnTo>
                  <a:pt x="1524" y="22860"/>
                </a:lnTo>
                <a:lnTo>
                  <a:pt x="1524" y="13716"/>
                </a:lnTo>
                <a:lnTo>
                  <a:pt x="3143" y="12192"/>
                </a:lnTo>
                <a:lnTo>
                  <a:pt x="3143" y="10668"/>
                </a:lnTo>
                <a:lnTo>
                  <a:pt x="4667" y="7620"/>
                </a:lnTo>
                <a:lnTo>
                  <a:pt x="7715" y="6096"/>
                </a:lnTo>
                <a:lnTo>
                  <a:pt x="9239" y="4572"/>
                </a:lnTo>
                <a:lnTo>
                  <a:pt x="18383" y="0"/>
                </a:lnTo>
                <a:lnTo>
                  <a:pt x="42767" y="0"/>
                </a:lnTo>
                <a:lnTo>
                  <a:pt x="47339" y="1524"/>
                </a:lnTo>
                <a:lnTo>
                  <a:pt x="47339" y="9144"/>
                </a:lnTo>
                <a:lnTo>
                  <a:pt x="21431" y="9144"/>
                </a:lnTo>
                <a:lnTo>
                  <a:pt x="18383" y="10668"/>
                </a:lnTo>
                <a:lnTo>
                  <a:pt x="16859" y="10668"/>
                </a:lnTo>
                <a:lnTo>
                  <a:pt x="13811" y="13716"/>
                </a:lnTo>
                <a:lnTo>
                  <a:pt x="13811" y="15240"/>
                </a:lnTo>
                <a:lnTo>
                  <a:pt x="12287" y="16764"/>
                </a:lnTo>
                <a:lnTo>
                  <a:pt x="12287" y="18288"/>
                </a:lnTo>
                <a:lnTo>
                  <a:pt x="13811" y="19812"/>
                </a:lnTo>
                <a:lnTo>
                  <a:pt x="13811" y="21336"/>
                </a:lnTo>
                <a:lnTo>
                  <a:pt x="15335" y="22860"/>
                </a:lnTo>
                <a:lnTo>
                  <a:pt x="16859" y="22860"/>
                </a:lnTo>
                <a:lnTo>
                  <a:pt x="16859" y="24384"/>
                </a:lnTo>
                <a:lnTo>
                  <a:pt x="19907" y="24384"/>
                </a:lnTo>
                <a:lnTo>
                  <a:pt x="22955" y="27432"/>
                </a:lnTo>
                <a:lnTo>
                  <a:pt x="26003" y="27432"/>
                </a:lnTo>
                <a:lnTo>
                  <a:pt x="30575" y="28956"/>
                </a:lnTo>
                <a:lnTo>
                  <a:pt x="33623" y="30480"/>
                </a:lnTo>
                <a:lnTo>
                  <a:pt x="36671" y="30480"/>
                </a:lnTo>
                <a:lnTo>
                  <a:pt x="42767" y="33528"/>
                </a:lnTo>
                <a:lnTo>
                  <a:pt x="50387" y="41148"/>
                </a:lnTo>
                <a:lnTo>
                  <a:pt x="50387" y="54959"/>
                </a:lnTo>
                <a:lnTo>
                  <a:pt x="47339" y="58007"/>
                </a:lnTo>
                <a:close/>
              </a:path>
              <a:path w="50800" h="67310">
                <a:moveTo>
                  <a:pt x="47339" y="12192"/>
                </a:moveTo>
                <a:lnTo>
                  <a:pt x="42767" y="10668"/>
                </a:lnTo>
                <a:lnTo>
                  <a:pt x="39719" y="10668"/>
                </a:lnTo>
                <a:lnTo>
                  <a:pt x="36671" y="9144"/>
                </a:lnTo>
                <a:lnTo>
                  <a:pt x="47339" y="9144"/>
                </a:lnTo>
                <a:lnTo>
                  <a:pt x="47339" y="12192"/>
                </a:lnTo>
                <a:close/>
              </a:path>
              <a:path w="50800" h="67310">
                <a:moveTo>
                  <a:pt x="36671" y="65627"/>
                </a:moveTo>
                <a:lnTo>
                  <a:pt x="0" y="65627"/>
                </a:lnTo>
                <a:lnTo>
                  <a:pt x="0" y="54959"/>
                </a:lnTo>
                <a:lnTo>
                  <a:pt x="4667" y="54959"/>
                </a:lnTo>
                <a:lnTo>
                  <a:pt x="7715" y="56483"/>
                </a:lnTo>
                <a:lnTo>
                  <a:pt x="12287" y="56483"/>
                </a:lnTo>
                <a:lnTo>
                  <a:pt x="15335" y="58007"/>
                </a:lnTo>
                <a:lnTo>
                  <a:pt x="47339" y="58007"/>
                </a:lnTo>
                <a:lnTo>
                  <a:pt x="45815" y="59531"/>
                </a:lnTo>
                <a:lnTo>
                  <a:pt x="45815" y="61055"/>
                </a:lnTo>
                <a:lnTo>
                  <a:pt x="44291" y="62579"/>
                </a:lnTo>
                <a:lnTo>
                  <a:pt x="41243" y="62579"/>
                </a:lnTo>
                <a:lnTo>
                  <a:pt x="39719" y="64103"/>
                </a:lnTo>
                <a:lnTo>
                  <a:pt x="38195" y="64103"/>
                </a:lnTo>
                <a:lnTo>
                  <a:pt x="36671" y="65627"/>
                </a:lnTo>
                <a:close/>
              </a:path>
              <a:path w="50800" h="67310">
                <a:moveTo>
                  <a:pt x="32099" y="67151"/>
                </a:moveTo>
                <a:lnTo>
                  <a:pt x="10763" y="67151"/>
                </a:lnTo>
                <a:lnTo>
                  <a:pt x="7715" y="65627"/>
                </a:lnTo>
                <a:lnTo>
                  <a:pt x="33623" y="65627"/>
                </a:lnTo>
                <a:lnTo>
                  <a:pt x="32099" y="671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1226819" y="2542888"/>
            <a:ext cx="128206" cy="86963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1451134" y="2562700"/>
            <a:ext cx="270129" cy="67151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1747171" y="2608517"/>
            <a:ext cx="32384" cy="43181"/>
          </a:xfrm>
          <a:custGeom>
            <a:avLst/>
            <a:gdLst/>
            <a:ahLst/>
            <a:cxnLst/>
            <a:rect l="l" t="t" r="r" b="b"/>
            <a:pathLst>
              <a:path w="32385" h="43180">
                <a:moveTo>
                  <a:pt x="6096" y="42672"/>
                </a:moveTo>
                <a:lnTo>
                  <a:pt x="0" y="42672"/>
                </a:lnTo>
                <a:lnTo>
                  <a:pt x="0" y="33528"/>
                </a:lnTo>
                <a:lnTo>
                  <a:pt x="6096" y="33528"/>
                </a:lnTo>
                <a:lnTo>
                  <a:pt x="9144" y="32004"/>
                </a:lnTo>
                <a:lnTo>
                  <a:pt x="10763" y="32004"/>
                </a:lnTo>
                <a:lnTo>
                  <a:pt x="12287" y="30480"/>
                </a:lnTo>
                <a:lnTo>
                  <a:pt x="13811" y="30480"/>
                </a:lnTo>
                <a:lnTo>
                  <a:pt x="15335" y="28956"/>
                </a:lnTo>
                <a:lnTo>
                  <a:pt x="15335" y="27432"/>
                </a:lnTo>
                <a:lnTo>
                  <a:pt x="16859" y="25908"/>
                </a:lnTo>
                <a:lnTo>
                  <a:pt x="16859" y="18288"/>
                </a:lnTo>
                <a:lnTo>
                  <a:pt x="13811" y="15240"/>
                </a:lnTo>
                <a:lnTo>
                  <a:pt x="13811" y="13716"/>
                </a:lnTo>
                <a:lnTo>
                  <a:pt x="12287" y="13716"/>
                </a:lnTo>
                <a:lnTo>
                  <a:pt x="12287" y="10668"/>
                </a:lnTo>
                <a:lnTo>
                  <a:pt x="10763" y="9144"/>
                </a:lnTo>
                <a:lnTo>
                  <a:pt x="10763" y="6096"/>
                </a:lnTo>
                <a:lnTo>
                  <a:pt x="12287" y="4572"/>
                </a:lnTo>
                <a:lnTo>
                  <a:pt x="12287" y="3048"/>
                </a:lnTo>
                <a:lnTo>
                  <a:pt x="15335" y="0"/>
                </a:lnTo>
                <a:lnTo>
                  <a:pt x="24479" y="0"/>
                </a:lnTo>
                <a:lnTo>
                  <a:pt x="26003" y="1524"/>
                </a:lnTo>
                <a:lnTo>
                  <a:pt x="27527" y="1524"/>
                </a:lnTo>
                <a:lnTo>
                  <a:pt x="27527" y="3048"/>
                </a:lnTo>
                <a:lnTo>
                  <a:pt x="30575" y="6096"/>
                </a:lnTo>
                <a:lnTo>
                  <a:pt x="30575" y="7620"/>
                </a:lnTo>
                <a:lnTo>
                  <a:pt x="32099" y="10668"/>
                </a:lnTo>
                <a:lnTo>
                  <a:pt x="32099" y="18288"/>
                </a:lnTo>
                <a:lnTo>
                  <a:pt x="30575" y="21336"/>
                </a:lnTo>
                <a:lnTo>
                  <a:pt x="29051" y="25908"/>
                </a:lnTo>
                <a:lnTo>
                  <a:pt x="29051" y="28956"/>
                </a:lnTo>
                <a:lnTo>
                  <a:pt x="21431" y="36576"/>
                </a:lnTo>
                <a:lnTo>
                  <a:pt x="18383" y="38100"/>
                </a:lnTo>
                <a:lnTo>
                  <a:pt x="13811" y="39624"/>
                </a:lnTo>
                <a:lnTo>
                  <a:pt x="10763" y="41148"/>
                </a:lnTo>
                <a:lnTo>
                  <a:pt x="6096" y="426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1815846" y="2537048"/>
            <a:ext cx="199929" cy="92806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2035588" y="2562700"/>
            <a:ext cx="199929" cy="67151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2256853" y="2562700"/>
            <a:ext cx="50800" cy="67310"/>
          </a:xfrm>
          <a:custGeom>
            <a:avLst/>
            <a:gdLst/>
            <a:ahLst/>
            <a:cxnLst/>
            <a:rect l="l" t="t" r="r" b="b"/>
            <a:pathLst>
              <a:path w="50800" h="67310">
                <a:moveTo>
                  <a:pt x="47339" y="58007"/>
                </a:moveTo>
                <a:lnTo>
                  <a:pt x="27527" y="58007"/>
                </a:lnTo>
                <a:lnTo>
                  <a:pt x="32099" y="56483"/>
                </a:lnTo>
                <a:lnTo>
                  <a:pt x="38195" y="53435"/>
                </a:lnTo>
                <a:lnTo>
                  <a:pt x="38195" y="45815"/>
                </a:lnTo>
                <a:lnTo>
                  <a:pt x="36671" y="44291"/>
                </a:lnTo>
                <a:lnTo>
                  <a:pt x="36671" y="42767"/>
                </a:lnTo>
                <a:lnTo>
                  <a:pt x="35147" y="42767"/>
                </a:lnTo>
                <a:lnTo>
                  <a:pt x="33623" y="41148"/>
                </a:lnTo>
                <a:lnTo>
                  <a:pt x="30575" y="41148"/>
                </a:lnTo>
                <a:lnTo>
                  <a:pt x="29051" y="39624"/>
                </a:lnTo>
                <a:lnTo>
                  <a:pt x="26003" y="38100"/>
                </a:lnTo>
                <a:lnTo>
                  <a:pt x="21336" y="38100"/>
                </a:lnTo>
                <a:lnTo>
                  <a:pt x="15240" y="35052"/>
                </a:lnTo>
                <a:lnTo>
                  <a:pt x="13716" y="35052"/>
                </a:lnTo>
                <a:lnTo>
                  <a:pt x="10668" y="33528"/>
                </a:lnTo>
                <a:lnTo>
                  <a:pt x="9144" y="32004"/>
                </a:lnTo>
                <a:lnTo>
                  <a:pt x="6096" y="30480"/>
                </a:lnTo>
                <a:lnTo>
                  <a:pt x="3048" y="27432"/>
                </a:lnTo>
                <a:lnTo>
                  <a:pt x="3048" y="25908"/>
                </a:lnTo>
                <a:lnTo>
                  <a:pt x="1524" y="22860"/>
                </a:lnTo>
                <a:lnTo>
                  <a:pt x="1524" y="12192"/>
                </a:lnTo>
                <a:lnTo>
                  <a:pt x="3048" y="10668"/>
                </a:lnTo>
                <a:lnTo>
                  <a:pt x="4572" y="7620"/>
                </a:lnTo>
                <a:lnTo>
                  <a:pt x="6096" y="6096"/>
                </a:lnTo>
                <a:lnTo>
                  <a:pt x="9144" y="4572"/>
                </a:lnTo>
                <a:lnTo>
                  <a:pt x="10668" y="3048"/>
                </a:lnTo>
                <a:lnTo>
                  <a:pt x="15240" y="1524"/>
                </a:lnTo>
                <a:lnTo>
                  <a:pt x="18288" y="0"/>
                </a:lnTo>
                <a:lnTo>
                  <a:pt x="42767" y="0"/>
                </a:lnTo>
                <a:lnTo>
                  <a:pt x="45815" y="1524"/>
                </a:lnTo>
                <a:lnTo>
                  <a:pt x="45815" y="9144"/>
                </a:lnTo>
                <a:lnTo>
                  <a:pt x="19812" y="9144"/>
                </a:lnTo>
                <a:lnTo>
                  <a:pt x="18288" y="10668"/>
                </a:lnTo>
                <a:lnTo>
                  <a:pt x="15240" y="10668"/>
                </a:lnTo>
                <a:lnTo>
                  <a:pt x="15240" y="12192"/>
                </a:lnTo>
                <a:lnTo>
                  <a:pt x="12192" y="15240"/>
                </a:lnTo>
                <a:lnTo>
                  <a:pt x="12192" y="19812"/>
                </a:lnTo>
                <a:lnTo>
                  <a:pt x="13716" y="19812"/>
                </a:lnTo>
                <a:lnTo>
                  <a:pt x="13716" y="21336"/>
                </a:lnTo>
                <a:lnTo>
                  <a:pt x="16764" y="24384"/>
                </a:lnTo>
                <a:lnTo>
                  <a:pt x="18288" y="24384"/>
                </a:lnTo>
                <a:lnTo>
                  <a:pt x="21336" y="25908"/>
                </a:lnTo>
                <a:lnTo>
                  <a:pt x="22860" y="27432"/>
                </a:lnTo>
                <a:lnTo>
                  <a:pt x="26003" y="27432"/>
                </a:lnTo>
                <a:lnTo>
                  <a:pt x="29051" y="28956"/>
                </a:lnTo>
                <a:lnTo>
                  <a:pt x="33623" y="30480"/>
                </a:lnTo>
                <a:lnTo>
                  <a:pt x="36671" y="30480"/>
                </a:lnTo>
                <a:lnTo>
                  <a:pt x="42767" y="33528"/>
                </a:lnTo>
                <a:lnTo>
                  <a:pt x="48863" y="39624"/>
                </a:lnTo>
                <a:lnTo>
                  <a:pt x="48863" y="41148"/>
                </a:lnTo>
                <a:lnTo>
                  <a:pt x="50387" y="44291"/>
                </a:lnTo>
                <a:lnTo>
                  <a:pt x="50387" y="53435"/>
                </a:lnTo>
                <a:lnTo>
                  <a:pt x="48863" y="54959"/>
                </a:lnTo>
                <a:lnTo>
                  <a:pt x="48863" y="56483"/>
                </a:lnTo>
                <a:lnTo>
                  <a:pt x="47339" y="58007"/>
                </a:lnTo>
                <a:close/>
              </a:path>
              <a:path w="50800" h="67310">
                <a:moveTo>
                  <a:pt x="45815" y="12192"/>
                </a:moveTo>
                <a:lnTo>
                  <a:pt x="42767" y="10668"/>
                </a:lnTo>
                <a:lnTo>
                  <a:pt x="39719" y="10668"/>
                </a:lnTo>
                <a:lnTo>
                  <a:pt x="36671" y="9144"/>
                </a:lnTo>
                <a:lnTo>
                  <a:pt x="45815" y="9144"/>
                </a:lnTo>
                <a:lnTo>
                  <a:pt x="45815" y="12192"/>
                </a:lnTo>
                <a:close/>
              </a:path>
              <a:path w="50800" h="67310">
                <a:moveTo>
                  <a:pt x="35147" y="65627"/>
                </a:moveTo>
                <a:lnTo>
                  <a:pt x="0" y="65627"/>
                </a:lnTo>
                <a:lnTo>
                  <a:pt x="0" y="54959"/>
                </a:lnTo>
                <a:lnTo>
                  <a:pt x="4572" y="54959"/>
                </a:lnTo>
                <a:lnTo>
                  <a:pt x="7620" y="56483"/>
                </a:lnTo>
                <a:lnTo>
                  <a:pt x="12192" y="56483"/>
                </a:lnTo>
                <a:lnTo>
                  <a:pt x="15240" y="58007"/>
                </a:lnTo>
                <a:lnTo>
                  <a:pt x="47339" y="58007"/>
                </a:lnTo>
                <a:lnTo>
                  <a:pt x="42767" y="62579"/>
                </a:lnTo>
                <a:lnTo>
                  <a:pt x="41243" y="62579"/>
                </a:lnTo>
                <a:lnTo>
                  <a:pt x="39719" y="64103"/>
                </a:lnTo>
                <a:lnTo>
                  <a:pt x="38195" y="64103"/>
                </a:lnTo>
                <a:lnTo>
                  <a:pt x="35147" y="65627"/>
                </a:lnTo>
                <a:close/>
              </a:path>
              <a:path w="50800" h="67310">
                <a:moveTo>
                  <a:pt x="32099" y="67151"/>
                </a:moveTo>
                <a:lnTo>
                  <a:pt x="10668" y="67151"/>
                </a:lnTo>
                <a:lnTo>
                  <a:pt x="7620" y="65627"/>
                </a:lnTo>
                <a:lnTo>
                  <a:pt x="33623" y="65627"/>
                </a:lnTo>
                <a:lnTo>
                  <a:pt x="32099" y="671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2989326" y="2542889"/>
            <a:ext cx="52069" cy="86996"/>
          </a:xfrm>
          <a:custGeom>
            <a:avLst/>
            <a:gdLst/>
            <a:ahLst/>
            <a:cxnLst/>
            <a:rect l="l" t="t" r="r" b="b"/>
            <a:pathLst>
              <a:path w="52069" h="86994">
                <a:moveTo>
                  <a:pt x="44291" y="77819"/>
                </a:moveTo>
                <a:lnTo>
                  <a:pt x="21336" y="77819"/>
                </a:lnTo>
                <a:lnTo>
                  <a:pt x="24384" y="76295"/>
                </a:lnTo>
                <a:lnTo>
                  <a:pt x="27432" y="76295"/>
                </a:lnTo>
                <a:lnTo>
                  <a:pt x="30480" y="74771"/>
                </a:lnTo>
                <a:lnTo>
                  <a:pt x="32004" y="74771"/>
                </a:lnTo>
                <a:lnTo>
                  <a:pt x="33528" y="73247"/>
                </a:lnTo>
                <a:lnTo>
                  <a:pt x="36576" y="71723"/>
                </a:lnTo>
                <a:lnTo>
                  <a:pt x="38100" y="68675"/>
                </a:lnTo>
                <a:lnTo>
                  <a:pt x="38100" y="67151"/>
                </a:lnTo>
                <a:lnTo>
                  <a:pt x="39719" y="64103"/>
                </a:lnTo>
                <a:lnTo>
                  <a:pt x="39719" y="54864"/>
                </a:lnTo>
                <a:lnTo>
                  <a:pt x="38100" y="50292"/>
                </a:lnTo>
                <a:lnTo>
                  <a:pt x="35052" y="47244"/>
                </a:lnTo>
                <a:lnTo>
                  <a:pt x="25908" y="44196"/>
                </a:lnTo>
                <a:lnTo>
                  <a:pt x="1524" y="44196"/>
                </a:lnTo>
                <a:lnTo>
                  <a:pt x="1524" y="0"/>
                </a:lnTo>
                <a:lnTo>
                  <a:pt x="47339" y="0"/>
                </a:lnTo>
                <a:lnTo>
                  <a:pt x="47339" y="10668"/>
                </a:lnTo>
                <a:lnTo>
                  <a:pt x="12192" y="10668"/>
                </a:lnTo>
                <a:lnTo>
                  <a:pt x="12192" y="35052"/>
                </a:lnTo>
                <a:lnTo>
                  <a:pt x="32004" y="35052"/>
                </a:lnTo>
                <a:lnTo>
                  <a:pt x="36576" y="36576"/>
                </a:lnTo>
                <a:lnTo>
                  <a:pt x="39719" y="38100"/>
                </a:lnTo>
                <a:lnTo>
                  <a:pt x="45815" y="41148"/>
                </a:lnTo>
                <a:lnTo>
                  <a:pt x="47339" y="44196"/>
                </a:lnTo>
                <a:lnTo>
                  <a:pt x="50387" y="47244"/>
                </a:lnTo>
                <a:lnTo>
                  <a:pt x="51911" y="50292"/>
                </a:lnTo>
                <a:lnTo>
                  <a:pt x="51911" y="67151"/>
                </a:lnTo>
                <a:lnTo>
                  <a:pt x="50387" y="70199"/>
                </a:lnTo>
                <a:lnTo>
                  <a:pt x="47339" y="73247"/>
                </a:lnTo>
                <a:lnTo>
                  <a:pt x="45815" y="76295"/>
                </a:lnTo>
                <a:lnTo>
                  <a:pt x="44291" y="77819"/>
                </a:lnTo>
                <a:close/>
              </a:path>
              <a:path w="52069" h="86994">
                <a:moveTo>
                  <a:pt x="25908" y="86963"/>
                </a:moveTo>
                <a:lnTo>
                  <a:pt x="3048" y="86963"/>
                </a:lnTo>
                <a:lnTo>
                  <a:pt x="1524" y="85439"/>
                </a:lnTo>
                <a:lnTo>
                  <a:pt x="0" y="85439"/>
                </a:lnTo>
                <a:lnTo>
                  <a:pt x="0" y="76295"/>
                </a:lnTo>
                <a:lnTo>
                  <a:pt x="9144" y="76295"/>
                </a:lnTo>
                <a:lnTo>
                  <a:pt x="12192" y="77819"/>
                </a:lnTo>
                <a:lnTo>
                  <a:pt x="44291" y="77819"/>
                </a:lnTo>
                <a:lnTo>
                  <a:pt x="39719" y="82391"/>
                </a:lnTo>
                <a:lnTo>
                  <a:pt x="25908" y="8696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3062573" y="2542889"/>
            <a:ext cx="53975" cy="86996"/>
          </a:xfrm>
          <a:custGeom>
            <a:avLst/>
            <a:gdLst/>
            <a:ahLst/>
            <a:cxnLst/>
            <a:rect l="l" t="t" r="r" b="b"/>
            <a:pathLst>
              <a:path w="53975" h="86994">
                <a:moveTo>
                  <a:pt x="33528" y="1524"/>
                </a:moveTo>
                <a:lnTo>
                  <a:pt x="9144" y="1524"/>
                </a:lnTo>
                <a:lnTo>
                  <a:pt x="10668" y="0"/>
                </a:lnTo>
                <a:lnTo>
                  <a:pt x="30480" y="0"/>
                </a:lnTo>
                <a:lnTo>
                  <a:pt x="33528" y="1524"/>
                </a:lnTo>
                <a:close/>
              </a:path>
              <a:path w="53975" h="86994">
                <a:moveTo>
                  <a:pt x="6096" y="12192"/>
                </a:moveTo>
                <a:lnTo>
                  <a:pt x="1524" y="12192"/>
                </a:lnTo>
                <a:lnTo>
                  <a:pt x="1524" y="3048"/>
                </a:lnTo>
                <a:lnTo>
                  <a:pt x="3048" y="3048"/>
                </a:lnTo>
                <a:lnTo>
                  <a:pt x="4572" y="1524"/>
                </a:lnTo>
                <a:lnTo>
                  <a:pt x="36576" y="1524"/>
                </a:lnTo>
                <a:lnTo>
                  <a:pt x="39624" y="3048"/>
                </a:lnTo>
                <a:lnTo>
                  <a:pt x="42767" y="4572"/>
                </a:lnTo>
                <a:lnTo>
                  <a:pt x="44291" y="7620"/>
                </a:lnTo>
                <a:lnTo>
                  <a:pt x="45815" y="9144"/>
                </a:lnTo>
                <a:lnTo>
                  <a:pt x="15240" y="9144"/>
                </a:lnTo>
                <a:lnTo>
                  <a:pt x="12192" y="10668"/>
                </a:lnTo>
                <a:lnTo>
                  <a:pt x="9144" y="10668"/>
                </a:lnTo>
                <a:lnTo>
                  <a:pt x="6096" y="12192"/>
                </a:lnTo>
                <a:close/>
              </a:path>
              <a:path w="53975" h="86994">
                <a:moveTo>
                  <a:pt x="45815" y="77819"/>
                </a:moveTo>
                <a:lnTo>
                  <a:pt x="21336" y="77819"/>
                </a:lnTo>
                <a:lnTo>
                  <a:pt x="25908" y="76295"/>
                </a:lnTo>
                <a:lnTo>
                  <a:pt x="28956" y="76295"/>
                </a:lnTo>
                <a:lnTo>
                  <a:pt x="32004" y="74771"/>
                </a:lnTo>
                <a:lnTo>
                  <a:pt x="33528" y="74771"/>
                </a:lnTo>
                <a:lnTo>
                  <a:pt x="35052" y="73247"/>
                </a:lnTo>
                <a:lnTo>
                  <a:pt x="38100" y="71723"/>
                </a:lnTo>
                <a:lnTo>
                  <a:pt x="39624" y="70199"/>
                </a:lnTo>
                <a:lnTo>
                  <a:pt x="39624" y="67151"/>
                </a:lnTo>
                <a:lnTo>
                  <a:pt x="41243" y="65627"/>
                </a:lnTo>
                <a:lnTo>
                  <a:pt x="41243" y="56388"/>
                </a:lnTo>
                <a:lnTo>
                  <a:pt x="39624" y="54864"/>
                </a:lnTo>
                <a:lnTo>
                  <a:pt x="33528" y="48768"/>
                </a:lnTo>
                <a:lnTo>
                  <a:pt x="30480" y="48768"/>
                </a:lnTo>
                <a:lnTo>
                  <a:pt x="28956" y="47244"/>
                </a:lnTo>
                <a:lnTo>
                  <a:pt x="10668" y="47244"/>
                </a:lnTo>
                <a:lnTo>
                  <a:pt x="10668" y="38100"/>
                </a:lnTo>
                <a:lnTo>
                  <a:pt x="22860" y="38100"/>
                </a:lnTo>
                <a:lnTo>
                  <a:pt x="24384" y="36576"/>
                </a:lnTo>
                <a:lnTo>
                  <a:pt x="27432" y="36576"/>
                </a:lnTo>
                <a:lnTo>
                  <a:pt x="28956" y="35052"/>
                </a:lnTo>
                <a:lnTo>
                  <a:pt x="30480" y="35052"/>
                </a:lnTo>
                <a:lnTo>
                  <a:pt x="36576" y="28956"/>
                </a:lnTo>
                <a:lnTo>
                  <a:pt x="36576" y="18288"/>
                </a:lnTo>
                <a:lnTo>
                  <a:pt x="33528" y="12192"/>
                </a:lnTo>
                <a:lnTo>
                  <a:pt x="30480" y="10668"/>
                </a:lnTo>
                <a:lnTo>
                  <a:pt x="25908" y="9144"/>
                </a:lnTo>
                <a:lnTo>
                  <a:pt x="45815" y="9144"/>
                </a:lnTo>
                <a:lnTo>
                  <a:pt x="48863" y="15240"/>
                </a:lnTo>
                <a:lnTo>
                  <a:pt x="48863" y="25908"/>
                </a:lnTo>
                <a:lnTo>
                  <a:pt x="47339" y="28956"/>
                </a:lnTo>
                <a:lnTo>
                  <a:pt x="45815" y="33528"/>
                </a:lnTo>
                <a:lnTo>
                  <a:pt x="42767" y="36576"/>
                </a:lnTo>
                <a:lnTo>
                  <a:pt x="39624" y="39624"/>
                </a:lnTo>
                <a:lnTo>
                  <a:pt x="35052" y="41148"/>
                </a:lnTo>
                <a:lnTo>
                  <a:pt x="39624" y="41148"/>
                </a:lnTo>
                <a:lnTo>
                  <a:pt x="41243" y="42672"/>
                </a:lnTo>
                <a:lnTo>
                  <a:pt x="44291" y="44196"/>
                </a:lnTo>
                <a:lnTo>
                  <a:pt x="50387" y="50292"/>
                </a:lnTo>
                <a:lnTo>
                  <a:pt x="51911" y="53340"/>
                </a:lnTo>
                <a:lnTo>
                  <a:pt x="51911" y="54864"/>
                </a:lnTo>
                <a:lnTo>
                  <a:pt x="53435" y="57912"/>
                </a:lnTo>
                <a:lnTo>
                  <a:pt x="53435" y="64103"/>
                </a:lnTo>
                <a:lnTo>
                  <a:pt x="47339" y="76295"/>
                </a:lnTo>
                <a:lnTo>
                  <a:pt x="45815" y="77819"/>
                </a:lnTo>
                <a:close/>
              </a:path>
              <a:path w="53975" h="86994">
                <a:moveTo>
                  <a:pt x="27432" y="86963"/>
                </a:moveTo>
                <a:lnTo>
                  <a:pt x="1524" y="86963"/>
                </a:lnTo>
                <a:lnTo>
                  <a:pt x="0" y="85439"/>
                </a:lnTo>
                <a:lnTo>
                  <a:pt x="0" y="76295"/>
                </a:lnTo>
                <a:lnTo>
                  <a:pt x="7620" y="76295"/>
                </a:lnTo>
                <a:lnTo>
                  <a:pt x="10668" y="77819"/>
                </a:lnTo>
                <a:lnTo>
                  <a:pt x="45815" y="77819"/>
                </a:lnTo>
                <a:lnTo>
                  <a:pt x="41243" y="82391"/>
                </a:lnTo>
                <a:lnTo>
                  <a:pt x="27432" y="8696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3141917" y="2532222"/>
            <a:ext cx="36830" cy="123825"/>
          </a:xfrm>
          <a:custGeom>
            <a:avLst/>
            <a:gdLst/>
            <a:ahLst/>
            <a:cxnLst/>
            <a:rect l="l" t="t" r="r" b="b"/>
            <a:pathLst>
              <a:path w="36830" h="123825">
                <a:moveTo>
                  <a:pt x="6096" y="123539"/>
                </a:moveTo>
                <a:lnTo>
                  <a:pt x="0" y="117443"/>
                </a:lnTo>
                <a:lnTo>
                  <a:pt x="6286" y="110823"/>
                </a:lnTo>
                <a:lnTo>
                  <a:pt x="11430" y="104489"/>
                </a:lnTo>
                <a:lnTo>
                  <a:pt x="15430" y="98155"/>
                </a:lnTo>
                <a:lnTo>
                  <a:pt x="18288" y="91535"/>
                </a:lnTo>
                <a:lnTo>
                  <a:pt x="21407" y="84424"/>
                </a:lnTo>
                <a:lnTo>
                  <a:pt x="23812" y="77009"/>
                </a:lnTo>
                <a:lnTo>
                  <a:pt x="25360" y="69595"/>
                </a:lnTo>
                <a:lnTo>
                  <a:pt x="25908" y="62484"/>
                </a:lnTo>
                <a:lnTo>
                  <a:pt x="24217" y="47029"/>
                </a:lnTo>
                <a:lnTo>
                  <a:pt x="19240" y="32575"/>
                </a:lnTo>
                <a:lnTo>
                  <a:pt x="11120" y="18978"/>
                </a:lnTo>
                <a:lnTo>
                  <a:pt x="0" y="6096"/>
                </a:lnTo>
                <a:lnTo>
                  <a:pt x="6096" y="0"/>
                </a:lnTo>
                <a:lnTo>
                  <a:pt x="19874" y="14025"/>
                </a:lnTo>
                <a:lnTo>
                  <a:pt x="29384" y="28765"/>
                </a:lnTo>
                <a:lnTo>
                  <a:pt x="34894" y="44362"/>
                </a:lnTo>
                <a:lnTo>
                  <a:pt x="36671" y="60960"/>
                </a:lnTo>
                <a:lnTo>
                  <a:pt x="36671" y="71628"/>
                </a:lnTo>
                <a:lnTo>
                  <a:pt x="35052" y="76295"/>
                </a:lnTo>
                <a:lnTo>
                  <a:pt x="35052" y="80867"/>
                </a:lnTo>
                <a:lnTo>
                  <a:pt x="33528" y="86963"/>
                </a:lnTo>
                <a:lnTo>
                  <a:pt x="30480" y="91535"/>
                </a:lnTo>
                <a:lnTo>
                  <a:pt x="28956" y="97631"/>
                </a:lnTo>
                <a:lnTo>
                  <a:pt x="24384" y="102203"/>
                </a:lnTo>
                <a:lnTo>
                  <a:pt x="21336" y="108299"/>
                </a:lnTo>
                <a:lnTo>
                  <a:pt x="16764" y="112871"/>
                </a:lnTo>
                <a:lnTo>
                  <a:pt x="12192" y="118967"/>
                </a:lnTo>
                <a:lnTo>
                  <a:pt x="6096" y="12353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569214" y="5364957"/>
            <a:ext cx="495871" cy="250125"/>
          </a:xfrm>
          <a:prstGeom prst="rect">
            <a:avLst/>
          </a:prstGeom>
          <a:blipFill>
            <a:blip r:embed="rId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1084897" y="5360638"/>
            <a:ext cx="31115" cy="8889"/>
          </a:xfrm>
          <a:custGeom>
            <a:avLst/>
            <a:gdLst/>
            <a:ahLst/>
            <a:cxnLst/>
            <a:rect l="l" t="t" r="r" b="b"/>
            <a:pathLst>
              <a:path w="31115" h="8889">
                <a:moveTo>
                  <a:pt x="0" y="0"/>
                </a:moveTo>
                <a:lnTo>
                  <a:pt x="30575" y="0"/>
                </a:lnTo>
                <a:lnTo>
                  <a:pt x="30575" y="8889"/>
                </a:lnTo>
                <a:lnTo>
                  <a:pt x="0" y="888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1104805" y="5369528"/>
            <a:ext cx="10795" cy="73659"/>
          </a:xfrm>
          <a:custGeom>
            <a:avLst/>
            <a:gdLst/>
            <a:ahLst/>
            <a:cxnLst/>
            <a:rect l="l" t="t" r="r" b="b"/>
            <a:pathLst>
              <a:path w="10794" h="73660">
                <a:moveTo>
                  <a:pt x="0" y="0"/>
                </a:moveTo>
                <a:lnTo>
                  <a:pt x="10668" y="0"/>
                </a:lnTo>
                <a:lnTo>
                  <a:pt x="10668" y="73660"/>
                </a:lnTo>
                <a:lnTo>
                  <a:pt x="0" y="7366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1083374" y="5442776"/>
            <a:ext cx="52069" cy="9526"/>
          </a:xfrm>
          <a:custGeom>
            <a:avLst/>
            <a:gdLst/>
            <a:ahLst/>
            <a:cxnLst/>
            <a:rect l="l" t="t" r="r" b="b"/>
            <a:pathLst>
              <a:path w="52069" h="9525">
                <a:moveTo>
                  <a:pt x="51911" y="9144"/>
                </a:moveTo>
                <a:lnTo>
                  <a:pt x="0" y="9144"/>
                </a:lnTo>
                <a:lnTo>
                  <a:pt x="0" y="0"/>
                </a:lnTo>
                <a:lnTo>
                  <a:pt x="51911" y="0"/>
                </a:lnTo>
                <a:lnTo>
                  <a:pt x="51911" y="91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1153572" y="5384768"/>
            <a:ext cx="55244" cy="68579"/>
          </a:xfrm>
          <a:custGeom>
            <a:avLst/>
            <a:gdLst/>
            <a:ahLst/>
            <a:cxnLst/>
            <a:rect l="l" t="t" r="r" b="b"/>
            <a:pathLst>
              <a:path w="55244" h="68579">
                <a:moveTo>
                  <a:pt x="36671" y="1524"/>
                </a:moveTo>
                <a:lnTo>
                  <a:pt x="22955" y="1524"/>
                </a:lnTo>
                <a:lnTo>
                  <a:pt x="24479" y="0"/>
                </a:lnTo>
                <a:lnTo>
                  <a:pt x="32099" y="0"/>
                </a:lnTo>
                <a:lnTo>
                  <a:pt x="36671" y="1524"/>
                </a:lnTo>
                <a:close/>
              </a:path>
              <a:path w="55244" h="68579">
                <a:moveTo>
                  <a:pt x="6191" y="15240"/>
                </a:moveTo>
                <a:lnTo>
                  <a:pt x="6191" y="4572"/>
                </a:lnTo>
                <a:lnTo>
                  <a:pt x="7715" y="4572"/>
                </a:lnTo>
                <a:lnTo>
                  <a:pt x="9239" y="3048"/>
                </a:lnTo>
                <a:lnTo>
                  <a:pt x="12287" y="3048"/>
                </a:lnTo>
                <a:lnTo>
                  <a:pt x="13811" y="1524"/>
                </a:lnTo>
                <a:lnTo>
                  <a:pt x="39719" y="1524"/>
                </a:lnTo>
                <a:lnTo>
                  <a:pt x="45815" y="4572"/>
                </a:lnTo>
                <a:lnTo>
                  <a:pt x="47339" y="6096"/>
                </a:lnTo>
                <a:lnTo>
                  <a:pt x="50387" y="7620"/>
                </a:lnTo>
                <a:lnTo>
                  <a:pt x="51911" y="9144"/>
                </a:lnTo>
                <a:lnTo>
                  <a:pt x="51911" y="10668"/>
                </a:lnTo>
                <a:lnTo>
                  <a:pt x="16859" y="10668"/>
                </a:lnTo>
                <a:lnTo>
                  <a:pt x="13811" y="12192"/>
                </a:lnTo>
                <a:lnTo>
                  <a:pt x="9239" y="13716"/>
                </a:lnTo>
                <a:lnTo>
                  <a:pt x="6191" y="15240"/>
                </a:lnTo>
                <a:close/>
              </a:path>
              <a:path w="55244" h="68579">
                <a:moveTo>
                  <a:pt x="26003" y="68580"/>
                </a:moveTo>
                <a:lnTo>
                  <a:pt x="18383" y="68580"/>
                </a:lnTo>
                <a:lnTo>
                  <a:pt x="15335" y="67056"/>
                </a:lnTo>
                <a:lnTo>
                  <a:pt x="12287" y="67056"/>
                </a:lnTo>
                <a:lnTo>
                  <a:pt x="9239" y="65532"/>
                </a:lnTo>
                <a:lnTo>
                  <a:pt x="7715" y="64008"/>
                </a:lnTo>
                <a:lnTo>
                  <a:pt x="4572" y="62484"/>
                </a:lnTo>
                <a:lnTo>
                  <a:pt x="3048" y="60960"/>
                </a:lnTo>
                <a:lnTo>
                  <a:pt x="3048" y="59436"/>
                </a:lnTo>
                <a:lnTo>
                  <a:pt x="1524" y="56388"/>
                </a:lnTo>
                <a:lnTo>
                  <a:pt x="0" y="54864"/>
                </a:lnTo>
                <a:lnTo>
                  <a:pt x="0" y="42672"/>
                </a:lnTo>
                <a:lnTo>
                  <a:pt x="3048" y="38100"/>
                </a:lnTo>
                <a:lnTo>
                  <a:pt x="7715" y="33528"/>
                </a:lnTo>
                <a:lnTo>
                  <a:pt x="12287" y="30480"/>
                </a:lnTo>
                <a:lnTo>
                  <a:pt x="19907" y="28956"/>
                </a:lnTo>
                <a:lnTo>
                  <a:pt x="42767" y="28956"/>
                </a:lnTo>
                <a:lnTo>
                  <a:pt x="42767" y="18288"/>
                </a:lnTo>
                <a:lnTo>
                  <a:pt x="41243" y="15240"/>
                </a:lnTo>
                <a:lnTo>
                  <a:pt x="36671" y="10668"/>
                </a:lnTo>
                <a:lnTo>
                  <a:pt x="51911" y="10668"/>
                </a:lnTo>
                <a:lnTo>
                  <a:pt x="51911" y="12192"/>
                </a:lnTo>
                <a:lnTo>
                  <a:pt x="54959" y="18288"/>
                </a:lnTo>
                <a:lnTo>
                  <a:pt x="54959" y="36576"/>
                </a:lnTo>
                <a:lnTo>
                  <a:pt x="26003" y="36576"/>
                </a:lnTo>
                <a:lnTo>
                  <a:pt x="22955" y="38100"/>
                </a:lnTo>
                <a:lnTo>
                  <a:pt x="19907" y="38100"/>
                </a:lnTo>
                <a:lnTo>
                  <a:pt x="16859" y="39624"/>
                </a:lnTo>
                <a:lnTo>
                  <a:pt x="16859" y="41148"/>
                </a:lnTo>
                <a:lnTo>
                  <a:pt x="15335" y="41148"/>
                </a:lnTo>
                <a:lnTo>
                  <a:pt x="13811" y="42672"/>
                </a:lnTo>
                <a:lnTo>
                  <a:pt x="13811" y="44196"/>
                </a:lnTo>
                <a:lnTo>
                  <a:pt x="12287" y="45720"/>
                </a:lnTo>
                <a:lnTo>
                  <a:pt x="12287" y="53340"/>
                </a:lnTo>
                <a:lnTo>
                  <a:pt x="13811" y="53340"/>
                </a:lnTo>
                <a:lnTo>
                  <a:pt x="13811" y="54864"/>
                </a:lnTo>
                <a:lnTo>
                  <a:pt x="16859" y="57912"/>
                </a:lnTo>
                <a:lnTo>
                  <a:pt x="19907" y="57912"/>
                </a:lnTo>
                <a:lnTo>
                  <a:pt x="21431" y="59436"/>
                </a:lnTo>
                <a:lnTo>
                  <a:pt x="42005" y="59436"/>
                </a:lnTo>
                <a:lnTo>
                  <a:pt x="39719" y="60960"/>
                </a:lnTo>
                <a:lnTo>
                  <a:pt x="36671" y="64008"/>
                </a:lnTo>
                <a:lnTo>
                  <a:pt x="33623" y="65532"/>
                </a:lnTo>
                <a:lnTo>
                  <a:pt x="29051" y="67056"/>
                </a:lnTo>
                <a:lnTo>
                  <a:pt x="26003" y="68580"/>
                </a:lnTo>
                <a:close/>
              </a:path>
              <a:path w="55244" h="68579">
                <a:moveTo>
                  <a:pt x="42005" y="59436"/>
                </a:moveTo>
                <a:lnTo>
                  <a:pt x="26003" y="59436"/>
                </a:lnTo>
                <a:lnTo>
                  <a:pt x="35147" y="54864"/>
                </a:lnTo>
                <a:lnTo>
                  <a:pt x="39719" y="51816"/>
                </a:lnTo>
                <a:lnTo>
                  <a:pt x="42767" y="48768"/>
                </a:lnTo>
                <a:lnTo>
                  <a:pt x="42767" y="36576"/>
                </a:lnTo>
                <a:lnTo>
                  <a:pt x="54959" y="36576"/>
                </a:lnTo>
                <a:lnTo>
                  <a:pt x="54959" y="57912"/>
                </a:lnTo>
                <a:lnTo>
                  <a:pt x="44291" y="57912"/>
                </a:lnTo>
                <a:lnTo>
                  <a:pt x="42005" y="59436"/>
                </a:lnTo>
                <a:close/>
              </a:path>
              <a:path w="55244" h="68579">
                <a:moveTo>
                  <a:pt x="54959" y="67056"/>
                </a:moveTo>
                <a:lnTo>
                  <a:pt x="44291" y="67056"/>
                </a:lnTo>
                <a:lnTo>
                  <a:pt x="44291" y="57912"/>
                </a:lnTo>
                <a:lnTo>
                  <a:pt x="54959" y="57912"/>
                </a:lnTo>
                <a:lnTo>
                  <a:pt x="54959" y="670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1228344" y="5384768"/>
            <a:ext cx="53975" cy="67310"/>
          </a:xfrm>
          <a:custGeom>
            <a:avLst/>
            <a:gdLst/>
            <a:ahLst/>
            <a:cxnLst/>
            <a:rect l="l" t="t" r="r" b="b"/>
            <a:pathLst>
              <a:path w="53975" h="67310">
                <a:moveTo>
                  <a:pt x="24479" y="12192"/>
                </a:moveTo>
                <a:lnTo>
                  <a:pt x="10763" y="12192"/>
                </a:lnTo>
                <a:lnTo>
                  <a:pt x="19907" y="3048"/>
                </a:lnTo>
                <a:lnTo>
                  <a:pt x="21431" y="3048"/>
                </a:lnTo>
                <a:lnTo>
                  <a:pt x="24479" y="1524"/>
                </a:lnTo>
                <a:lnTo>
                  <a:pt x="27527" y="1524"/>
                </a:lnTo>
                <a:lnTo>
                  <a:pt x="29051" y="0"/>
                </a:lnTo>
                <a:lnTo>
                  <a:pt x="39719" y="0"/>
                </a:lnTo>
                <a:lnTo>
                  <a:pt x="44291" y="3048"/>
                </a:lnTo>
                <a:lnTo>
                  <a:pt x="51911" y="10668"/>
                </a:lnTo>
                <a:lnTo>
                  <a:pt x="24479" y="10668"/>
                </a:lnTo>
                <a:lnTo>
                  <a:pt x="24479" y="12192"/>
                </a:lnTo>
                <a:close/>
              </a:path>
              <a:path w="53975" h="67310">
                <a:moveTo>
                  <a:pt x="12287" y="67056"/>
                </a:moveTo>
                <a:lnTo>
                  <a:pt x="0" y="67056"/>
                </a:lnTo>
                <a:lnTo>
                  <a:pt x="0" y="1524"/>
                </a:lnTo>
                <a:lnTo>
                  <a:pt x="10763" y="1524"/>
                </a:lnTo>
                <a:lnTo>
                  <a:pt x="10763" y="12192"/>
                </a:lnTo>
                <a:lnTo>
                  <a:pt x="24479" y="12192"/>
                </a:lnTo>
                <a:lnTo>
                  <a:pt x="22955" y="13716"/>
                </a:lnTo>
                <a:lnTo>
                  <a:pt x="21431" y="13716"/>
                </a:lnTo>
                <a:lnTo>
                  <a:pt x="18383" y="16764"/>
                </a:lnTo>
                <a:lnTo>
                  <a:pt x="15335" y="18288"/>
                </a:lnTo>
                <a:lnTo>
                  <a:pt x="13811" y="21336"/>
                </a:lnTo>
                <a:lnTo>
                  <a:pt x="12287" y="22860"/>
                </a:lnTo>
                <a:lnTo>
                  <a:pt x="12287" y="67056"/>
                </a:lnTo>
                <a:close/>
              </a:path>
              <a:path w="53975" h="67310">
                <a:moveTo>
                  <a:pt x="53435" y="67056"/>
                </a:moveTo>
                <a:lnTo>
                  <a:pt x="41243" y="67056"/>
                </a:lnTo>
                <a:lnTo>
                  <a:pt x="41243" y="16764"/>
                </a:lnTo>
                <a:lnTo>
                  <a:pt x="39719" y="13716"/>
                </a:lnTo>
                <a:lnTo>
                  <a:pt x="36671" y="10668"/>
                </a:lnTo>
                <a:lnTo>
                  <a:pt x="51911" y="10668"/>
                </a:lnTo>
                <a:lnTo>
                  <a:pt x="53435" y="16764"/>
                </a:lnTo>
                <a:lnTo>
                  <a:pt x="53435" y="670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2766537" y="5366481"/>
            <a:ext cx="56515" cy="85725"/>
          </a:xfrm>
          <a:custGeom>
            <a:avLst/>
            <a:gdLst/>
            <a:ahLst/>
            <a:cxnLst/>
            <a:rect l="l" t="t" r="r" b="b"/>
            <a:pathLst>
              <a:path w="56514" h="85725">
                <a:moveTo>
                  <a:pt x="4572" y="24384"/>
                </a:moveTo>
                <a:lnTo>
                  <a:pt x="0" y="13716"/>
                </a:lnTo>
                <a:lnTo>
                  <a:pt x="27432" y="0"/>
                </a:lnTo>
                <a:lnTo>
                  <a:pt x="38195" y="0"/>
                </a:lnTo>
                <a:lnTo>
                  <a:pt x="38195" y="12192"/>
                </a:lnTo>
                <a:lnTo>
                  <a:pt x="24384" y="12192"/>
                </a:lnTo>
                <a:lnTo>
                  <a:pt x="4572" y="24384"/>
                </a:lnTo>
                <a:close/>
              </a:path>
              <a:path w="56514" h="85725">
                <a:moveTo>
                  <a:pt x="38195" y="74676"/>
                </a:moveTo>
                <a:lnTo>
                  <a:pt x="24384" y="74676"/>
                </a:lnTo>
                <a:lnTo>
                  <a:pt x="24384" y="12192"/>
                </a:lnTo>
                <a:lnTo>
                  <a:pt x="38195" y="12192"/>
                </a:lnTo>
                <a:lnTo>
                  <a:pt x="38195" y="74676"/>
                </a:lnTo>
                <a:close/>
              </a:path>
              <a:path w="56514" h="85725">
                <a:moveTo>
                  <a:pt x="56483" y="85344"/>
                </a:moveTo>
                <a:lnTo>
                  <a:pt x="3048" y="85344"/>
                </a:lnTo>
                <a:lnTo>
                  <a:pt x="3048" y="74676"/>
                </a:lnTo>
                <a:lnTo>
                  <a:pt x="56483" y="74676"/>
                </a:lnTo>
                <a:lnTo>
                  <a:pt x="56483" y="853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1071372" y="5629656"/>
            <a:ext cx="74930" cy="10795"/>
          </a:xfrm>
          <a:custGeom>
            <a:avLst/>
            <a:gdLst/>
            <a:ahLst/>
            <a:cxnLst/>
            <a:rect l="l" t="t" r="r" b="b"/>
            <a:pathLst>
              <a:path w="74930" h="10795">
                <a:moveTo>
                  <a:pt x="0" y="0"/>
                </a:moveTo>
                <a:lnTo>
                  <a:pt x="74676" y="0"/>
                </a:lnTo>
                <a:lnTo>
                  <a:pt x="74676" y="10668"/>
                </a:lnTo>
                <a:lnTo>
                  <a:pt x="0" y="10668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1158144" y="5522278"/>
            <a:ext cx="31115" cy="8889"/>
          </a:xfrm>
          <a:custGeom>
            <a:avLst/>
            <a:gdLst/>
            <a:ahLst/>
            <a:cxnLst/>
            <a:rect l="l" t="t" r="r" b="b"/>
            <a:pathLst>
              <a:path w="31115" h="8889">
                <a:moveTo>
                  <a:pt x="0" y="0"/>
                </a:moveTo>
                <a:lnTo>
                  <a:pt x="30575" y="0"/>
                </a:lnTo>
                <a:lnTo>
                  <a:pt x="30575" y="8889"/>
                </a:lnTo>
                <a:lnTo>
                  <a:pt x="0" y="888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1178053" y="5531167"/>
            <a:ext cx="10795" cy="73659"/>
          </a:xfrm>
          <a:custGeom>
            <a:avLst/>
            <a:gdLst/>
            <a:ahLst/>
            <a:cxnLst/>
            <a:rect l="l" t="t" r="r" b="b"/>
            <a:pathLst>
              <a:path w="10794" h="73660">
                <a:moveTo>
                  <a:pt x="0" y="0"/>
                </a:moveTo>
                <a:lnTo>
                  <a:pt x="10668" y="0"/>
                </a:lnTo>
                <a:lnTo>
                  <a:pt x="10668" y="73660"/>
                </a:lnTo>
                <a:lnTo>
                  <a:pt x="0" y="7366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1156621" y="5604415"/>
            <a:ext cx="52069" cy="9526"/>
          </a:xfrm>
          <a:custGeom>
            <a:avLst/>
            <a:gdLst/>
            <a:ahLst/>
            <a:cxnLst/>
            <a:rect l="l" t="t" r="r" b="b"/>
            <a:pathLst>
              <a:path w="52069" h="9525">
                <a:moveTo>
                  <a:pt x="51911" y="9144"/>
                </a:moveTo>
                <a:lnTo>
                  <a:pt x="0" y="9144"/>
                </a:lnTo>
                <a:lnTo>
                  <a:pt x="0" y="0"/>
                </a:lnTo>
                <a:lnTo>
                  <a:pt x="51911" y="0"/>
                </a:lnTo>
                <a:lnTo>
                  <a:pt x="51911" y="91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1229868" y="5520501"/>
            <a:ext cx="52069" cy="93345"/>
          </a:xfrm>
          <a:custGeom>
            <a:avLst/>
            <a:gdLst/>
            <a:ahLst/>
            <a:cxnLst/>
            <a:rect l="l" t="t" r="r" b="b"/>
            <a:pathLst>
              <a:path w="52069" h="93345">
                <a:moveTo>
                  <a:pt x="33623" y="83915"/>
                </a:moveTo>
                <a:lnTo>
                  <a:pt x="21431" y="83915"/>
                </a:lnTo>
                <a:lnTo>
                  <a:pt x="21431" y="36576"/>
                </a:lnTo>
                <a:lnTo>
                  <a:pt x="1524" y="36576"/>
                </a:lnTo>
                <a:lnTo>
                  <a:pt x="1524" y="27432"/>
                </a:lnTo>
                <a:lnTo>
                  <a:pt x="33623" y="27432"/>
                </a:lnTo>
                <a:lnTo>
                  <a:pt x="33623" y="83915"/>
                </a:lnTo>
                <a:close/>
              </a:path>
              <a:path w="52069" h="93345">
                <a:moveTo>
                  <a:pt x="51911" y="93059"/>
                </a:moveTo>
                <a:lnTo>
                  <a:pt x="0" y="93059"/>
                </a:lnTo>
                <a:lnTo>
                  <a:pt x="0" y="83915"/>
                </a:lnTo>
                <a:lnTo>
                  <a:pt x="51911" y="83915"/>
                </a:lnTo>
                <a:lnTo>
                  <a:pt x="51911" y="93059"/>
                </a:lnTo>
                <a:close/>
              </a:path>
              <a:path w="52069" h="93345">
                <a:moveTo>
                  <a:pt x="29051" y="18288"/>
                </a:moveTo>
                <a:lnTo>
                  <a:pt x="21431" y="18288"/>
                </a:lnTo>
                <a:lnTo>
                  <a:pt x="21431" y="16764"/>
                </a:lnTo>
                <a:lnTo>
                  <a:pt x="19907" y="16764"/>
                </a:lnTo>
                <a:lnTo>
                  <a:pt x="18383" y="15240"/>
                </a:lnTo>
                <a:lnTo>
                  <a:pt x="18383" y="13716"/>
                </a:lnTo>
                <a:lnTo>
                  <a:pt x="16859" y="12192"/>
                </a:lnTo>
                <a:lnTo>
                  <a:pt x="16859" y="6096"/>
                </a:lnTo>
                <a:lnTo>
                  <a:pt x="18383" y="4572"/>
                </a:lnTo>
                <a:lnTo>
                  <a:pt x="18383" y="3048"/>
                </a:lnTo>
                <a:lnTo>
                  <a:pt x="19907" y="3048"/>
                </a:lnTo>
                <a:lnTo>
                  <a:pt x="22955" y="0"/>
                </a:lnTo>
                <a:lnTo>
                  <a:pt x="27527" y="0"/>
                </a:lnTo>
                <a:lnTo>
                  <a:pt x="29051" y="1524"/>
                </a:lnTo>
                <a:lnTo>
                  <a:pt x="30575" y="1524"/>
                </a:lnTo>
                <a:lnTo>
                  <a:pt x="32099" y="3048"/>
                </a:lnTo>
                <a:lnTo>
                  <a:pt x="32099" y="4572"/>
                </a:lnTo>
                <a:lnTo>
                  <a:pt x="33623" y="4572"/>
                </a:lnTo>
                <a:lnTo>
                  <a:pt x="33623" y="13716"/>
                </a:lnTo>
                <a:lnTo>
                  <a:pt x="29051" y="182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1303116" y="5528120"/>
            <a:ext cx="129337" cy="87811"/>
          </a:xfrm>
          <a:prstGeom prst="rect">
            <a:avLst/>
          </a:prstGeom>
          <a:blipFill>
            <a:blip r:embed="rId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1363980" y="5528120"/>
            <a:ext cx="577024" cy="275272"/>
          </a:xfrm>
          <a:prstGeom prst="rect">
            <a:avLst/>
          </a:prstGeom>
          <a:blipFill>
            <a:blip r:embed="rId5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2766537" y="5528120"/>
            <a:ext cx="56515" cy="85725"/>
          </a:xfrm>
          <a:custGeom>
            <a:avLst/>
            <a:gdLst/>
            <a:ahLst/>
            <a:cxnLst/>
            <a:rect l="l" t="t" r="r" b="b"/>
            <a:pathLst>
              <a:path w="56514" h="85725">
                <a:moveTo>
                  <a:pt x="38195" y="74771"/>
                </a:moveTo>
                <a:lnTo>
                  <a:pt x="24384" y="74771"/>
                </a:lnTo>
                <a:lnTo>
                  <a:pt x="24384" y="13716"/>
                </a:lnTo>
                <a:lnTo>
                  <a:pt x="0" y="13716"/>
                </a:lnTo>
                <a:lnTo>
                  <a:pt x="27432" y="0"/>
                </a:lnTo>
                <a:lnTo>
                  <a:pt x="38195" y="0"/>
                </a:lnTo>
                <a:lnTo>
                  <a:pt x="38195" y="13716"/>
                </a:lnTo>
                <a:lnTo>
                  <a:pt x="24384" y="13716"/>
                </a:lnTo>
                <a:lnTo>
                  <a:pt x="4572" y="24384"/>
                </a:lnTo>
                <a:lnTo>
                  <a:pt x="38195" y="24384"/>
                </a:lnTo>
                <a:lnTo>
                  <a:pt x="38195" y="74771"/>
                </a:lnTo>
                <a:close/>
              </a:path>
              <a:path w="56514" h="85725">
                <a:moveTo>
                  <a:pt x="56483" y="85439"/>
                </a:moveTo>
                <a:lnTo>
                  <a:pt x="3048" y="85439"/>
                </a:lnTo>
                <a:lnTo>
                  <a:pt x="3048" y="74771"/>
                </a:lnTo>
                <a:lnTo>
                  <a:pt x="56483" y="74771"/>
                </a:lnTo>
                <a:lnTo>
                  <a:pt x="56483" y="8543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569213" y="5684012"/>
            <a:ext cx="199834" cy="92806"/>
          </a:xfrm>
          <a:prstGeom prst="rect">
            <a:avLst/>
          </a:prstGeom>
          <a:blipFill>
            <a:blip r:embed="rId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790480" y="5684012"/>
            <a:ext cx="271557" cy="92806"/>
          </a:xfrm>
          <a:prstGeom prst="rect">
            <a:avLst/>
          </a:prstGeom>
          <a:blipFill>
            <a:blip r:embed="rId5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1083374" y="5683757"/>
            <a:ext cx="198405" cy="93060"/>
          </a:xfrm>
          <a:prstGeom prst="rect">
            <a:avLst/>
          </a:prstGeom>
          <a:blipFill>
            <a:blip r:embed="rId5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1303115" y="5689855"/>
            <a:ext cx="491394" cy="113537"/>
          </a:xfrm>
          <a:prstGeom prst="rect">
            <a:avLst/>
          </a:prstGeom>
          <a:blipFill>
            <a:blip r:embed="rId5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1952244" y="5792724"/>
            <a:ext cx="74930" cy="10795"/>
          </a:xfrm>
          <a:custGeom>
            <a:avLst/>
            <a:gdLst/>
            <a:ahLst/>
            <a:cxnLst/>
            <a:rect l="l" t="t" r="r" b="b"/>
            <a:pathLst>
              <a:path w="74930" h="10795">
                <a:moveTo>
                  <a:pt x="0" y="0"/>
                </a:moveTo>
                <a:lnTo>
                  <a:pt x="74676" y="0"/>
                </a:lnTo>
                <a:lnTo>
                  <a:pt x="74676" y="10668"/>
                </a:lnTo>
                <a:lnTo>
                  <a:pt x="0" y="10668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2032540" y="5709664"/>
            <a:ext cx="58419" cy="67310"/>
          </a:xfrm>
          <a:custGeom>
            <a:avLst/>
            <a:gdLst/>
            <a:ahLst/>
            <a:cxnLst/>
            <a:rect l="l" t="t" r="r" b="b"/>
            <a:pathLst>
              <a:path w="58419" h="67310">
                <a:moveTo>
                  <a:pt x="44291" y="67151"/>
                </a:moveTo>
                <a:lnTo>
                  <a:pt x="21336" y="67151"/>
                </a:lnTo>
                <a:lnTo>
                  <a:pt x="18288" y="65627"/>
                </a:lnTo>
                <a:lnTo>
                  <a:pt x="13716" y="64103"/>
                </a:lnTo>
                <a:lnTo>
                  <a:pt x="10668" y="61055"/>
                </a:lnTo>
                <a:lnTo>
                  <a:pt x="7620" y="57912"/>
                </a:lnTo>
                <a:lnTo>
                  <a:pt x="4572" y="56388"/>
                </a:lnTo>
                <a:lnTo>
                  <a:pt x="1524" y="47244"/>
                </a:lnTo>
                <a:lnTo>
                  <a:pt x="1524" y="44196"/>
                </a:lnTo>
                <a:lnTo>
                  <a:pt x="0" y="39624"/>
                </a:lnTo>
                <a:lnTo>
                  <a:pt x="0" y="28956"/>
                </a:lnTo>
                <a:lnTo>
                  <a:pt x="1524" y="24384"/>
                </a:lnTo>
                <a:lnTo>
                  <a:pt x="1524" y="21336"/>
                </a:lnTo>
                <a:lnTo>
                  <a:pt x="3048" y="16764"/>
                </a:lnTo>
                <a:lnTo>
                  <a:pt x="6096" y="13716"/>
                </a:lnTo>
                <a:lnTo>
                  <a:pt x="7620" y="9144"/>
                </a:lnTo>
                <a:lnTo>
                  <a:pt x="10668" y="6096"/>
                </a:lnTo>
                <a:lnTo>
                  <a:pt x="16764" y="3048"/>
                </a:lnTo>
                <a:lnTo>
                  <a:pt x="21336" y="0"/>
                </a:lnTo>
                <a:lnTo>
                  <a:pt x="38195" y="0"/>
                </a:lnTo>
                <a:lnTo>
                  <a:pt x="42767" y="1524"/>
                </a:lnTo>
                <a:lnTo>
                  <a:pt x="45815" y="3048"/>
                </a:lnTo>
                <a:lnTo>
                  <a:pt x="51911" y="9144"/>
                </a:lnTo>
                <a:lnTo>
                  <a:pt x="24479" y="9144"/>
                </a:lnTo>
                <a:lnTo>
                  <a:pt x="22860" y="10668"/>
                </a:lnTo>
                <a:lnTo>
                  <a:pt x="19812" y="10668"/>
                </a:lnTo>
                <a:lnTo>
                  <a:pt x="16764" y="13716"/>
                </a:lnTo>
                <a:lnTo>
                  <a:pt x="15240" y="16764"/>
                </a:lnTo>
                <a:lnTo>
                  <a:pt x="15240" y="18288"/>
                </a:lnTo>
                <a:lnTo>
                  <a:pt x="13716" y="19812"/>
                </a:lnTo>
                <a:lnTo>
                  <a:pt x="12192" y="22860"/>
                </a:lnTo>
                <a:lnTo>
                  <a:pt x="12192" y="28956"/>
                </a:lnTo>
                <a:lnTo>
                  <a:pt x="58007" y="28956"/>
                </a:lnTo>
                <a:lnTo>
                  <a:pt x="58007" y="36576"/>
                </a:lnTo>
                <a:lnTo>
                  <a:pt x="12192" y="36576"/>
                </a:lnTo>
                <a:lnTo>
                  <a:pt x="12192" y="44196"/>
                </a:lnTo>
                <a:lnTo>
                  <a:pt x="13716" y="48768"/>
                </a:lnTo>
                <a:lnTo>
                  <a:pt x="21336" y="56388"/>
                </a:lnTo>
                <a:lnTo>
                  <a:pt x="27527" y="57912"/>
                </a:lnTo>
                <a:lnTo>
                  <a:pt x="54959" y="57912"/>
                </a:lnTo>
                <a:lnTo>
                  <a:pt x="54959" y="64103"/>
                </a:lnTo>
                <a:lnTo>
                  <a:pt x="51911" y="65627"/>
                </a:lnTo>
                <a:lnTo>
                  <a:pt x="48863" y="65627"/>
                </a:lnTo>
                <a:lnTo>
                  <a:pt x="44291" y="67151"/>
                </a:lnTo>
                <a:close/>
              </a:path>
              <a:path w="58419" h="67310">
                <a:moveTo>
                  <a:pt x="58007" y="28956"/>
                </a:moveTo>
                <a:lnTo>
                  <a:pt x="45815" y="28956"/>
                </a:lnTo>
                <a:lnTo>
                  <a:pt x="47339" y="25908"/>
                </a:lnTo>
                <a:lnTo>
                  <a:pt x="45815" y="22860"/>
                </a:lnTo>
                <a:lnTo>
                  <a:pt x="45815" y="19812"/>
                </a:lnTo>
                <a:lnTo>
                  <a:pt x="44291" y="18288"/>
                </a:lnTo>
                <a:lnTo>
                  <a:pt x="44291" y="16764"/>
                </a:lnTo>
                <a:lnTo>
                  <a:pt x="42767" y="13716"/>
                </a:lnTo>
                <a:lnTo>
                  <a:pt x="39719" y="10668"/>
                </a:lnTo>
                <a:lnTo>
                  <a:pt x="36671" y="10668"/>
                </a:lnTo>
                <a:lnTo>
                  <a:pt x="35147" y="9144"/>
                </a:lnTo>
                <a:lnTo>
                  <a:pt x="51911" y="9144"/>
                </a:lnTo>
                <a:lnTo>
                  <a:pt x="53435" y="10668"/>
                </a:lnTo>
                <a:lnTo>
                  <a:pt x="54959" y="13716"/>
                </a:lnTo>
                <a:lnTo>
                  <a:pt x="56483" y="18288"/>
                </a:lnTo>
                <a:lnTo>
                  <a:pt x="58007" y="21336"/>
                </a:lnTo>
                <a:lnTo>
                  <a:pt x="58007" y="28956"/>
                </a:lnTo>
                <a:close/>
              </a:path>
              <a:path w="58419" h="67310">
                <a:moveTo>
                  <a:pt x="54959" y="57912"/>
                </a:moveTo>
                <a:lnTo>
                  <a:pt x="45815" y="57912"/>
                </a:lnTo>
                <a:lnTo>
                  <a:pt x="47339" y="56388"/>
                </a:lnTo>
                <a:lnTo>
                  <a:pt x="53435" y="56388"/>
                </a:lnTo>
                <a:lnTo>
                  <a:pt x="54959" y="54864"/>
                </a:lnTo>
                <a:lnTo>
                  <a:pt x="54959" y="579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2102739" y="5711190"/>
            <a:ext cx="66040" cy="66039"/>
          </a:xfrm>
          <a:custGeom>
            <a:avLst/>
            <a:gdLst/>
            <a:ahLst/>
            <a:cxnLst/>
            <a:rect l="l" t="t" r="r" b="b"/>
            <a:pathLst>
              <a:path w="66039" h="66039">
                <a:moveTo>
                  <a:pt x="15240" y="65627"/>
                </a:moveTo>
                <a:lnTo>
                  <a:pt x="0" y="65627"/>
                </a:lnTo>
                <a:lnTo>
                  <a:pt x="25908" y="32004"/>
                </a:lnTo>
                <a:lnTo>
                  <a:pt x="1524" y="0"/>
                </a:lnTo>
                <a:lnTo>
                  <a:pt x="15240" y="0"/>
                </a:lnTo>
                <a:lnTo>
                  <a:pt x="33528" y="24384"/>
                </a:lnTo>
                <a:lnTo>
                  <a:pt x="45524" y="24384"/>
                </a:lnTo>
                <a:lnTo>
                  <a:pt x="39719" y="32004"/>
                </a:lnTo>
                <a:lnTo>
                  <a:pt x="45664" y="39719"/>
                </a:lnTo>
                <a:lnTo>
                  <a:pt x="32004" y="39719"/>
                </a:lnTo>
                <a:lnTo>
                  <a:pt x="15240" y="65627"/>
                </a:lnTo>
                <a:close/>
              </a:path>
              <a:path w="66039" h="66039">
                <a:moveTo>
                  <a:pt x="45524" y="24384"/>
                </a:moveTo>
                <a:lnTo>
                  <a:pt x="33528" y="24384"/>
                </a:lnTo>
                <a:lnTo>
                  <a:pt x="50387" y="0"/>
                </a:lnTo>
                <a:lnTo>
                  <a:pt x="64103" y="0"/>
                </a:lnTo>
                <a:lnTo>
                  <a:pt x="45524" y="24384"/>
                </a:lnTo>
                <a:close/>
              </a:path>
              <a:path w="66039" h="66039">
                <a:moveTo>
                  <a:pt x="65627" y="65627"/>
                </a:moveTo>
                <a:lnTo>
                  <a:pt x="50387" y="65627"/>
                </a:lnTo>
                <a:lnTo>
                  <a:pt x="32004" y="39719"/>
                </a:lnTo>
                <a:lnTo>
                  <a:pt x="45664" y="39719"/>
                </a:lnTo>
                <a:lnTo>
                  <a:pt x="65627" y="6562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2171700" y="5792724"/>
            <a:ext cx="74930" cy="10795"/>
          </a:xfrm>
          <a:custGeom>
            <a:avLst/>
            <a:gdLst/>
            <a:ahLst/>
            <a:cxnLst/>
            <a:rect l="l" t="t" r="r" b="b"/>
            <a:pathLst>
              <a:path w="74930" h="10795">
                <a:moveTo>
                  <a:pt x="0" y="0"/>
                </a:moveTo>
                <a:lnTo>
                  <a:pt x="74676" y="0"/>
                </a:lnTo>
                <a:lnTo>
                  <a:pt x="74676" y="10668"/>
                </a:lnTo>
                <a:lnTo>
                  <a:pt x="0" y="10668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2250758" y="5709664"/>
            <a:ext cx="62865" cy="67310"/>
          </a:xfrm>
          <a:custGeom>
            <a:avLst/>
            <a:gdLst/>
            <a:ahLst/>
            <a:cxnLst/>
            <a:rect l="l" t="t" r="r" b="b"/>
            <a:pathLst>
              <a:path w="62864" h="67310">
                <a:moveTo>
                  <a:pt x="16764" y="13716"/>
                </a:moveTo>
                <a:lnTo>
                  <a:pt x="9144" y="13716"/>
                </a:lnTo>
                <a:lnTo>
                  <a:pt x="10668" y="10668"/>
                </a:lnTo>
                <a:lnTo>
                  <a:pt x="12192" y="9144"/>
                </a:lnTo>
                <a:lnTo>
                  <a:pt x="12192" y="7620"/>
                </a:lnTo>
                <a:lnTo>
                  <a:pt x="13716" y="4572"/>
                </a:lnTo>
                <a:lnTo>
                  <a:pt x="15240" y="4572"/>
                </a:lnTo>
                <a:lnTo>
                  <a:pt x="15240" y="3048"/>
                </a:lnTo>
                <a:lnTo>
                  <a:pt x="16764" y="1524"/>
                </a:lnTo>
                <a:lnTo>
                  <a:pt x="18288" y="1524"/>
                </a:lnTo>
                <a:lnTo>
                  <a:pt x="19812" y="0"/>
                </a:lnTo>
                <a:lnTo>
                  <a:pt x="27432" y="0"/>
                </a:lnTo>
                <a:lnTo>
                  <a:pt x="30575" y="1524"/>
                </a:lnTo>
                <a:lnTo>
                  <a:pt x="32099" y="3048"/>
                </a:lnTo>
                <a:lnTo>
                  <a:pt x="35147" y="9144"/>
                </a:lnTo>
                <a:lnTo>
                  <a:pt x="19812" y="9144"/>
                </a:lnTo>
                <a:lnTo>
                  <a:pt x="16764" y="12192"/>
                </a:lnTo>
                <a:lnTo>
                  <a:pt x="16764" y="13716"/>
                </a:lnTo>
                <a:close/>
              </a:path>
              <a:path w="62864" h="67310">
                <a:moveTo>
                  <a:pt x="41243" y="13716"/>
                </a:moveTo>
                <a:lnTo>
                  <a:pt x="35147" y="13716"/>
                </a:lnTo>
                <a:lnTo>
                  <a:pt x="35147" y="12192"/>
                </a:lnTo>
                <a:lnTo>
                  <a:pt x="36671" y="9144"/>
                </a:lnTo>
                <a:lnTo>
                  <a:pt x="38195" y="7620"/>
                </a:lnTo>
                <a:lnTo>
                  <a:pt x="38195" y="6096"/>
                </a:lnTo>
                <a:lnTo>
                  <a:pt x="44291" y="0"/>
                </a:lnTo>
                <a:lnTo>
                  <a:pt x="58007" y="0"/>
                </a:lnTo>
                <a:lnTo>
                  <a:pt x="62579" y="6096"/>
                </a:lnTo>
                <a:lnTo>
                  <a:pt x="62579" y="9144"/>
                </a:lnTo>
                <a:lnTo>
                  <a:pt x="45815" y="9144"/>
                </a:lnTo>
                <a:lnTo>
                  <a:pt x="44291" y="10668"/>
                </a:lnTo>
                <a:lnTo>
                  <a:pt x="42767" y="10668"/>
                </a:lnTo>
                <a:lnTo>
                  <a:pt x="42767" y="12192"/>
                </a:lnTo>
                <a:lnTo>
                  <a:pt x="41243" y="13716"/>
                </a:lnTo>
                <a:close/>
              </a:path>
              <a:path w="62864" h="67310">
                <a:moveTo>
                  <a:pt x="10668" y="67151"/>
                </a:moveTo>
                <a:lnTo>
                  <a:pt x="0" y="67151"/>
                </a:lnTo>
                <a:lnTo>
                  <a:pt x="0" y="1524"/>
                </a:lnTo>
                <a:lnTo>
                  <a:pt x="9144" y="1524"/>
                </a:lnTo>
                <a:lnTo>
                  <a:pt x="9144" y="13716"/>
                </a:lnTo>
                <a:lnTo>
                  <a:pt x="16764" y="13716"/>
                </a:lnTo>
                <a:lnTo>
                  <a:pt x="13716" y="16764"/>
                </a:lnTo>
                <a:lnTo>
                  <a:pt x="13716" y="18288"/>
                </a:lnTo>
                <a:lnTo>
                  <a:pt x="10668" y="24384"/>
                </a:lnTo>
                <a:lnTo>
                  <a:pt x="10668" y="67151"/>
                </a:lnTo>
                <a:close/>
              </a:path>
              <a:path w="62864" h="67310">
                <a:moveTo>
                  <a:pt x="36671" y="67151"/>
                </a:moveTo>
                <a:lnTo>
                  <a:pt x="25908" y="67151"/>
                </a:lnTo>
                <a:lnTo>
                  <a:pt x="25908" y="13716"/>
                </a:lnTo>
                <a:lnTo>
                  <a:pt x="24384" y="12192"/>
                </a:lnTo>
                <a:lnTo>
                  <a:pt x="24384" y="10668"/>
                </a:lnTo>
                <a:lnTo>
                  <a:pt x="22860" y="9144"/>
                </a:lnTo>
                <a:lnTo>
                  <a:pt x="35147" y="9144"/>
                </a:lnTo>
                <a:lnTo>
                  <a:pt x="35147" y="13716"/>
                </a:lnTo>
                <a:lnTo>
                  <a:pt x="41243" y="13716"/>
                </a:lnTo>
                <a:lnTo>
                  <a:pt x="41243" y="15240"/>
                </a:lnTo>
                <a:lnTo>
                  <a:pt x="39719" y="16764"/>
                </a:lnTo>
                <a:lnTo>
                  <a:pt x="38195" y="19812"/>
                </a:lnTo>
                <a:lnTo>
                  <a:pt x="38195" y="21336"/>
                </a:lnTo>
                <a:lnTo>
                  <a:pt x="36671" y="24384"/>
                </a:lnTo>
                <a:lnTo>
                  <a:pt x="36671" y="67151"/>
                </a:lnTo>
                <a:close/>
              </a:path>
              <a:path w="62864" h="67310">
                <a:moveTo>
                  <a:pt x="62579" y="67151"/>
                </a:moveTo>
                <a:lnTo>
                  <a:pt x="51911" y="67151"/>
                </a:lnTo>
                <a:lnTo>
                  <a:pt x="51911" y="13716"/>
                </a:lnTo>
                <a:lnTo>
                  <a:pt x="50387" y="13716"/>
                </a:lnTo>
                <a:lnTo>
                  <a:pt x="50387" y="10668"/>
                </a:lnTo>
                <a:lnTo>
                  <a:pt x="48863" y="9144"/>
                </a:lnTo>
                <a:lnTo>
                  <a:pt x="62579" y="9144"/>
                </a:lnTo>
                <a:lnTo>
                  <a:pt x="62579" y="671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2325529" y="5709664"/>
            <a:ext cx="58419" cy="67310"/>
          </a:xfrm>
          <a:custGeom>
            <a:avLst/>
            <a:gdLst/>
            <a:ahLst/>
            <a:cxnLst/>
            <a:rect l="l" t="t" r="r" b="b"/>
            <a:pathLst>
              <a:path w="58419" h="67310">
                <a:moveTo>
                  <a:pt x="44291" y="67151"/>
                </a:moveTo>
                <a:lnTo>
                  <a:pt x="21431" y="67151"/>
                </a:lnTo>
                <a:lnTo>
                  <a:pt x="18383" y="65627"/>
                </a:lnTo>
                <a:lnTo>
                  <a:pt x="13811" y="64103"/>
                </a:lnTo>
                <a:lnTo>
                  <a:pt x="10763" y="61055"/>
                </a:lnTo>
                <a:lnTo>
                  <a:pt x="7715" y="57912"/>
                </a:lnTo>
                <a:lnTo>
                  <a:pt x="6191" y="56388"/>
                </a:lnTo>
                <a:lnTo>
                  <a:pt x="3143" y="51816"/>
                </a:lnTo>
                <a:lnTo>
                  <a:pt x="3143" y="47244"/>
                </a:lnTo>
                <a:lnTo>
                  <a:pt x="1619" y="44196"/>
                </a:lnTo>
                <a:lnTo>
                  <a:pt x="0" y="39624"/>
                </a:lnTo>
                <a:lnTo>
                  <a:pt x="0" y="28956"/>
                </a:lnTo>
                <a:lnTo>
                  <a:pt x="1619" y="24384"/>
                </a:lnTo>
                <a:lnTo>
                  <a:pt x="3143" y="21336"/>
                </a:lnTo>
                <a:lnTo>
                  <a:pt x="3143" y="16764"/>
                </a:lnTo>
                <a:lnTo>
                  <a:pt x="6191" y="13716"/>
                </a:lnTo>
                <a:lnTo>
                  <a:pt x="7715" y="9144"/>
                </a:lnTo>
                <a:lnTo>
                  <a:pt x="10763" y="6096"/>
                </a:lnTo>
                <a:lnTo>
                  <a:pt x="13811" y="4572"/>
                </a:lnTo>
                <a:lnTo>
                  <a:pt x="18383" y="3048"/>
                </a:lnTo>
                <a:lnTo>
                  <a:pt x="21431" y="0"/>
                </a:lnTo>
                <a:lnTo>
                  <a:pt x="38195" y="0"/>
                </a:lnTo>
                <a:lnTo>
                  <a:pt x="42767" y="1524"/>
                </a:lnTo>
                <a:lnTo>
                  <a:pt x="45815" y="3048"/>
                </a:lnTo>
                <a:lnTo>
                  <a:pt x="48863" y="6096"/>
                </a:lnTo>
                <a:lnTo>
                  <a:pt x="51911" y="7620"/>
                </a:lnTo>
                <a:lnTo>
                  <a:pt x="52673" y="9144"/>
                </a:lnTo>
                <a:lnTo>
                  <a:pt x="24479" y="9144"/>
                </a:lnTo>
                <a:lnTo>
                  <a:pt x="22955" y="10668"/>
                </a:lnTo>
                <a:lnTo>
                  <a:pt x="21431" y="10668"/>
                </a:lnTo>
                <a:lnTo>
                  <a:pt x="18383" y="13716"/>
                </a:lnTo>
                <a:lnTo>
                  <a:pt x="16859" y="16764"/>
                </a:lnTo>
                <a:lnTo>
                  <a:pt x="13811" y="19812"/>
                </a:lnTo>
                <a:lnTo>
                  <a:pt x="13811" y="22860"/>
                </a:lnTo>
                <a:lnTo>
                  <a:pt x="12287" y="25908"/>
                </a:lnTo>
                <a:lnTo>
                  <a:pt x="12287" y="28956"/>
                </a:lnTo>
                <a:lnTo>
                  <a:pt x="58007" y="28956"/>
                </a:lnTo>
                <a:lnTo>
                  <a:pt x="58007" y="36576"/>
                </a:lnTo>
                <a:lnTo>
                  <a:pt x="12287" y="36576"/>
                </a:lnTo>
                <a:lnTo>
                  <a:pt x="12287" y="44196"/>
                </a:lnTo>
                <a:lnTo>
                  <a:pt x="13811" y="48768"/>
                </a:lnTo>
                <a:lnTo>
                  <a:pt x="21431" y="56388"/>
                </a:lnTo>
                <a:lnTo>
                  <a:pt x="27527" y="57912"/>
                </a:lnTo>
                <a:lnTo>
                  <a:pt x="54959" y="57912"/>
                </a:lnTo>
                <a:lnTo>
                  <a:pt x="54959" y="64103"/>
                </a:lnTo>
                <a:lnTo>
                  <a:pt x="51911" y="65627"/>
                </a:lnTo>
                <a:lnTo>
                  <a:pt x="48863" y="65627"/>
                </a:lnTo>
                <a:lnTo>
                  <a:pt x="44291" y="67151"/>
                </a:lnTo>
                <a:close/>
              </a:path>
              <a:path w="58419" h="67310">
                <a:moveTo>
                  <a:pt x="58007" y="28956"/>
                </a:moveTo>
                <a:lnTo>
                  <a:pt x="47339" y="28956"/>
                </a:lnTo>
                <a:lnTo>
                  <a:pt x="47339" y="22860"/>
                </a:lnTo>
                <a:lnTo>
                  <a:pt x="45815" y="19812"/>
                </a:lnTo>
                <a:lnTo>
                  <a:pt x="45815" y="18288"/>
                </a:lnTo>
                <a:lnTo>
                  <a:pt x="44291" y="16764"/>
                </a:lnTo>
                <a:lnTo>
                  <a:pt x="42767" y="13716"/>
                </a:lnTo>
                <a:lnTo>
                  <a:pt x="39719" y="10668"/>
                </a:lnTo>
                <a:lnTo>
                  <a:pt x="36671" y="10668"/>
                </a:lnTo>
                <a:lnTo>
                  <a:pt x="35147" y="9144"/>
                </a:lnTo>
                <a:lnTo>
                  <a:pt x="52673" y="9144"/>
                </a:lnTo>
                <a:lnTo>
                  <a:pt x="54959" y="13716"/>
                </a:lnTo>
                <a:lnTo>
                  <a:pt x="56483" y="18288"/>
                </a:lnTo>
                <a:lnTo>
                  <a:pt x="58007" y="21336"/>
                </a:lnTo>
                <a:lnTo>
                  <a:pt x="58007" y="28956"/>
                </a:lnTo>
                <a:close/>
              </a:path>
              <a:path w="58419" h="67310">
                <a:moveTo>
                  <a:pt x="54959" y="57912"/>
                </a:moveTo>
                <a:lnTo>
                  <a:pt x="45815" y="57912"/>
                </a:lnTo>
                <a:lnTo>
                  <a:pt x="47339" y="56388"/>
                </a:lnTo>
                <a:lnTo>
                  <a:pt x="53435" y="56388"/>
                </a:lnTo>
                <a:lnTo>
                  <a:pt x="54959" y="54864"/>
                </a:lnTo>
                <a:lnTo>
                  <a:pt x="54959" y="579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2398776" y="5683758"/>
            <a:ext cx="55244" cy="93345"/>
          </a:xfrm>
          <a:custGeom>
            <a:avLst/>
            <a:gdLst/>
            <a:ahLst/>
            <a:cxnLst/>
            <a:rect l="l" t="t" r="r" b="b"/>
            <a:pathLst>
              <a:path w="55244" h="93345">
                <a:moveTo>
                  <a:pt x="54959" y="27432"/>
                </a:moveTo>
                <a:lnTo>
                  <a:pt x="44291" y="27432"/>
                </a:lnTo>
                <a:lnTo>
                  <a:pt x="44291" y="0"/>
                </a:lnTo>
                <a:lnTo>
                  <a:pt x="54959" y="0"/>
                </a:lnTo>
                <a:lnTo>
                  <a:pt x="54959" y="27432"/>
                </a:lnTo>
                <a:close/>
              </a:path>
              <a:path w="55244" h="93345">
                <a:moveTo>
                  <a:pt x="30480" y="93059"/>
                </a:moveTo>
                <a:lnTo>
                  <a:pt x="15240" y="93059"/>
                </a:lnTo>
                <a:lnTo>
                  <a:pt x="12192" y="91535"/>
                </a:lnTo>
                <a:lnTo>
                  <a:pt x="7620" y="86963"/>
                </a:lnTo>
                <a:lnTo>
                  <a:pt x="6096" y="83820"/>
                </a:lnTo>
                <a:lnTo>
                  <a:pt x="4572" y="82296"/>
                </a:lnTo>
                <a:lnTo>
                  <a:pt x="3048" y="77724"/>
                </a:lnTo>
                <a:lnTo>
                  <a:pt x="1524" y="74676"/>
                </a:lnTo>
                <a:lnTo>
                  <a:pt x="0" y="70104"/>
                </a:lnTo>
                <a:lnTo>
                  <a:pt x="0" y="54864"/>
                </a:lnTo>
                <a:lnTo>
                  <a:pt x="4572" y="41148"/>
                </a:lnTo>
                <a:lnTo>
                  <a:pt x="6096" y="38100"/>
                </a:lnTo>
                <a:lnTo>
                  <a:pt x="12192" y="32004"/>
                </a:lnTo>
                <a:lnTo>
                  <a:pt x="18288" y="28956"/>
                </a:lnTo>
                <a:lnTo>
                  <a:pt x="27432" y="25908"/>
                </a:lnTo>
                <a:lnTo>
                  <a:pt x="38195" y="25908"/>
                </a:lnTo>
                <a:lnTo>
                  <a:pt x="39719" y="27432"/>
                </a:lnTo>
                <a:lnTo>
                  <a:pt x="54959" y="27432"/>
                </a:lnTo>
                <a:lnTo>
                  <a:pt x="54959" y="35052"/>
                </a:lnTo>
                <a:lnTo>
                  <a:pt x="24384" y="35052"/>
                </a:lnTo>
                <a:lnTo>
                  <a:pt x="19812" y="38100"/>
                </a:lnTo>
                <a:lnTo>
                  <a:pt x="16764" y="41148"/>
                </a:lnTo>
                <a:lnTo>
                  <a:pt x="13716" y="45720"/>
                </a:lnTo>
                <a:lnTo>
                  <a:pt x="12192" y="51816"/>
                </a:lnTo>
                <a:lnTo>
                  <a:pt x="12192" y="74676"/>
                </a:lnTo>
                <a:lnTo>
                  <a:pt x="15240" y="77724"/>
                </a:lnTo>
                <a:lnTo>
                  <a:pt x="16764" y="82296"/>
                </a:lnTo>
                <a:lnTo>
                  <a:pt x="21336" y="83820"/>
                </a:lnTo>
                <a:lnTo>
                  <a:pt x="41243" y="83820"/>
                </a:lnTo>
                <a:lnTo>
                  <a:pt x="38195" y="88487"/>
                </a:lnTo>
                <a:lnTo>
                  <a:pt x="35147" y="90011"/>
                </a:lnTo>
                <a:lnTo>
                  <a:pt x="30480" y="93059"/>
                </a:lnTo>
                <a:close/>
              </a:path>
              <a:path w="55244" h="93345">
                <a:moveTo>
                  <a:pt x="41243" y="83820"/>
                </a:moveTo>
                <a:lnTo>
                  <a:pt x="27432" y="83820"/>
                </a:lnTo>
                <a:lnTo>
                  <a:pt x="30480" y="82296"/>
                </a:lnTo>
                <a:lnTo>
                  <a:pt x="33623" y="79248"/>
                </a:lnTo>
                <a:lnTo>
                  <a:pt x="36671" y="77724"/>
                </a:lnTo>
                <a:lnTo>
                  <a:pt x="41243" y="73152"/>
                </a:lnTo>
                <a:lnTo>
                  <a:pt x="44291" y="68580"/>
                </a:lnTo>
                <a:lnTo>
                  <a:pt x="44291" y="38100"/>
                </a:lnTo>
                <a:lnTo>
                  <a:pt x="42767" y="36576"/>
                </a:lnTo>
                <a:lnTo>
                  <a:pt x="38195" y="36576"/>
                </a:lnTo>
                <a:lnTo>
                  <a:pt x="35147" y="35052"/>
                </a:lnTo>
                <a:lnTo>
                  <a:pt x="54959" y="35052"/>
                </a:lnTo>
                <a:lnTo>
                  <a:pt x="54959" y="79248"/>
                </a:lnTo>
                <a:lnTo>
                  <a:pt x="45815" y="79248"/>
                </a:lnTo>
                <a:lnTo>
                  <a:pt x="41243" y="83820"/>
                </a:lnTo>
                <a:close/>
              </a:path>
              <a:path w="55244" h="93345">
                <a:moveTo>
                  <a:pt x="54959" y="93059"/>
                </a:moveTo>
                <a:lnTo>
                  <a:pt x="45815" y="93059"/>
                </a:lnTo>
                <a:lnTo>
                  <a:pt x="45815" y="79248"/>
                </a:lnTo>
                <a:lnTo>
                  <a:pt x="54959" y="79248"/>
                </a:lnTo>
                <a:lnTo>
                  <a:pt x="54959" y="9305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2766537" y="5689853"/>
            <a:ext cx="56515" cy="86996"/>
          </a:xfrm>
          <a:custGeom>
            <a:avLst/>
            <a:gdLst/>
            <a:ahLst/>
            <a:cxnLst/>
            <a:rect l="l" t="t" r="r" b="b"/>
            <a:pathLst>
              <a:path w="56514" h="86995">
                <a:moveTo>
                  <a:pt x="4572" y="24384"/>
                </a:moveTo>
                <a:lnTo>
                  <a:pt x="0" y="15240"/>
                </a:lnTo>
                <a:lnTo>
                  <a:pt x="27432" y="0"/>
                </a:lnTo>
                <a:lnTo>
                  <a:pt x="38195" y="0"/>
                </a:lnTo>
                <a:lnTo>
                  <a:pt x="38195" y="13716"/>
                </a:lnTo>
                <a:lnTo>
                  <a:pt x="24384" y="13716"/>
                </a:lnTo>
                <a:lnTo>
                  <a:pt x="4572" y="24384"/>
                </a:lnTo>
                <a:close/>
              </a:path>
              <a:path w="56514" h="86995">
                <a:moveTo>
                  <a:pt x="38195" y="76200"/>
                </a:moveTo>
                <a:lnTo>
                  <a:pt x="24384" y="76200"/>
                </a:lnTo>
                <a:lnTo>
                  <a:pt x="24384" y="13716"/>
                </a:lnTo>
                <a:lnTo>
                  <a:pt x="38195" y="13716"/>
                </a:lnTo>
                <a:lnTo>
                  <a:pt x="38195" y="76200"/>
                </a:lnTo>
                <a:close/>
              </a:path>
              <a:path w="56514" h="86995">
                <a:moveTo>
                  <a:pt x="56483" y="86963"/>
                </a:moveTo>
                <a:lnTo>
                  <a:pt x="3048" y="86963"/>
                </a:lnTo>
                <a:lnTo>
                  <a:pt x="3048" y="76200"/>
                </a:lnTo>
                <a:lnTo>
                  <a:pt x="56483" y="76200"/>
                </a:lnTo>
                <a:lnTo>
                  <a:pt x="56483" y="8696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569214" y="5869597"/>
            <a:ext cx="133286" cy="94767"/>
          </a:xfrm>
          <a:prstGeom prst="rect">
            <a:avLst/>
          </a:prstGeom>
          <a:blipFill>
            <a:blip r:embed="rId5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717233" y="5845398"/>
            <a:ext cx="640842" cy="256317"/>
          </a:xfrm>
          <a:prstGeom prst="rect">
            <a:avLst/>
          </a:prstGeom>
          <a:blipFill>
            <a:blip r:embed="rId5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2766537" y="5853018"/>
            <a:ext cx="56515" cy="85725"/>
          </a:xfrm>
          <a:custGeom>
            <a:avLst/>
            <a:gdLst/>
            <a:ahLst/>
            <a:cxnLst/>
            <a:rect l="l" t="t" r="r" b="b"/>
            <a:pathLst>
              <a:path w="56514" h="85725">
                <a:moveTo>
                  <a:pt x="4572" y="24384"/>
                </a:moveTo>
                <a:lnTo>
                  <a:pt x="0" y="13716"/>
                </a:lnTo>
                <a:lnTo>
                  <a:pt x="27527" y="0"/>
                </a:lnTo>
                <a:lnTo>
                  <a:pt x="38195" y="0"/>
                </a:lnTo>
                <a:lnTo>
                  <a:pt x="38195" y="12192"/>
                </a:lnTo>
                <a:lnTo>
                  <a:pt x="24479" y="12192"/>
                </a:lnTo>
                <a:lnTo>
                  <a:pt x="4572" y="24384"/>
                </a:lnTo>
                <a:close/>
              </a:path>
              <a:path w="56514" h="85725">
                <a:moveTo>
                  <a:pt x="38195" y="74771"/>
                </a:moveTo>
                <a:lnTo>
                  <a:pt x="24479" y="74771"/>
                </a:lnTo>
                <a:lnTo>
                  <a:pt x="24479" y="12192"/>
                </a:lnTo>
                <a:lnTo>
                  <a:pt x="38195" y="12192"/>
                </a:lnTo>
                <a:lnTo>
                  <a:pt x="38195" y="74771"/>
                </a:lnTo>
                <a:close/>
              </a:path>
              <a:path w="56514" h="85725">
                <a:moveTo>
                  <a:pt x="56483" y="85439"/>
                </a:moveTo>
                <a:lnTo>
                  <a:pt x="3048" y="85439"/>
                </a:lnTo>
                <a:lnTo>
                  <a:pt x="3048" y="74771"/>
                </a:lnTo>
                <a:lnTo>
                  <a:pt x="56483" y="74771"/>
                </a:lnTo>
                <a:lnTo>
                  <a:pt x="56483" y="8543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567690" y="6033039"/>
            <a:ext cx="53340" cy="69216"/>
          </a:xfrm>
          <a:custGeom>
            <a:avLst/>
            <a:gdLst/>
            <a:ahLst/>
            <a:cxnLst/>
            <a:rect l="l" t="t" r="r" b="b"/>
            <a:pathLst>
              <a:path w="53340" h="69214">
                <a:moveTo>
                  <a:pt x="35052" y="1524"/>
                </a:moveTo>
                <a:lnTo>
                  <a:pt x="21336" y="1524"/>
                </a:lnTo>
                <a:lnTo>
                  <a:pt x="24384" y="0"/>
                </a:lnTo>
                <a:lnTo>
                  <a:pt x="32004" y="0"/>
                </a:lnTo>
                <a:lnTo>
                  <a:pt x="35052" y="1524"/>
                </a:lnTo>
                <a:close/>
              </a:path>
              <a:path w="53340" h="69214">
                <a:moveTo>
                  <a:pt x="4572" y="15240"/>
                </a:moveTo>
                <a:lnTo>
                  <a:pt x="4572" y="4572"/>
                </a:lnTo>
                <a:lnTo>
                  <a:pt x="6096" y="4572"/>
                </a:lnTo>
                <a:lnTo>
                  <a:pt x="7620" y="3048"/>
                </a:lnTo>
                <a:lnTo>
                  <a:pt x="13716" y="3048"/>
                </a:lnTo>
                <a:lnTo>
                  <a:pt x="15240" y="1524"/>
                </a:lnTo>
                <a:lnTo>
                  <a:pt x="38100" y="1524"/>
                </a:lnTo>
                <a:lnTo>
                  <a:pt x="42672" y="3048"/>
                </a:lnTo>
                <a:lnTo>
                  <a:pt x="44196" y="4572"/>
                </a:lnTo>
                <a:lnTo>
                  <a:pt x="47244" y="6096"/>
                </a:lnTo>
                <a:lnTo>
                  <a:pt x="48768" y="7620"/>
                </a:lnTo>
                <a:lnTo>
                  <a:pt x="50292" y="10668"/>
                </a:lnTo>
                <a:lnTo>
                  <a:pt x="19812" y="10668"/>
                </a:lnTo>
                <a:lnTo>
                  <a:pt x="16764" y="12192"/>
                </a:lnTo>
                <a:lnTo>
                  <a:pt x="12192" y="12192"/>
                </a:lnTo>
                <a:lnTo>
                  <a:pt x="9144" y="13716"/>
                </a:lnTo>
                <a:lnTo>
                  <a:pt x="4572" y="15240"/>
                </a:lnTo>
                <a:close/>
              </a:path>
              <a:path w="53340" h="69214">
                <a:moveTo>
                  <a:pt x="24384" y="68675"/>
                </a:moveTo>
                <a:lnTo>
                  <a:pt x="13716" y="68675"/>
                </a:lnTo>
                <a:lnTo>
                  <a:pt x="10668" y="67151"/>
                </a:lnTo>
                <a:lnTo>
                  <a:pt x="9144" y="65627"/>
                </a:lnTo>
                <a:lnTo>
                  <a:pt x="6096" y="64103"/>
                </a:lnTo>
                <a:lnTo>
                  <a:pt x="1524" y="59531"/>
                </a:lnTo>
                <a:lnTo>
                  <a:pt x="1524" y="56483"/>
                </a:lnTo>
                <a:lnTo>
                  <a:pt x="0" y="54959"/>
                </a:lnTo>
                <a:lnTo>
                  <a:pt x="0" y="42672"/>
                </a:lnTo>
                <a:lnTo>
                  <a:pt x="1524" y="38100"/>
                </a:lnTo>
                <a:lnTo>
                  <a:pt x="7620" y="35052"/>
                </a:lnTo>
                <a:lnTo>
                  <a:pt x="12192" y="30480"/>
                </a:lnTo>
                <a:lnTo>
                  <a:pt x="19812" y="28956"/>
                </a:lnTo>
                <a:lnTo>
                  <a:pt x="42672" y="28956"/>
                </a:lnTo>
                <a:lnTo>
                  <a:pt x="42672" y="19812"/>
                </a:lnTo>
                <a:lnTo>
                  <a:pt x="41148" y="16764"/>
                </a:lnTo>
                <a:lnTo>
                  <a:pt x="36576" y="12192"/>
                </a:lnTo>
                <a:lnTo>
                  <a:pt x="32004" y="10668"/>
                </a:lnTo>
                <a:lnTo>
                  <a:pt x="50292" y="10668"/>
                </a:lnTo>
                <a:lnTo>
                  <a:pt x="51816" y="12192"/>
                </a:lnTo>
                <a:lnTo>
                  <a:pt x="53340" y="15240"/>
                </a:lnTo>
                <a:lnTo>
                  <a:pt x="53340" y="38100"/>
                </a:lnTo>
                <a:lnTo>
                  <a:pt x="18288" y="38100"/>
                </a:lnTo>
                <a:lnTo>
                  <a:pt x="15240" y="41148"/>
                </a:lnTo>
                <a:lnTo>
                  <a:pt x="13716" y="41148"/>
                </a:lnTo>
                <a:lnTo>
                  <a:pt x="13716" y="42672"/>
                </a:lnTo>
                <a:lnTo>
                  <a:pt x="12192" y="44291"/>
                </a:lnTo>
                <a:lnTo>
                  <a:pt x="12192" y="54959"/>
                </a:lnTo>
                <a:lnTo>
                  <a:pt x="13716" y="54959"/>
                </a:lnTo>
                <a:lnTo>
                  <a:pt x="13716" y="56483"/>
                </a:lnTo>
                <a:lnTo>
                  <a:pt x="15240" y="56483"/>
                </a:lnTo>
                <a:lnTo>
                  <a:pt x="16764" y="58007"/>
                </a:lnTo>
                <a:lnTo>
                  <a:pt x="18288" y="58007"/>
                </a:lnTo>
                <a:lnTo>
                  <a:pt x="21336" y="59531"/>
                </a:lnTo>
                <a:lnTo>
                  <a:pt x="41656" y="59531"/>
                </a:lnTo>
                <a:lnTo>
                  <a:pt x="39624" y="62579"/>
                </a:lnTo>
                <a:lnTo>
                  <a:pt x="36576" y="64103"/>
                </a:lnTo>
                <a:lnTo>
                  <a:pt x="32004" y="65627"/>
                </a:lnTo>
                <a:lnTo>
                  <a:pt x="28956" y="67151"/>
                </a:lnTo>
                <a:lnTo>
                  <a:pt x="24384" y="68675"/>
                </a:lnTo>
                <a:close/>
              </a:path>
              <a:path w="53340" h="69214">
                <a:moveTo>
                  <a:pt x="41656" y="59531"/>
                </a:moveTo>
                <a:lnTo>
                  <a:pt x="25908" y="59531"/>
                </a:lnTo>
                <a:lnTo>
                  <a:pt x="27432" y="58007"/>
                </a:lnTo>
                <a:lnTo>
                  <a:pt x="32004" y="56483"/>
                </a:lnTo>
                <a:lnTo>
                  <a:pt x="35052" y="54959"/>
                </a:lnTo>
                <a:lnTo>
                  <a:pt x="38100" y="51911"/>
                </a:lnTo>
                <a:lnTo>
                  <a:pt x="42672" y="48863"/>
                </a:lnTo>
                <a:lnTo>
                  <a:pt x="42672" y="38100"/>
                </a:lnTo>
                <a:lnTo>
                  <a:pt x="53340" y="38100"/>
                </a:lnTo>
                <a:lnTo>
                  <a:pt x="53340" y="58007"/>
                </a:lnTo>
                <a:lnTo>
                  <a:pt x="42672" y="58007"/>
                </a:lnTo>
                <a:lnTo>
                  <a:pt x="41656" y="59531"/>
                </a:lnTo>
                <a:close/>
              </a:path>
              <a:path w="53340" h="69214">
                <a:moveTo>
                  <a:pt x="53340" y="67151"/>
                </a:moveTo>
                <a:lnTo>
                  <a:pt x="44196" y="67151"/>
                </a:lnTo>
                <a:lnTo>
                  <a:pt x="42672" y="58007"/>
                </a:lnTo>
                <a:lnTo>
                  <a:pt x="53340" y="58007"/>
                </a:lnTo>
                <a:lnTo>
                  <a:pt x="53340" y="671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642366" y="6008910"/>
            <a:ext cx="199929" cy="118618"/>
          </a:xfrm>
          <a:prstGeom prst="rect">
            <a:avLst/>
          </a:prstGeom>
          <a:blipFill>
            <a:blip r:embed="rId5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563118" y="6013228"/>
            <a:ext cx="1161192" cy="736758"/>
          </a:xfrm>
          <a:prstGeom prst="rect">
            <a:avLst/>
          </a:prstGeom>
          <a:blipFill>
            <a:blip r:embed="rId5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2766537" y="6014752"/>
            <a:ext cx="56515" cy="85725"/>
          </a:xfrm>
          <a:custGeom>
            <a:avLst/>
            <a:gdLst/>
            <a:ahLst/>
            <a:cxnLst/>
            <a:rect l="l" t="t" r="r" b="b"/>
            <a:pathLst>
              <a:path w="56514" h="85725">
                <a:moveTo>
                  <a:pt x="4572" y="24384"/>
                </a:moveTo>
                <a:lnTo>
                  <a:pt x="0" y="13716"/>
                </a:lnTo>
                <a:lnTo>
                  <a:pt x="27527" y="0"/>
                </a:lnTo>
                <a:lnTo>
                  <a:pt x="38195" y="0"/>
                </a:lnTo>
                <a:lnTo>
                  <a:pt x="38195" y="12192"/>
                </a:lnTo>
                <a:lnTo>
                  <a:pt x="24479" y="12192"/>
                </a:lnTo>
                <a:lnTo>
                  <a:pt x="4572" y="24384"/>
                </a:lnTo>
                <a:close/>
              </a:path>
              <a:path w="56514" h="85725">
                <a:moveTo>
                  <a:pt x="38195" y="74771"/>
                </a:moveTo>
                <a:lnTo>
                  <a:pt x="24479" y="74771"/>
                </a:lnTo>
                <a:lnTo>
                  <a:pt x="24479" y="12192"/>
                </a:lnTo>
                <a:lnTo>
                  <a:pt x="38195" y="12192"/>
                </a:lnTo>
                <a:lnTo>
                  <a:pt x="38195" y="74771"/>
                </a:lnTo>
                <a:close/>
              </a:path>
              <a:path w="56514" h="85725">
                <a:moveTo>
                  <a:pt x="56483" y="85439"/>
                </a:moveTo>
                <a:lnTo>
                  <a:pt x="3048" y="85439"/>
                </a:lnTo>
                <a:lnTo>
                  <a:pt x="3048" y="74771"/>
                </a:lnTo>
                <a:lnTo>
                  <a:pt x="56483" y="74771"/>
                </a:lnTo>
                <a:lnTo>
                  <a:pt x="56483" y="8543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567690" y="6196298"/>
            <a:ext cx="53340" cy="67310"/>
          </a:xfrm>
          <a:custGeom>
            <a:avLst/>
            <a:gdLst/>
            <a:ahLst/>
            <a:cxnLst/>
            <a:rect l="l" t="t" r="r" b="b"/>
            <a:pathLst>
              <a:path w="53340" h="67310">
                <a:moveTo>
                  <a:pt x="38100" y="1524"/>
                </a:moveTo>
                <a:lnTo>
                  <a:pt x="15240" y="1524"/>
                </a:lnTo>
                <a:lnTo>
                  <a:pt x="16764" y="0"/>
                </a:lnTo>
                <a:lnTo>
                  <a:pt x="35052" y="0"/>
                </a:lnTo>
                <a:lnTo>
                  <a:pt x="38100" y="1524"/>
                </a:lnTo>
                <a:close/>
              </a:path>
              <a:path w="53340" h="67310">
                <a:moveTo>
                  <a:pt x="4572" y="13716"/>
                </a:moveTo>
                <a:lnTo>
                  <a:pt x="4572" y="3048"/>
                </a:lnTo>
                <a:lnTo>
                  <a:pt x="7620" y="3048"/>
                </a:lnTo>
                <a:lnTo>
                  <a:pt x="10668" y="1524"/>
                </a:lnTo>
                <a:lnTo>
                  <a:pt x="42672" y="1524"/>
                </a:lnTo>
                <a:lnTo>
                  <a:pt x="44196" y="3048"/>
                </a:lnTo>
                <a:lnTo>
                  <a:pt x="47244" y="4572"/>
                </a:lnTo>
                <a:lnTo>
                  <a:pt x="48768" y="6096"/>
                </a:lnTo>
                <a:lnTo>
                  <a:pt x="50292" y="9144"/>
                </a:lnTo>
                <a:lnTo>
                  <a:pt x="19812" y="9144"/>
                </a:lnTo>
                <a:lnTo>
                  <a:pt x="16764" y="10668"/>
                </a:lnTo>
                <a:lnTo>
                  <a:pt x="12192" y="10668"/>
                </a:lnTo>
                <a:lnTo>
                  <a:pt x="9144" y="12192"/>
                </a:lnTo>
                <a:lnTo>
                  <a:pt x="4572" y="13716"/>
                </a:lnTo>
                <a:close/>
              </a:path>
              <a:path w="53340" h="67310">
                <a:moveTo>
                  <a:pt x="28956" y="67056"/>
                </a:moveTo>
                <a:lnTo>
                  <a:pt x="13716" y="67056"/>
                </a:lnTo>
                <a:lnTo>
                  <a:pt x="10668" y="65532"/>
                </a:lnTo>
                <a:lnTo>
                  <a:pt x="9144" y="65532"/>
                </a:lnTo>
                <a:lnTo>
                  <a:pt x="6096" y="64008"/>
                </a:lnTo>
                <a:lnTo>
                  <a:pt x="3048" y="60960"/>
                </a:lnTo>
                <a:lnTo>
                  <a:pt x="1524" y="57912"/>
                </a:lnTo>
                <a:lnTo>
                  <a:pt x="1524" y="56388"/>
                </a:lnTo>
                <a:lnTo>
                  <a:pt x="0" y="53340"/>
                </a:lnTo>
                <a:lnTo>
                  <a:pt x="0" y="42672"/>
                </a:lnTo>
                <a:lnTo>
                  <a:pt x="1524" y="36576"/>
                </a:lnTo>
                <a:lnTo>
                  <a:pt x="7620" y="33528"/>
                </a:lnTo>
                <a:lnTo>
                  <a:pt x="12192" y="28956"/>
                </a:lnTo>
                <a:lnTo>
                  <a:pt x="19812" y="27432"/>
                </a:lnTo>
                <a:lnTo>
                  <a:pt x="42672" y="27432"/>
                </a:lnTo>
                <a:lnTo>
                  <a:pt x="42672" y="18288"/>
                </a:lnTo>
                <a:lnTo>
                  <a:pt x="41148" y="15240"/>
                </a:lnTo>
                <a:lnTo>
                  <a:pt x="36576" y="10668"/>
                </a:lnTo>
                <a:lnTo>
                  <a:pt x="32004" y="9144"/>
                </a:lnTo>
                <a:lnTo>
                  <a:pt x="50292" y="9144"/>
                </a:lnTo>
                <a:lnTo>
                  <a:pt x="51816" y="12192"/>
                </a:lnTo>
                <a:lnTo>
                  <a:pt x="53340" y="13716"/>
                </a:lnTo>
                <a:lnTo>
                  <a:pt x="53340" y="36576"/>
                </a:lnTo>
                <a:lnTo>
                  <a:pt x="19812" y="36576"/>
                </a:lnTo>
                <a:lnTo>
                  <a:pt x="18288" y="38100"/>
                </a:lnTo>
                <a:lnTo>
                  <a:pt x="16764" y="38100"/>
                </a:lnTo>
                <a:lnTo>
                  <a:pt x="12192" y="42672"/>
                </a:lnTo>
                <a:lnTo>
                  <a:pt x="12192" y="53340"/>
                </a:lnTo>
                <a:lnTo>
                  <a:pt x="13716" y="53340"/>
                </a:lnTo>
                <a:lnTo>
                  <a:pt x="13716" y="54864"/>
                </a:lnTo>
                <a:lnTo>
                  <a:pt x="15240" y="56388"/>
                </a:lnTo>
                <a:lnTo>
                  <a:pt x="18288" y="56388"/>
                </a:lnTo>
                <a:lnTo>
                  <a:pt x="18288" y="57912"/>
                </a:lnTo>
                <a:lnTo>
                  <a:pt x="42672" y="57912"/>
                </a:lnTo>
                <a:lnTo>
                  <a:pt x="36576" y="64008"/>
                </a:lnTo>
                <a:lnTo>
                  <a:pt x="32004" y="65532"/>
                </a:lnTo>
                <a:lnTo>
                  <a:pt x="28956" y="67056"/>
                </a:lnTo>
                <a:close/>
              </a:path>
              <a:path w="53340" h="67310">
                <a:moveTo>
                  <a:pt x="53340" y="65532"/>
                </a:moveTo>
                <a:lnTo>
                  <a:pt x="44196" y="65532"/>
                </a:lnTo>
                <a:lnTo>
                  <a:pt x="42672" y="57912"/>
                </a:lnTo>
                <a:lnTo>
                  <a:pt x="25908" y="57912"/>
                </a:lnTo>
                <a:lnTo>
                  <a:pt x="27432" y="56388"/>
                </a:lnTo>
                <a:lnTo>
                  <a:pt x="32004" y="54864"/>
                </a:lnTo>
                <a:lnTo>
                  <a:pt x="38100" y="51816"/>
                </a:lnTo>
                <a:lnTo>
                  <a:pt x="42672" y="47244"/>
                </a:lnTo>
                <a:lnTo>
                  <a:pt x="42672" y="36576"/>
                </a:lnTo>
                <a:lnTo>
                  <a:pt x="53340" y="36576"/>
                </a:lnTo>
                <a:lnTo>
                  <a:pt x="53340" y="6553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154"/>
          <p:cNvSpPr/>
          <p:nvPr/>
        </p:nvSpPr>
        <p:spPr>
          <a:xfrm>
            <a:off x="642461" y="6196298"/>
            <a:ext cx="50800" cy="67310"/>
          </a:xfrm>
          <a:custGeom>
            <a:avLst/>
            <a:gdLst/>
            <a:ahLst/>
            <a:cxnLst/>
            <a:rect l="l" t="t" r="r" b="b"/>
            <a:pathLst>
              <a:path w="50800" h="67310">
                <a:moveTo>
                  <a:pt x="38100" y="67056"/>
                </a:moveTo>
                <a:lnTo>
                  <a:pt x="32004" y="67056"/>
                </a:lnTo>
                <a:lnTo>
                  <a:pt x="24550" y="66484"/>
                </a:lnTo>
                <a:lnTo>
                  <a:pt x="0" y="33528"/>
                </a:lnTo>
                <a:lnTo>
                  <a:pt x="0" y="24384"/>
                </a:lnTo>
                <a:lnTo>
                  <a:pt x="1524" y="19812"/>
                </a:lnTo>
                <a:lnTo>
                  <a:pt x="4572" y="15240"/>
                </a:lnTo>
                <a:lnTo>
                  <a:pt x="6096" y="12192"/>
                </a:lnTo>
                <a:lnTo>
                  <a:pt x="12192" y="6096"/>
                </a:lnTo>
                <a:lnTo>
                  <a:pt x="15240" y="4572"/>
                </a:lnTo>
                <a:lnTo>
                  <a:pt x="19812" y="1524"/>
                </a:lnTo>
                <a:lnTo>
                  <a:pt x="22860" y="0"/>
                </a:lnTo>
                <a:lnTo>
                  <a:pt x="42672" y="0"/>
                </a:lnTo>
                <a:lnTo>
                  <a:pt x="45720" y="1524"/>
                </a:lnTo>
                <a:lnTo>
                  <a:pt x="48768" y="1524"/>
                </a:lnTo>
                <a:lnTo>
                  <a:pt x="50292" y="3048"/>
                </a:lnTo>
                <a:lnTo>
                  <a:pt x="50292" y="9144"/>
                </a:lnTo>
                <a:lnTo>
                  <a:pt x="30480" y="9144"/>
                </a:lnTo>
                <a:lnTo>
                  <a:pt x="27432" y="10668"/>
                </a:lnTo>
                <a:lnTo>
                  <a:pt x="24384" y="10668"/>
                </a:lnTo>
                <a:lnTo>
                  <a:pt x="22860" y="12192"/>
                </a:lnTo>
                <a:lnTo>
                  <a:pt x="19812" y="13716"/>
                </a:lnTo>
                <a:lnTo>
                  <a:pt x="18288" y="15240"/>
                </a:lnTo>
                <a:lnTo>
                  <a:pt x="16764" y="18288"/>
                </a:lnTo>
                <a:lnTo>
                  <a:pt x="15240" y="19812"/>
                </a:lnTo>
                <a:lnTo>
                  <a:pt x="12192" y="25908"/>
                </a:lnTo>
                <a:lnTo>
                  <a:pt x="12203" y="41195"/>
                </a:lnTo>
                <a:lnTo>
                  <a:pt x="13716" y="47244"/>
                </a:lnTo>
                <a:lnTo>
                  <a:pt x="16764" y="51816"/>
                </a:lnTo>
                <a:lnTo>
                  <a:pt x="25908" y="57912"/>
                </a:lnTo>
                <a:lnTo>
                  <a:pt x="50292" y="57912"/>
                </a:lnTo>
                <a:lnTo>
                  <a:pt x="50292" y="64008"/>
                </a:lnTo>
                <a:lnTo>
                  <a:pt x="47244" y="65532"/>
                </a:lnTo>
                <a:lnTo>
                  <a:pt x="41148" y="65532"/>
                </a:lnTo>
                <a:lnTo>
                  <a:pt x="38100" y="67056"/>
                </a:lnTo>
                <a:close/>
              </a:path>
              <a:path w="50800" h="67310">
                <a:moveTo>
                  <a:pt x="50292" y="13716"/>
                </a:moveTo>
                <a:lnTo>
                  <a:pt x="47244" y="12192"/>
                </a:lnTo>
                <a:lnTo>
                  <a:pt x="45720" y="10668"/>
                </a:lnTo>
                <a:lnTo>
                  <a:pt x="42672" y="10668"/>
                </a:lnTo>
                <a:lnTo>
                  <a:pt x="39624" y="9144"/>
                </a:lnTo>
                <a:lnTo>
                  <a:pt x="50292" y="9144"/>
                </a:lnTo>
                <a:lnTo>
                  <a:pt x="50292" y="13716"/>
                </a:lnTo>
                <a:close/>
              </a:path>
              <a:path w="50800" h="67310">
                <a:moveTo>
                  <a:pt x="50292" y="57912"/>
                </a:moveTo>
                <a:lnTo>
                  <a:pt x="36576" y="57912"/>
                </a:lnTo>
                <a:lnTo>
                  <a:pt x="39624" y="56388"/>
                </a:lnTo>
                <a:lnTo>
                  <a:pt x="42672" y="56388"/>
                </a:lnTo>
                <a:lnTo>
                  <a:pt x="45720" y="54864"/>
                </a:lnTo>
                <a:lnTo>
                  <a:pt x="48768" y="54864"/>
                </a:lnTo>
                <a:lnTo>
                  <a:pt x="50292" y="53340"/>
                </a:lnTo>
                <a:lnTo>
                  <a:pt x="50292" y="579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object 155"/>
          <p:cNvSpPr/>
          <p:nvPr/>
        </p:nvSpPr>
        <p:spPr>
          <a:xfrm>
            <a:off x="715708" y="6196298"/>
            <a:ext cx="50800" cy="67310"/>
          </a:xfrm>
          <a:custGeom>
            <a:avLst/>
            <a:gdLst/>
            <a:ahLst/>
            <a:cxnLst/>
            <a:rect l="l" t="t" r="r" b="b"/>
            <a:pathLst>
              <a:path w="50800" h="67310">
                <a:moveTo>
                  <a:pt x="38100" y="67056"/>
                </a:moveTo>
                <a:lnTo>
                  <a:pt x="32004" y="67056"/>
                </a:lnTo>
                <a:lnTo>
                  <a:pt x="24550" y="66484"/>
                </a:lnTo>
                <a:lnTo>
                  <a:pt x="0" y="33528"/>
                </a:lnTo>
                <a:lnTo>
                  <a:pt x="0" y="24384"/>
                </a:lnTo>
                <a:lnTo>
                  <a:pt x="3048" y="19812"/>
                </a:lnTo>
                <a:lnTo>
                  <a:pt x="4572" y="15240"/>
                </a:lnTo>
                <a:lnTo>
                  <a:pt x="6096" y="12192"/>
                </a:lnTo>
                <a:lnTo>
                  <a:pt x="12192" y="6096"/>
                </a:lnTo>
                <a:lnTo>
                  <a:pt x="15240" y="4572"/>
                </a:lnTo>
                <a:lnTo>
                  <a:pt x="19812" y="1524"/>
                </a:lnTo>
                <a:lnTo>
                  <a:pt x="22860" y="0"/>
                </a:lnTo>
                <a:lnTo>
                  <a:pt x="42672" y="0"/>
                </a:lnTo>
                <a:lnTo>
                  <a:pt x="45720" y="1524"/>
                </a:lnTo>
                <a:lnTo>
                  <a:pt x="48768" y="1524"/>
                </a:lnTo>
                <a:lnTo>
                  <a:pt x="50292" y="3048"/>
                </a:lnTo>
                <a:lnTo>
                  <a:pt x="50292" y="9144"/>
                </a:lnTo>
                <a:lnTo>
                  <a:pt x="30480" y="9144"/>
                </a:lnTo>
                <a:lnTo>
                  <a:pt x="27432" y="10668"/>
                </a:lnTo>
                <a:lnTo>
                  <a:pt x="24384" y="10668"/>
                </a:lnTo>
                <a:lnTo>
                  <a:pt x="22860" y="12192"/>
                </a:lnTo>
                <a:lnTo>
                  <a:pt x="19812" y="13716"/>
                </a:lnTo>
                <a:lnTo>
                  <a:pt x="18288" y="15240"/>
                </a:lnTo>
                <a:lnTo>
                  <a:pt x="16764" y="18288"/>
                </a:lnTo>
                <a:lnTo>
                  <a:pt x="15240" y="19812"/>
                </a:lnTo>
                <a:lnTo>
                  <a:pt x="12192" y="25908"/>
                </a:lnTo>
                <a:lnTo>
                  <a:pt x="12203" y="41195"/>
                </a:lnTo>
                <a:lnTo>
                  <a:pt x="13716" y="47244"/>
                </a:lnTo>
                <a:lnTo>
                  <a:pt x="21336" y="54864"/>
                </a:lnTo>
                <a:lnTo>
                  <a:pt x="27432" y="57912"/>
                </a:lnTo>
                <a:lnTo>
                  <a:pt x="50292" y="57912"/>
                </a:lnTo>
                <a:lnTo>
                  <a:pt x="50292" y="64008"/>
                </a:lnTo>
                <a:lnTo>
                  <a:pt x="47244" y="65532"/>
                </a:lnTo>
                <a:lnTo>
                  <a:pt x="41148" y="65532"/>
                </a:lnTo>
                <a:lnTo>
                  <a:pt x="38100" y="67056"/>
                </a:lnTo>
                <a:close/>
              </a:path>
              <a:path w="50800" h="67310">
                <a:moveTo>
                  <a:pt x="50292" y="13716"/>
                </a:moveTo>
                <a:lnTo>
                  <a:pt x="48768" y="12192"/>
                </a:lnTo>
                <a:lnTo>
                  <a:pt x="45720" y="10668"/>
                </a:lnTo>
                <a:lnTo>
                  <a:pt x="42672" y="10668"/>
                </a:lnTo>
                <a:lnTo>
                  <a:pt x="39624" y="9144"/>
                </a:lnTo>
                <a:lnTo>
                  <a:pt x="50292" y="9144"/>
                </a:lnTo>
                <a:lnTo>
                  <a:pt x="50292" y="13716"/>
                </a:lnTo>
                <a:close/>
              </a:path>
              <a:path w="50800" h="67310">
                <a:moveTo>
                  <a:pt x="50292" y="57912"/>
                </a:moveTo>
                <a:lnTo>
                  <a:pt x="36576" y="57912"/>
                </a:lnTo>
                <a:lnTo>
                  <a:pt x="39624" y="56388"/>
                </a:lnTo>
                <a:lnTo>
                  <a:pt x="42672" y="56388"/>
                </a:lnTo>
                <a:lnTo>
                  <a:pt x="45720" y="54864"/>
                </a:lnTo>
                <a:lnTo>
                  <a:pt x="48768" y="54864"/>
                </a:lnTo>
                <a:lnTo>
                  <a:pt x="50292" y="53340"/>
                </a:lnTo>
                <a:lnTo>
                  <a:pt x="50292" y="579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object 156"/>
          <p:cNvSpPr/>
          <p:nvPr/>
        </p:nvSpPr>
        <p:spPr>
          <a:xfrm>
            <a:off x="2766537" y="6176391"/>
            <a:ext cx="56515" cy="85725"/>
          </a:xfrm>
          <a:custGeom>
            <a:avLst/>
            <a:gdLst/>
            <a:ahLst/>
            <a:cxnLst/>
            <a:rect l="l" t="t" r="r" b="b"/>
            <a:pathLst>
              <a:path w="56514" h="85725">
                <a:moveTo>
                  <a:pt x="4572" y="24479"/>
                </a:moveTo>
                <a:lnTo>
                  <a:pt x="0" y="15335"/>
                </a:lnTo>
                <a:lnTo>
                  <a:pt x="27432" y="0"/>
                </a:lnTo>
                <a:lnTo>
                  <a:pt x="38195" y="0"/>
                </a:lnTo>
                <a:lnTo>
                  <a:pt x="38195" y="13811"/>
                </a:lnTo>
                <a:lnTo>
                  <a:pt x="24384" y="13811"/>
                </a:lnTo>
                <a:lnTo>
                  <a:pt x="4572" y="24479"/>
                </a:lnTo>
                <a:close/>
              </a:path>
              <a:path w="56514" h="85725">
                <a:moveTo>
                  <a:pt x="38195" y="74771"/>
                </a:moveTo>
                <a:lnTo>
                  <a:pt x="24384" y="74771"/>
                </a:lnTo>
                <a:lnTo>
                  <a:pt x="24384" y="13811"/>
                </a:lnTo>
                <a:lnTo>
                  <a:pt x="38195" y="13811"/>
                </a:lnTo>
                <a:lnTo>
                  <a:pt x="38195" y="74771"/>
                </a:lnTo>
                <a:close/>
              </a:path>
              <a:path w="56514" h="85725">
                <a:moveTo>
                  <a:pt x="56483" y="85439"/>
                </a:moveTo>
                <a:lnTo>
                  <a:pt x="3048" y="85439"/>
                </a:lnTo>
                <a:lnTo>
                  <a:pt x="3048" y="74771"/>
                </a:lnTo>
                <a:lnTo>
                  <a:pt x="56483" y="74771"/>
                </a:lnTo>
                <a:lnTo>
                  <a:pt x="56483" y="8543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object 157"/>
          <p:cNvSpPr/>
          <p:nvPr/>
        </p:nvSpPr>
        <p:spPr>
          <a:xfrm>
            <a:off x="1669351" y="6338125"/>
            <a:ext cx="492918" cy="114490"/>
          </a:xfrm>
          <a:prstGeom prst="rect">
            <a:avLst/>
          </a:prstGeom>
          <a:blipFill>
            <a:blip r:embed="rId6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object 158"/>
          <p:cNvSpPr/>
          <p:nvPr/>
        </p:nvSpPr>
        <p:spPr>
          <a:xfrm>
            <a:off x="2182082" y="6332031"/>
            <a:ext cx="53975" cy="93345"/>
          </a:xfrm>
          <a:custGeom>
            <a:avLst/>
            <a:gdLst/>
            <a:ahLst/>
            <a:cxnLst/>
            <a:rect l="l" t="t" r="r" b="b"/>
            <a:pathLst>
              <a:path w="53975" h="93345">
                <a:moveTo>
                  <a:pt x="10668" y="93059"/>
                </a:moveTo>
                <a:lnTo>
                  <a:pt x="0" y="93059"/>
                </a:lnTo>
                <a:lnTo>
                  <a:pt x="0" y="0"/>
                </a:lnTo>
                <a:lnTo>
                  <a:pt x="10668" y="0"/>
                </a:lnTo>
                <a:lnTo>
                  <a:pt x="10668" y="38100"/>
                </a:lnTo>
                <a:lnTo>
                  <a:pt x="21336" y="38100"/>
                </a:lnTo>
                <a:lnTo>
                  <a:pt x="10668" y="48768"/>
                </a:lnTo>
                <a:lnTo>
                  <a:pt x="10668" y="93059"/>
                </a:lnTo>
                <a:close/>
              </a:path>
              <a:path w="53975" h="93345">
                <a:moveTo>
                  <a:pt x="22860" y="38100"/>
                </a:moveTo>
                <a:lnTo>
                  <a:pt x="10668" y="38100"/>
                </a:lnTo>
                <a:lnTo>
                  <a:pt x="12192" y="35052"/>
                </a:lnTo>
                <a:lnTo>
                  <a:pt x="15240" y="33528"/>
                </a:lnTo>
                <a:lnTo>
                  <a:pt x="19812" y="28956"/>
                </a:lnTo>
                <a:lnTo>
                  <a:pt x="21336" y="28956"/>
                </a:lnTo>
                <a:lnTo>
                  <a:pt x="22860" y="27432"/>
                </a:lnTo>
                <a:lnTo>
                  <a:pt x="24479" y="27432"/>
                </a:lnTo>
                <a:lnTo>
                  <a:pt x="26003" y="25908"/>
                </a:lnTo>
                <a:lnTo>
                  <a:pt x="38195" y="25908"/>
                </a:lnTo>
                <a:lnTo>
                  <a:pt x="44291" y="27432"/>
                </a:lnTo>
                <a:lnTo>
                  <a:pt x="47339" y="32004"/>
                </a:lnTo>
                <a:lnTo>
                  <a:pt x="50387" y="35052"/>
                </a:lnTo>
                <a:lnTo>
                  <a:pt x="29051" y="35052"/>
                </a:lnTo>
                <a:lnTo>
                  <a:pt x="27527" y="36576"/>
                </a:lnTo>
                <a:lnTo>
                  <a:pt x="24479" y="36576"/>
                </a:lnTo>
                <a:lnTo>
                  <a:pt x="22860" y="38100"/>
                </a:lnTo>
                <a:close/>
              </a:path>
              <a:path w="53975" h="93345">
                <a:moveTo>
                  <a:pt x="53435" y="93059"/>
                </a:moveTo>
                <a:lnTo>
                  <a:pt x="41243" y="93059"/>
                </a:lnTo>
                <a:lnTo>
                  <a:pt x="41243" y="45720"/>
                </a:lnTo>
                <a:lnTo>
                  <a:pt x="39719" y="41148"/>
                </a:lnTo>
                <a:lnTo>
                  <a:pt x="38195" y="39624"/>
                </a:lnTo>
                <a:lnTo>
                  <a:pt x="36671" y="36576"/>
                </a:lnTo>
                <a:lnTo>
                  <a:pt x="33623" y="35052"/>
                </a:lnTo>
                <a:lnTo>
                  <a:pt x="50387" y="35052"/>
                </a:lnTo>
                <a:lnTo>
                  <a:pt x="53435" y="41148"/>
                </a:lnTo>
                <a:lnTo>
                  <a:pt x="53435" y="9305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" name="object 159"/>
          <p:cNvSpPr/>
          <p:nvPr/>
        </p:nvSpPr>
        <p:spPr>
          <a:xfrm>
            <a:off x="2256853" y="6358032"/>
            <a:ext cx="50800" cy="67310"/>
          </a:xfrm>
          <a:custGeom>
            <a:avLst/>
            <a:gdLst/>
            <a:ahLst/>
            <a:cxnLst/>
            <a:rect l="l" t="t" r="r" b="b"/>
            <a:pathLst>
              <a:path w="50800" h="67310">
                <a:moveTo>
                  <a:pt x="47339" y="57912"/>
                </a:moveTo>
                <a:lnTo>
                  <a:pt x="32099" y="57912"/>
                </a:lnTo>
                <a:lnTo>
                  <a:pt x="38195" y="54864"/>
                </a:lnTo>
                <a:lnTo>
                  <a:pt x="38195" y="45720"/>
                </a:lnTo>
                <a:lnTo>
                  <a:pt x="35147" y="42672"/>
                </a:lnTo>
                <a:lnTo>
                  <a:pt x="33623" y="42672"/>
                </a:lnTo>
                <a:lnTo>
                  <a:pt x="30575" y="41148"/>
                </a:lnTo>
                <a:lnTo>
                  <a:pt x="29051" y="39624"/>
                </a:lnTo>
                <a:lnTo>
                  <a:pt x="26003" y="39624"/>
                </a:lnTo>
                <a:lnTo>
                  <a:pt x="21336" y="38100"/>
                </a:lnTo>
                <a:lnTo>
                  <a:pt x="18288" y="36576"/>
                </a:lnTo>
                <a:lnTo>
                  <a:pt x="15240" y="36576"/>
                </a:lnTo>
                <a:lnTo>
                  <a:pt x="13716" y="35052"/>
                </a:lnTo>
                <a:lnTo>
                  <a:pt x="10668" y="33528"/>
                </a:lnTo>
                <a:lnTo>
                  <a:pt x="9144" y="32004"/>
                </a:lnTo>
                <a:lnTo>
                  <a:pt x="6096" y="30480"/>
                </a:lnTo>
                <a:lnTo>
                  <a:pt x="3048" y="27432"/>
                </a:lnTo>
                <a:lnTo>
                  <a:pt x="3048" y="25908"/>
                </a:lnTo>
                <a:lnTo>
                  <a:pt x="1524" y="24384"/>
                </a:lnTo>
                <a:lnTo>
                  <a:pt x="1524" y="12192"/>
                </a:lnTo>
                <a:lnTo>
                  <a:pt x="3048" y="10668"/>
                </a:lnTo>
                <a:lnTo>
                  <a:pt x="4572" y="7620"/>
                </a:lnTo>
                <a:lnTo>
                  <a:pt x="6096" y="6096"/>
                </a:lnTo>
                <a:lnTo>
                  <a:pt x="9144" y="4572"/>
                </a:lnTo>
                <a:lnTo>
                  <a:pt x="10668" y="3048"/>
                </a:lnTo>
                <a:lnTo>
                  <a:pt x="15240" y="1524"/>
                </a:lnTo>
                <a:lnTo>
                  <a:pt x="18288" y="0"/>
                </a:lnTo>
                <a:lnTo>
                  <a:pt x="39719" y="0"/>
                </a:lnTo>
                <a:lnTo>
                  <a:pt x="42767" y="1524"/>
                </a:lnTo>
                <a:lnTo>
                  <a:pt x="45815" y="1524"/>
                </a:lnTo>
                <a:lnTo>
                  <a:pt x="45815" y="9144"/>
                </a:lnTo>
                <a:lnTo>
                  <a:pt x="22860" y="9144"/>
                </a:lnTo>
                <a:lnTo>
                  <a:pt x="19812" y="10668"/>
                </a:lnTo>
                <a:lnTo>
                  <a:pt x="16764" y="10668"/>
                </a:lnTo>
                <a:lnTo>
                  <a:pt x="13716" y="13716"/>
                </a:lnTo>
                <a:lnTo>
                  <a:pt x="13716" y="15240"/>
                </a:lnTo>
                <a:lnTo>
                  <a:pt x="12192" y="15240"/>
                </a:lnTo>
                <a:lnTo>
                  <a:pt x="12192" y="19812"/>
                </a:lnTo>
                <a:lnTo>
                  <a:pt x="15240" y="22860"/>
                </a:lnTo>
                <a:lnTo>
                  <a:pt x="15240" y="24384"/>
                </a:lnTo>
                <a:lnTo>
                  <a:pt x="16764" y="24384"/>
                </a:lnTo>
                <a:lnTo>
                  <a:pt x="18288" y="25908"/>
                </a:lnTo>
                <a:lnTo>
                  <a:pt x="21336" y="25908"/>
                </a:lnTo>
                <a:lnTo>
                  <a:pt x="22860" y="27432"/>
                </a:lnTo>
                <a:lnTo>
                  <a:pt x="26003" y="28956"/>
                </a:lnTo>
                <a:lnTo>
                  <a:pt x="29051" y="28956"/>
                </a:lnTo>
                <a:lnTo>
                  <a:pt x="33623" y="30480"/>
                </a:lnTo>
                <a:lnTo>
                  <a:pt x="39719" y="33528"/>
                </a:lnTo>
                <a:lnTo>
                  <a:pt x="42767" y="33528"/>
                </a:lnTo>
                <a:lnTo>
                  <a:pt x="48863" y="39624"/>
                </a:lnTo>
                <a:lnTo>
                  <a:pt x="48863" y="42672"/>
                </a:lnTo>
                <a:lnTo>
                  <a:pt x="50387" y="44196"/>
                </a:lnTo>
                <a:lnTo>
                  <a:pt x="50387" y="53340"/>
                </a:lnTo>
                <a:lnTo>
                  <a:pt x="48863" y="54864"/>
                </a:lnTo>
                <a:lnTo>
                  <a:pt x="48863" y="56388"/>
                </a:lnTo>
                <a:lnTo>
                  <a:pt x="47339" y="57912"/>
                </a:lnTo>
                <a:close/>
              </a:path>
              <a:path w="50800" h="67310">
                <a:moveTo>
                  <a:pt x="45815" y="12192"/>
                </a:moveTo>
                <a:lnTo>
                  <a:pt x="42767" y="10668"/>
                </a:lnTo>
                <a:lnTo>
                  <a:pt x="36671" y="10668"/>
                </a:lnTo>
                <a:lnTo>
                  <a:pt x="33623" y="9144"/>
                </a:lnTo>
                <a:lnTo>
                  <a:pt x="45815" y="9144"/>
                </a:lnTo>
                <a:lnTo>
                  <a:pt x="45815" y="12192"/>
                </a:lnTo>
                <a:close/>
              </a:path>
              <a:path w="50800" h="67310">
                <a:moveTo>
                  <a:pt x="38195" y="65532"/>
                </a:moveTo>
                <a:lnTo>
                  <a:pt x="0" y="65532"/>
                </a:lnTo>
                <a:lnTo>
                  <a:pt x="0" y="54864"/>
                </a:lnTo>
                <a:lnTo>
                  <a:pt x="4572" y="56388"/>
                </a:lnTo>
                <a:lnTo>
                  <a:pt x="7620" y="56388"/>
                </a:lnTo>
                <a:lnTo>
                  <a:pt x="12192" y="57912"/>
                </a:lnTo>
                <a:lnTo>
                  <a:pt x="47339" y="57912"/>
                </a:lnTo>
                <a:lnTo>
                  <a:pt x="41243" y="64008"/>
                </a:lnTo>
                <a:lnTo>
                  <a:pt x="39719" y="64008"/>
                </a:lnTo>
                <a:lnTo>
                  <a:pt x="38195" y="65532"/>
                </a:lnTo>
                <a:close/>
              </a:path>
              <a:path w="50800" h="67310">
                <a:moveTo>
                  <a:pt x="33623" y="67056"/>
                </a:moveTo>
                <a:lnTo>
                  <a:pt x="7620" y="67056"/>
                </a:lnTo>
                <a:lnTo>
                  <a:pt x="3048" y="65532"/>
                </a:lnTo>
                <a:lnTo>
                  <a:pt x="35147" y="65532"/>
                </a:lnTo>
                <a:lnTo>
                  <a:pt x="33623" y="670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160"/>
          <p:cNvSpPr/>
          <p:nvPr/>
        </p:nvSpPr>
        <p:spPr>
          <a:xfrm>
            <a:off x="2766537" y="6339649"/>
            <a:ext cx="56515" cy="85725"/>
          </a:xfrm>
          <a:custGeom>
            <a:avLst/>
            <a:gdLst/>
            <a:ahLst/>
            <a:cxnLst/>
            <a:rect l="l" t="t" r="r" b="b"/>
            <a:pathLst>
              <a:path w="56514" h="85725">
                <a:moveTo>
                  <a:pt x="4572" y="22860"/>
                </a:moveTo>
                <a:lnTo>
                  <a:pt x="0" y="13716"/>
                </a:lnTo>
                <a:lnTo>
                  <a:pt x="27432" y="0"/>
                </a:lnTo>
                <a:lnTo>
                  <a:pt x="38100" y="0"/>
                </a:lnTo>
                <a:lnTo>
                  <a:pt x="38100" y="12192"/>
                </a:lnTo>
                <a:lnTo>
                  <a:pt x="24384" y="12192"/>
                </a:lnTo>
                <a:lnTo>
                  <a:pt x="4572" y="22860"/>
                </a:lnTo>
                <a:close/>
              </a:path>
              <a:path w="56514" h="85725">
                <a:moveTo>
                  <a:pt x="38100" y="74771"/>
                </a:moveTo>
                <a:lnTo>
                  <a:pt x="24384" y="74771"/>
                </a:lnTo>
                <a:lnTo>
                  <a:pt x="24384" y="12192"/>
                </a:lnTo>
                <a:lnTo>
                  <a:pt x="38100" y="12192"/>
                </a:lnTo>
                <a:lnTo>
                  <a:pt x="38100" y="74771"/>
                </a:lnTo>
                <a:close/>
              </a:path>
              <a:path w="56514" h="85725">
                <a:moveTo>
                  <a:pt x="56483" y="85439"/>
                </a:moveTo>
                <a:lnTo>
                  <a:pt x="3048" y="85439"/>
                </a:lnTo>
                <a:lnTo>
                  <a:pt x="3048" y="74771"/>
                </a:lnTo>
                <a:lnTo>
                  <a:pt x="56483" y="74771"/>
                </a:lnTo>
                <a:lnTo>
                  <a:pt x="56483" y="8543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object 161"/>
          <p:cNvSpPr/>
          <p:nvPr/>
        </p:nvSpPr>
        <p:spPr>
          <a:xfrm>
            <a:off x="2766537" y="6501383"/>
            <a:ext cx="56515" cy="85725"/>
          </a:xfrm>
          <a:custGeom>
            <a:avLst/>
            <a:gdLst/>
            <a:ahLst/>
            <a:cxnLst/>
            <a:rect l="l" t="t" r="r" b="b"/>
            <a:pathLst>
              <a:path w="56514" h="85725">
                <a:moveTo>
                  <a:pt x="4572" y="24384"/>
                </a:moveTo>
                <a:lnTo>
                  <a:pt x="0" y="13716"/>
                </a:lnTo>
                <a:lnTo>
                  <a:pt x="27432" y="0"/>
                </a:lnTo>
                <a:lnTo>
                  <a:pt x="38195" y="0"/>
                </a:lnTo>
                <a:lnTo>
                  <a:pt x="38195" y="12192"/>
                </a:lnTo>
                <a:lnTo>
                  <a:pt x="24384" y="12192"/>
                </a:lnTo>
                <a:lnTo>
                  <a:pt x="4572" y="24384"/>
                </a:lnTo>
                <a:close/>
              </a:path>
              <a:path w="56514" h="85725">
                <a:moveTo>
                  <a:pt x="38195" y="74676"/>
                </a:moveTo>
                <a:lnTo>
                  <a:pt x="24384" y="74676"/>
                </a:lnTo>
                <a:lnTo>
                  <a:pt x="24384" y="12192"/>
                </a:lnTo>
                <a:lnTo>
                  <a:pt x="38195" y="12192"/>
                </a:lnTo>
                <a:lnTo>
                  <a:pt x="38195" y="74676"/>
                </a:lnTo>
                <a:close/>
              </a:path>
              <a:path w="56514" h="85725">
                <a:moveTo>
                  <a:pt x="56483" y="85344"/>
                </a:moveTo>
                <a:lnTo>
                  <a:pt x="3048" y="85344"/>
                </a:lnTo>
                <a:lnTo>
                  <a:pt x="3048" y="74676"/>
                </a:lnTo>
                <a:lnTo>
                  <a:pt x="56483" y="74676"/>
                </a:lnTo>
                <a:lnTo>
                  <a:pt x="56483" y="853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object 162"/>
          <p:cNvSpPr/>
          <p:nvPr/>
        </p:nvSpPr>
        <p:spPr>
          <a:xfrm>
            <a:off x="778764" y="6765036"/>
            <a:ext cx="74930" cy="10795"/>
          </a:xfrm>
          <a:custGeom>
            <a:avLst/>
            <a:gdLst/>
            <a:ahLst/>
            <a:cxnLst/>
            <a:rect l="l" t="t" r="r" b="b"/>
            <a:pathLst>
              <a:path w="74930" h="10795">
                <a:moveTo>
                  <a:pt x="0" y="0"/>
                </a:moveTo>
                <a:lnTo>
                  <a:pt x="74676" y="0"/>
                </a:lnTo>
                <a:lnTo>
                  <a:pt x="74676" y="10668"/>
                </a:lnTo>
                <a:lnTo>
                  <a:pt x="0" y="10668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" name="object 163"/>
          <p:cNvSpPr/>
          <p:nvPr/>
        </p:nvSpPr>
        <p:spPr>
          <a:xfrm>
            <a:off x="2766537" y="6663022"/>
            <a:ext cx="56515" cy="85725"/>
          </a:xfrm>
          <a:custGeom>
            <a:avLst/>
            <a:gdLst/>
            <a:ahLst/>
            <a:cxnLst/>
            <a:rect l="l" t="t" r="r" b="b"/>
            <a:pathLst>
              <a:path w="56514" h="85725">
                <a:moveTo>
                  <a:pt x="38195" y="74771"/>
                </a:moveTo>
                <a:lnTo>
                  <a:pt x="24384" y="74771"/>
                </a:lnTo>
                <a:lnTo>
                  <a:pt x="24384" y="13716"/>
                </a:lnTo>
                <a:lnTo>
                  <a:pt x="0" y="13716"/>
                </a:lnTo>
                <a:lnTo>
                  <a:pt x="27432" y="0"/>
                </a:lnTo>
                <a:lnTo>
                  <a:pt x="38195" y="0"/>
                </a:lnTo>
                <a:lnTo>
                  <a:pt x="38195" y="13716"/>
                </a:lnTo>
                <a:lnTo>
                  <a:pt x="24384" y="13716"/>
                </a:lnTo>
                <a:lnTo>
                  <a:pt x="4572" y="24384"/>
                </a:lnTo>
                <a:lnTo>
                  <a:pt x="38195" y="24384"/>
                </a:lnTo>
                <a:lnTo>
                  <a:pt x="38195" y="74771"/>
                </a:lnTo>
                <a:close/>
              </a:path>
              <a:path w="56514" h="85725">
                <a:moveTo>
                  <a:pt x="56483" y="85439"/>
                </a:moveTo>
                <a:lnTo>
                  <a:pt x="3048" y="85439"/>
                </a:lnTo>
                <a:lnTo>
                  <a:pt x="3048" y="74771"/>
                </a:lnTo>
                <a:lnTo>
                  <a:pt x="56483" y="74771"/>
                </a:lnTo>
                <a:lnTo>
                  <a:pt x="56483" y="8543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object 164"/>
          <p:cNvSpPr/>
          <p:nvPr/>
        </p:nvSpPr>
        <p:spPr>
          <a:xfrm>
            <a:off x="566167" y="6818662"/>
            <a:ext cx="350901" cy="118967"/>
          </a:xfrm>
          <a:prstGeom prst="rect">
            <a:avLst/>
          </a:prstGeom>
          <a:blipFill>
            <a:blip r:embed="rId6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object 165"/>
          <p:cNvSpPr/>
          <p:nvPr/>
        </p:nvSpPr>
        <p:spPr>
          <a:xfrm>
            <a:off x="952214" y="6844570"/>
            <a:ext cx="20320" cy="67310"/>
          </a:xfrm>
          <a:custGeom>
            <a:avLst/>
            <a:gdLst/>
            <a:ahLst/>
            <a:cxnLst/>
            <a:rect l="l" t="t" r="r" b="b"/>
            <a:pathLst>
              <a:path w="20319" h="67309">
                <a:moveTo>
                  <a:pt x="16764" y="3048"/>
                </a:moveTo>
                <a:lnTo>
                  <a:pt x="3048" y="3048"/>
                </a:lnTo>
                <a:lnTo>
                  <a:pt x="3048" y="1524"/>
                </a:lnTo>
                <a:lnTo>
                  <a:pt x="4572" y="1524"/>
                </a:lnTo>
                <a:lnTo>
                  <a:pt x="6096" y="0"/>
                </a:lnTo>
                <a:lnTo>
                  <a:pt x="13716" y="0"/>
                </a:lnTo>
                <a:lnTo>
                  <a:pt x="16764" y="3048"/>
                </a:lnTo>
                <a:close/>
              </a:path>
              <a:path w="20319" h="67309">
                <a:moveTo>
                  <a:pt x="15240" y="18288"/>
                </a:moveTo>
                <a:lnTo>
                  <a:pt x="3048" y="18288"/>
                </a:lnTo>
                <a:lnTo>
                  <a:pt x="3048" y="16764"/>
                </a:lnTo>
                <a:lnTo>
                  <a:pt x="0" y="13716"/>
                </a:lnTo>
                <a:lnTo>
                  <a:pt x="0" y="6096"/>
                </a:lnTo>
                <a:lnTo>
                  <a:pt x="1524" y="4572"/>
                </a:lnTo>
                <a:lnTo>
                  <a:pt x="1524" y="3048"/>
                </a:lnTo>
                <a:lnTo>
                  <a:pt x="18288" y="3048"/>
                </a:lnTo>
                <a:lnTo>
                  <a:pt x="18288" y="6096"/>
                </a:lnTo>
                <a:lnTo>
                  <a:pt x="19812" y="7620"/>
                </a:lnTo>
                <a:lnTo>
                  <a:pt x="19812" y="12192"/>
                </a:lnTo>
                <a:lnTo>
                  <a:pt x="18288" y="13716"/>
                </a:lnTo>
                <a:lnTo>
                  <a:pt x="18288" y="15240"/>
                </a:lnTo>
                <a:lnTo>
                  <a:pt x="15240" y="18288"/>
                </a:lnTo>
                <a:close/>
              </a:path>
              <a:path w="20319" h="67309">
                <a:moveTo>
                  <a:pt x="12192" y="19812"/>
                </a:moveTo>
                <a:lnTo>
                  <a:pt x="7620" y="19812"/>
                </a:lnTo>
                <a:lnTo>
                  <a:pt x="6096" y="18288"/>
                </a:lnTo>
                <a:lnTo>
                  <a:pt x="13716" y="18288"/>
                </a:lnTo>
                <a:lnTo>
                  <a:pt x="12192" y="19812"/>
                </a:lnTo>
                <a:close/>
              </a:path>
              <a:path w="20319" h="67309">
                <a:moveTo>
                  <a:pt x="13716" y="48863"/>
                </a:moveTo>
                <a:lnTo>
                  <a:pt x="6096" y="48863"/>
                </a:lnTo>
                <a:lnTo>
                  <a:pt x="7620" y="47244"/>
                </a:lnTo>
                <a:lnTo>
                  <a:pt x="12192" y="47244"/>
                </a:lnTo>
                <a:lnTo>
                  <a:pt x="13716" y="48863"/>
                </a:lnTo>
                <a:close/>
              </a:path>
              <a:path w="20319" h="67309">
                <a:moveTo>
                  <a:pt x="18288" y="64103"/>
                </a:moveTo>
                <a:lnTo>
                  <a:pt x="1524" y="64103"/>
                </a:lnTo>
                <a:lnTo>
                  <a:pt x="1524" y="62579"/>
                </a:lnTo>
                <a:lnTo>
                  <a:pt x="0" y="61055"/>
                </a:lnTo>
                <a:lnTo>
                  <a:pt x="0" y="53435"/>
                </a:lnTo>
                <a:lnTo>
                  <a:pt x="4572" y="48863"/>
                </a:lnTo>
                <a:lnTo>
                  <a:pt x="15240" y="48863"/>
                </a:lnTo>
                <a:lnTo>
                  <a:pt x="15240" y="50387"/>
                </a:lnTo>
                <a:lnTo>
                  <a:pt x="16764" y="50387"/>
                </a:lnTo>
                <a:lnTo>
                  <a:pt x="18288" y="51911"/>
                </a:lnTo>
                <a:lnTo>
                  <a:pt x="18288" y="53435"/>
                </a:lnTo>
                <a:lnTo>
                  <a:pt x="19812" y="54959"/>
                </a:lnTo>
                <a:lnTo>
                  <a:pt x="19812" y="59531"/>
                </a:lnTo>
                <a:lnTo>
                  <a:pt x="18288" y="61055"/>
                </a:lnTo>
                <a:lnTo>
                  <a:pt x="18288" y="64103"/>
                </a:lnTo>
                <a:close/>
              </a:path>
              <a:path w="20319" h="67309">
                <a:moveTo>
                  <a:pt x="13716" y="67151"/>
                </a:moveTo>
                <a:lnTo>
                  <a:pt x="6096" y="67151"/>
                </a:lnTo>
                <a:lnTo>
                  <a:pt x="4572" y="65627"/>
                </a:lnTo>
                <a:lnTo>
                  <a:pt x="3048" y="65627"/>
                </a:lnTo>
                <a:lnTo>
                  <a:pt x="3048" y="64103"/>
                </a:lnTo>
                <a:lnTo>
                  <a:pt x="16764" y="64103"/>
                </a:lnTo>
                <a:lnTo>
                  <a:pt x="13716" y="671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" name="object 166"/>
          <p:cNvSpPr/>
          <p:nvPr/>
        </p:nvSpPr>
        <p:spPr>
          <a:xfrm>
            <a:off x="1083469" y="6818662"/>
            <a:ext cx="52069" cy="93345"/>
          </a:xfrm>
          <a:custGeom>
            <a:avLst/>
            <a:gdLst/>
            <a:ahLst/>
            <a:cxnLst/>
            <a:rect l="l" t="t" r="r" b="b"/>
            <a:pathLst>
              <a:path w="52069" h="93345">
                <a:moveTo>
                  <a:pt x="32004" y="82391"/>
                </a:moveTo>
                <a:lnTo>
                  <a:pt x="21336" y="82391"/>
                </a:lnTo>
                <a:lnTo>
                  <a:pt x="21336" y="36576"/>
                </a:lnTo>
                <a:lnTo>
                  <a:pt x="1524" y="36576"/>
                </a:lnTo>
                <a:lnTo>
                  <a:pt x="1524" y="27432"/>
                </a:lnTo>
                <a:lnTo>
                  <a:pt x="32004" y="27432"/>
                </a:lnTo>
                <a:lnTo>
                  <a:pt x="32004" y="82391"/>
                </a:lnTo>
                <a:close/>
              </a:path>
              <a:path w="52069" h="93345">
                <a:moveTo>
                  <a:pt x="51816" y="93059"/>
                </a:moveTo>
                <a:lnTo>
                  <a:pt x="0" y="93059"/>
                </a:lnTo>
                <a:lnTo>
                  <a:pt x="0" y="82391"/>
                </a:lnTo>
                <a:lnTo>
                  <a:pt x="51816" y="82391"/>
                </a:lnTo>
                <a:lnTo>
                  <a:pt x="51816" y="93059"/>
                </a:lnTo>
                <a:close/>
              </a:path>
              <a:path w="52069" h="93345">
                <a:moveTo>
                  <a:pt x="30480" y="1524"/>
                </a:moveTo>
                <a:lnTo>
                  <a:pt x="19812" y="1524"/>
                </a:lnTo>
                <a:lnTo>
                  <a:pt x="19812" y="0"/>
                </a:lnTo>
                <a:lnTo>
                  <a:pt x="30480" y="0"/>
                </a:lnTo>
                <a:lnTo>
                  <a:pt x="30480" y="1524"/>
                </a:lnTo>
                <a:close/>
              </a:path>
              <a:path w="52069" h="93345">
                <a:moveTo>
                  <a:pt x="32004" y="3048"/>
                </a:moveTo>
                <a:lnTo>
                  <a:pt x="18288" y="3048"/>
                </a:lnTo>
                <a:lnTo>
                  <a:pt x="18288" y="1524"/>
                </a:lnTo>
                <a:lnTo>
                  <a:pt x="32004" y="1524"/>
                </a:lnTo>
                <a:lnTo>
                  <a:pt x="32004" y="3048"/>
                </a:lnTo>
                <a:close/>
              </a:path>
              <a:path w="52069" h="93345">
                <a:moveTo>
                  <a:pt x="32004" y="15240"/>
                </a:moveTo>
                <a:lnTo>
                  <a:pt x="18288" y="15240"/>
                </a:lnTo>
                <a:lnTo>
                  <a:pt x="18288" y="13716"/>
                </a:lnTo>
                <a:lnTo>
                  <a:pt x="16764" y="12192"/>
                </a:lnTo>
                <a:lnTo>
                  <a:pt x="16764" y="3048"/>
                </a:lnTo>
                <a:lnTo>
                  <a:pt x="33528" y="3048"/>
                </a:lnTo>
                <a:lnTo>
                  <a:pt x="33528" y="12192"/>
                </a:lnTo>
                <a:lnTo>
                  <a:pt x="32004" y="13716"/>
                </a:lnTo>
                <a:lnTo>
                  <a:pt x="32004" y="15240"/>
                </a:lnTo>
                <a:close/>
              </a:path>
              <a:path w="52069" h="93345">
                <a:moveTo>
                  <a:pt x="30480" y="16764"/>
                </a:moveTo>
                <a:lnTo>
                  <a:pt x="21336" y="16764"/>
                </a:lnTo>
                <a:lnTo>
                  <a:pt x="19812" y="15240"/>
                </a:lnTo>
                <a:lnTo>
                  <a:pt x="30480" y="15240"/>
                </a:lnTo>
                <a:lnTo>
                  <a:pt x="30480" y="167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" name="object 167"/>
          <p:cNvSpPr/>
          <p:nvPr/>
        </p:nvSpPr>
        <p:spPr>
          <a:xfrm>
            <a:off x="1155097" y="6824758"/>
            <a:ext cx="280797" cy="86963"/>
          </a:xfrm>
          <a:prstGeom prst="rect">
            <a:avLst/>
          </a:prstGeom>
          <a:blipFill>
            <a:blip r:embed="rId6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" name="object 168"/>
          <p:cNvSpPr/>
          <p:nvPr/>
        </p:nvSpPr>
        <p:spPr>
          <a:xfrm>
            <a:off x="566166" y="7939850"/>
            <a:ext cx="132683" cy="88486"/>
          </a:xfrm>
          <a:prstGeom prst="rect">
            <a:avLst/>
          </a:prstGeom>
          <a:blipFill>
            <a:blip r:embed="rId6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9" name="object 169"/>
          <p:cNvSpPr/>
          <p:nvPr/>
        </p:nvSpPr>
        <p:spPr>
          <a:xfrm>
            <a:off x="788956" y="7959662"/>
            <a:ext cx="207454" cy="68674"/>
          </a:xfrm>
          <a:prstGeom prst="rect">
            <a:avLst/>
          </a:prstGeom>
          <a:blipFill>
            <a:blip r:embed="rId6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0" name="object 170"/>
          <p:cNvSpPr/>
          <p:nvPr/>
        </p:nvSpPr>
        <p:spPr>
          <a:xfrm>
            <a:off x="1074229" y="7959662"/>
            <a:ext cx="137350" cy="68674"/>
          </a:xfrm>
          <a:prstGeom prst="rect">
            <a:avLst/>
          </a:prstGeom>
          <a:blipFill>
            <a:blip r:embed="rId6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" name="object 171"/>
          <p:cNvSpPr/>
          <p:nvPr/>
        </p:nvSpPr>
        <p:spPr>
          <a:xfrm>
            <a:off x="1300067" y="7959661"/>
            <a:ext cx="55244" cy="69216"/>
          </a:xfrm>
          <a:custGeom>
            <a:avLst/>
            <a:gdLst/>
            <a:ahLst/>
            <a:cxnLst/>
            <a:rect l="l" t="t" r="r" b="b"/>
            <a:pathLst>
              <a:path w="55244" h="69215">
                <a:moveTo>
                  <a:pt x="36671" y="1524"/>
                </a:moveTo>
                <a:lnTo>
                  <a:pt x="22955" y="1524"/>
                </a:lnTo>
                <a:lnTo>
                  <a:pt x="24479" y="0"/>
                </a:lnTo>
                <a:lnTo>
                  <a:pt x="33623" y="0"/>
                </a:lnTo>
                <a:lnTo>
                  <a:pt x="36671" y="1524"/>
                </a:lnTo>
                <a:close/>
              </a:path>
              <a:path w="55244" h="69215">
                <a:moveTo>
                  <a:pt x="6096" y="15240"/>
                </a:moveTo>
                <a:lnTo>
                  <a:pt x="6096" y="4572"/>
                </a:lnTo>
                <a:lnTo>
                  <a:pt x="7620" y="4572"/>
                </a:lnTo>
                <a:lnTo>
                  <a:pt x="9239" y="3048"/>
                </a:lnTo>
                <a:lnTo>
                  <a:pt x="12287" y="3048"/>
                </a:lnTo>
                <a:lnTo>
                  <a:pt x="13811" y="1524"/>
                </a:lnTo>
                <a:lnTo>
                  <a:pt x="39719" y="1524"/>
                </a:lnTo>
                <a:lnTo>
                  <a:pt x="45815" y="4572"/>
                </a:lnTo>
                <a:lnTo>
                  <a:pt x="47339" y="6096"/>
                </a:lnTo>
                <a:lnTo>
                  <a:pt x="50387" y="7620"/>
                </a:lnTo>
                <a:lnTo>
                  <a:pt x="51911" y="9144"/>
                </a:lnTo>
                <a:lnTo>
                  <a:pt x="52673" y="10668"/>
                </a:lnTo>
                <a:lnTo>
                  <a:pt x="16859" y="10668"/>
                </a:lnTo>
                <a:lnTo>
                  <a:pt x="13811" y="12192"/>
                </a:lnTo>
                <a:lnTo>
                  <a:pt x="9239" y="13716"/>
                </a:lnTo>
                <a:lnTo>
                  <a:pt x="6096" y="15240"/>
                </a:lnTo>
                <a:close/>
              </a:path>
              <a:path w="55244" h="69215">
                <a:moveTo>
                  <a:pt x="26003" y="68675"/>
                </a:moveTo>
                <a:lnTo>
                  <a:pt x="18383" y="68675"/>
                </a:lnTo>
                <a:lnTo>
                  <a:pt x="15335" y="67151"/>
                </a:lnTo>
                <a:lnTo>
                  <a:pt x="12287" y="67151"/>
                </a:lnTo>
                <a:lnTo>
                  <a:pt x="9239" y="65627"/>
                </a:lnTo>
                <a:lnTo>
                  <a:pt x="7620" y="64103"/>
                </a:lnTo>
                <a:lnTo>
                  <a:pt x="6096" y="62579"/>
                </a:lnTo>
                <a:lnTo>
                  <a:pt x="3048" y="61055"/>
                </a:lnTo>
                <a:lnTo>
                  <a:pt x="3048" y="59531"/>
                </a:lnTo>
                <a:lnTo>
                  <a:pt x="1524" y="56388"/>
                </a:lnTo>
                <a:lnTo>
                  <a:pt x="1524" y="54864"/>
                </a:lnTo>
                <a:lnTo>
                  <a:pt x="0" y="51816"/>
                </a:lnTo>
                <a:lnTo>
                  <a:pt x="0" y="42672"/>
                </a:lnTo>
                <a:lnTo>
                  <a:pt x="3048" y="38100"/>
                </a:lnTo>
                <a:lnTo>
                  <a:pt x="7620" y="33528"/>
                </a:lnTo>
                <a:lnTo>
                  <a:pt x="12287" y="30480"/>
                </a:lnTo>
                <a:lnTo>
                  <a:pt x="19907" y="28956"/>
                </a:lnTo>
                <a:lnTo>
                  <a:pt x="42767" y="28956"/>
                </a:lnTo>
                <a:lnTo>
                  <a:pt x="42767" y="19812"/>
                </a:lnTo>
                <a:lnTo>
                  <a:pt x="41243" y="15240"/>
                </a:lnTo>
                <a:lnTo>
                  <a:pt x="36671" y="10668"/>
                </a:lnTo>
                <a:lnTo>
                  <a:pt x="52673" y="10668"/>
                </a:lnTo>
                <a:lnTo>
                  <a:pt x="53435" y="12192"/>
                </a:lnTo>
                <a:lnTo>
                  <a:pt x="53435" y="15240"/>
                </a:lnTo>
                <a:lnTo>
                  <a:pt x="54959" y="18288"/>
                </a:lnTo>
                <a:lnTo>
                  <a:pt x="54959" y="36576"/>
                </a:lnTo>
                <a:lnTo>
                  <a:pt x="26003" y="36576"/>
                </a:lnTo>
                <a:lnTo>
                  <a:pt x="22955" y="38100"/>
                </a:lnTo>
                <a:lnTo>
                  <a:pt x="19907" y="38100"/>
                </a:lnTo>
                <a:lnTo>
                  <a:pt x="16859" y="41148"/>
                </a:lnTo>
                <a:lnTo>
                  <a:pt x="15335" y="41148"/>
                </a:lnTo>
                <a:lnTo>
                  <a:pt x="13811" y="42672"/>
                </a:lnTo>
                <a:lnTo>
                  <a:pt x="13811" y="44196"/>
                </a:lnTo>
                <a:lnTo>
                  <a:pt x="12287" y="45720"/>
                </a:lnTo>
                <a:lnTo>
                  <a:pt x="12287" y="51816"/>
                </a:lnTo>
                <a:lnTo>
                  <a:pt x="13811" y="53340"/>
                </a:lnTo>
                <a:lnTo>
                  <a:pt x="13811" y="54864"/>
                </a:lnTo>
                <a:lnTo>
                  <a:pt x="15335" y="56388"/>
                </a:lnTo>
                <a:lnTo>
                  <a:pt x="16859" y="58007"/>
                </a:lnTo>
                <a:lnTo>
                  <a:pt x="19907" y="58007"/>
                </a:lnTo>
                <a:lnTo>
                  <a:pt x="21431" y="59531"/>
                </a:lnTo>
                <a:lnTo>
                  <a:pt x="43275" y="59531"/>
                </a:lnTo>
                <a:lnTo>
                  <a:pt x="41243" y="62579"/>
                </a:lnTo>
                <a:lnTo>
                  <a:pt x="36671" y="64103"/>
                </a:lnTo>
                <a:lnTo>
                  <a:pt x="33623" y="65627"/>
                </a:lnTo>
                <a:lnTo>
                  <a:pt x="29051" y="67151"/>
                </a:lnTo>
                <a:lnTo>
                  <a:pt x="26003" y="68675"/>
                </a:lnTo>
                <a:close/>
              </a:path>
              <a:path w="55244" h="69215">
                <a:moveTo>
                  <a:pt x="43275" y="59531"/>
                </a:moveTo>
                <a:lnTo>
                  <a:pt x="26003" y="59531"/>
                </a:lnTo>
                <a:lnTo>
                  <a:pt x="29051" y="58007"/>
                </a:lnTo>
                <a:lnTo>
                  <a:pt x="32099" y="56388"/>
                </a:lnTo>
                <a:lnTo>
                  <a:pt x="35147" y="54864"/>
                </a:lnTo>
                <a:lnTo>
                  <a:pt x="39719" y="51816"/>
                </a:lnTo>
                <a:lnTo>
                  <a:pt x="42767" y="48768"/>
                </a:lnTo>
                <a:lnTo>
                  <a:pt x="42767" y="36576"/>
                </a:lnTo>
                <a:lnTo>
                  <a:pt x="54959" y="36576"/>
                </a:lnTo>
                <a:lnTo>
                  <a:pt x="54959" y="58007"/>
                </a:lnTo>
                <a:lnTo>
                  <a:pt x="44291" y="58007"/>
                </a:lnTo>
                <a:lnTo>
                  <a:pt x="43275" y="59531"/>
                </a:lnTo>
                <a:close/>
              </a:path>
              <a:path w="55244" h="69215">
                <a:moveTo>
                  <a:pt x="54959" y="67151"/>
                </a:moveTo>
                <a:lnTo>
                  <a:pt x="44291" y="67151"/>
                </a:lnTo>
                <a:lnTo>
                  <a:pt x="44291" y="58007"/>
                </a:lnTo>
                <a:lnTo>
                  <a:pt x="54959" y="58007"/>
                </a:lnTo>
                <a:lnTo>
                  <a:pt x="54959" y="671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" name="object 172"/>
          <p:cNvSpPr/>
          <p:nvPr/>
        </p:nvSpPr>
        <p:spPr>
          <a:xfrm>
            <a:off x="1377886" y="7959662"/>
            <a:ext cx="126682" cy="68674"/>
          </a:xfrm>
          <a:prstGeom prst="rect">
            <a:avLst/>
          </a:prstGeom>
          <a:blipFill>
            <a:blip r:embed="rId6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" name="object 173"/>
          <p:cNvSpPr/>
          <p:nvPr/>
        </p:nvSpPr>
        <p:spPr>
          <a:xfrm>
            <a:off x="1596105" y="7933754"/>
            <a:ext cx="271653" cy="94583"/>
          </a:xfrm>
          <a:prstGeom prst="rect">
            <a:avLst/>
          </a:prstGeom>
          <a:blipFill>
            <a:blip r:embed="rId6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4" name="object 174"/>
          <p:cNvSpPr/>
          <p:nvPr/>
        </p:nvSpPr>
        <p:spPr>
          <a:xfrm>
            <a:off x="1954721" y="7933754"/>
            <a:ext cx="207549" cy="94583"/>
          </a:xfrm>
          <a:prstGeom prst="rect">
            <a:avLst/>
          </a:prstGeom>
          <a:blipFill>
            <a:blip r:embed="rId6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5" name="object 175"/>
          <p:cNvSpPr/>
          <p:nvPr/>
        </p:nvSpPr>
        <p:spPr>
          <a:xfrm>
            <a:off x="2182082" y="7935278"/>
            <a:ext cx="53975" cy="92074"/>
          </a:xfrm>
          <a:custGeom>
            <a:avLst/>
            <a:gdLst/>
            <a:ahLst/>
            <a:cxnLst/>
            <a:rect l="l" t="t" r="r" b="b"/>
            <a:pathLst>
              <a:path w="53975" h="92075">
                <a:moveTo>
                  <a:pt x="10668" y="91535"/>
                </a:moveTo>
                <a:lnTo>
                  <a:pt x="0" y="91535"/>
                </a:lnTo>
                <a:lnTo>
                  <a:pt x="0" y="0"/>
                </a:lnTo>
                <a:lnTo>
                  <a:pt x="10668" y="0"/>
                </a:lnTo>
                <a:lnTo>
                  <a:pt x="10668" y="36576"/>
                </a:lnTo>
                <a:lnTo>
                  <a:pt x="22860" y="36576"/>
                </a:lnTo>
                <a:lnTo>
                  <a:pt x="21336" y="38100"/>
                </a:lnTo>
                <a:lnTo>
                  <a:pt x="19812" y="38100"/>
                </a:lnTo>
                <a:lnTo>
                  <a:pt x="15240" y="42672"/>
                </a:lnTo>
                <a:lnTo>
                  <a:pt x="13716" y="45720"/>
                </a:lnTo>
                <a:lnTo>
                  <a:pt x="10668" y="48768"/>
                </a:lnTo>
                <a:lnTo>
                  <a:pt x="10668" y="91535"/>
                </a:lnTo>
                <a:close/>
              </a:path>
              <a:path w="53975" h="92075">
                <a:moveTo>
                  <a:pt x="22860" y="36576"/>
                </a:moveTo>
                <a:lnTo>
                  <a:pt x="10668" y="36576"/>
                </a:lnTo>
                <a:lnTo>
                  <a:pt x="12192" y="33528"/>
                </a:lnTo>
                <a:lnTo>
                  <a:pt x="15240" y="32004"/>
                </a:lnTo>
                <a:lnTo>
                  <a:pt x="18288" y="28956"/>
                </a:lnTo>
                <a:lnTo>
                  <a:pt x="19812" y="28956"/>
                </a:lnTo>
                <a:lnTo>
                  <a:pt x="22860" y="25908"/>
                </a:lnTo>
                <a:lnTo>
                  <a:pt x="26003" y="25908"/>
                </a:lnTo>
                <a:lnTo>
                  <a:pt x="29051" y="24384"/>
                </a:lnTo>
                <a:lnTo>
                  <a:pt x="38195" y="24384"/>
                </a:lnTo>
                <a:lnTo>
                  <a:pt x="44291" y="27432"/>
                </a:lnTo>
                <a:lnTo>
                  <a:pt x="47339" y="30480"/>
                </a:lnTo>
                <a:lnTo>
                  <a:pt x="50387" y="35052"/>
                </a:lnTo>
                <a:lnTo>
                  <a:pt x="24479" y="35052"/>
                </a:lnTo>
                <a:lnTo>
                  <a:pt x="22860" y="36576"/>
                </a:lnTo>
                <a:close/>
              </a:path>
              <a:path w="53975" h="92075">
                <a:moveTo>
                  <a:pt x="53435" y="91535"/>
                </a:moveTo>
                <a:lnTo>
                  <a:pt x="41243" y="91535"/>
                </a:lnTo>
                <a:lnTo>
                  <a:pt x="41243" y="44196"/>
                </a:lnTo>
                <a:lnTo>
                  <a:pt x="38195" y="38100"/>
                </a:lnTo>
                <a:lnTo>
                  <a:pt x="36671" y="36576"/>
                </a:lnTo>
                <a:lnTo>
                  <a:pt x="33623" y="35052"/>
                </a:lnTo>
                <a:lnTo>
                  <a:pt x="50387" y="35052"/>
                </a:lnTo>
                <a:lnTo>
                  <a:pt x="53435" y="41148"/>
                </a:lnTo>
                <a:lnTo>
                  <a:pt x="53435" y="9153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6" name="object 176"/>
          <p:cNvSpPr/>
          <p:nvPr/>
        </p:nvSpPr>
        <p:spPr>
          <a:xfrm>
            <a:off x="2337721" y="7929182"/>
            <a:ext cx="36830" cy="125095"/>
          </a:xfrm>
          <a:custGeom>
            <a:avLst/>
            <a:gdLst/>
            <a:ahLst/>
            <a:cxnLst/>
            <a:rect l="l" t="t" r="r" b="b"/>
            <a:pathLst>
              <a:path w="36830" h="125095">
                <a:moveTo>
                  <a:pt x="30575" y="125063"/>
                </a:moveTo>
                <a:lnTo>
                  <a:pt x="17399" y="110808"/>
                </a:lnTo>
                <a:lnTo>
                  <a:pt x="7822" y="95678"/>
                </a:lnTo>
                <a:lnTo>
                  <a:pt x="1977" y="79977"/>
                </a:lnTo>
                <a:lnTo>
                  <a:pt x="0" y="64008"/>
                </a:lnTo>
                <a:lnTo>
                  <a:pt x="0" y="53340"/>
                </a:lnTo>
                <a:lnTo>
                  <a:pt x="1524" y="47244"/>
                </a:lnTo>
                <a:lnTo>
                  <a:pt x="3048" y="42672"/>
                </a:lnTo>
                <a:lnTo>
                  <a:pt x="4572" y="36576"/>
                </a:lnTo>
                <a:lnTo>
                  <a:pt x="7620" y="32004"/>
                </a:lnTo>
                <a:lnTo>
                  <a:pt x="9144" y="27432"/>
                </a:lnTo>
                <a:lnTo>
                  <a:pt x="12192" y="21336"/>
                </a:lnTo>
                <a:lnTo>
                  <a:pt x="16764" y="16764"/>
                </a:lnTo>
                <a:lnTo>
                  <a:pt x="19907" y="10668"/>
                </a:lnTo>
                <a:lnTo>
                  <a:pt x="30575" y="0"/>
                </a:lnTo>
                <a:lnTo>
                  <a:pt x="36671" y="7620"/>
                </a:lnTo>
                <a:lnTo>
                  <a:pt x="25774" y="20478"/>
                </a:lnTo>
                <a:lnTo>
                  <a:pt x="18145" y="33909"/>
                </a:lnTo>
                <a:lnTo>
                  <a:pt x="13659" y="47910"/>
                </a:lnTo>
                <a:lnTo>
                  <a:pt x="12192" y="62484"/>
                </a:lnTo>
                <a:lnTo>
                  <a:pt x="12503" y="70224"/>
                </a:lnTo>
                <a:lnTo>
                  <a:pt x="31242" y="111466"/>
                </a:lnTo>
                <a:lnTo>
                  <a:pt x="36671" y="117443"/>
                </a:lnTo>
                <a:lnTo>
                  <a:pt x="30575" y="12506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7" name="object 177"/>
          <p:cNvSpPr/>
          <p:nvPr/>
        </p:nvSpPr>
        <p:spPr>
          <a:xfrm>
            <a:off x="2401823" y="7939850"/>
            <a:ext cx="347948" cy="88486"/>
          </a:xfrm>
          <a:prstGeom prst="rect">
            <a:avLst/>
          </a:prstGeom>
          <a:blipFill>
            <a:blip r:embed="rId6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8" name="object 178"/>
          <p:cNvSpPr/>
          <p:nvPr/>
        </p:nvSpPr>
        <p:spPr>
          <a:xfrm>
            <a:off x="2774156" y="8005381"/>
            <a:ext cx="31115" cy="44450"/>
          </a:xfrm>
          <a:custGeom>
            <a:avLst/>
            <a:gdLst/>
            <a:ahLst/>
            <a:cxnLst/>
            <a:rect l="l" t="t" r="r" b="b"/>
            <a:pathLst>
              <a:path w="31114" h="44450">
                <a:moveTo>
                  <a:pt x="4572" y="44291"/>
                </a:moveTo>
                <a:lnTo>
                  <a:pt x="0" y="44291"/>
                </a:lnTo>
                <a:lnTo>
                  <a:pt x="0" y="35147"/>
                </a:lnTo>
                <a:lnTo>
                  <a:pt x="4572" y="35147"/>
                </a:lnTo>
                <a:lnTo>
                  <a:pt x="6096" y="33623"/>
                </a:lnTo>
                <a:lnTo>
                  <a:pt x="10668" y="33623"/>
                </a:lnTo>
                <a:lnTo>
                  <a:pt x="16764" y="27527"/>
                </a:lnTo>
                <a:lnTo>
                  <a:pt x="16764" y="19907"/>
                </a:lnTo>
                <a:lnTo>
                  <a:pt x="15240" y="19907"/>
                </a:lnTo>
                <a:lnTo>
                  <a:pt x="15240" y="16859"/>
                </a:lnTo>
                <a:lnTo>
                  <a:pt x="13716" y="16859"/>
                </a:lnTo>
                <a:lnTo>
                  <a:pt x="13716" y="15335"/>
                </a:lnTo>
                <a:lnTo>
                  <a:pt x="10668" y="12287"/>
                </a:lnTo>
                <a:lnTo>
                  <a:pt x="10668" y="6096"/>
                </a:lnTo>
                <a:lnTo>
                  <a:pt x="12192" y="4572"/>
                </a:lnTo>
                <a:lnTo>
                  <a:pt x="12192" y="3048"/>
                </a:lnTo>
                <a:lnTo>
                  <a:pt x="13716" y="3048"/>
                </a:lnTo>
                <a:lnTo>
                  <a:pt x="16764" y="0"/>
                </a:lnTo>
                <a:lnTo>
                  <a:pt x="22860" y="0"/>
                </a:lnTo>
                <a:lnTo>
                  <a:pt x="24384" y="1524"/>
                </a:lnTo>
                <a:lnTo>
                  <a:pt x="25908" y="1524"/>
                </a:lnTo>
                <a:lnTo>
                  <a:pt x="25908" y="3048"/>
                </a:lnTo>
                <a:lnTo>
                  <a:pt x="28956" y="6096"/>
                </a:lnTo>
                <a:lnTo>
                  <a:pt x="28956" y="7620"/>
                </a:lnTo>
                <a:lnTo>
                  <a:pt x="30575" y="9144"/>
                </a:lnTo>
                <a:lnTo>
                  <a:pt x="30575" y="22955"/>
                </a:lnTo>
                <a:lnTo>
                  <a:pt x="28956" y="26003"/>
                </a:lnTo>
                <a:lnTo>
                  <a:pt x="25908" y="32099"/>
                </a:lnTo>
                <a:lnTo>
                  <a:pt x="22860" y="35147"/>
                </a:lnTo>
                <a:lnTo>
                  <a:pt x="21336" y="38195"/>
                </a:lnTo>
                <a:lnTo>
                  <a:pt x="16764" y="39719"/>
                </a:lnTo>
                <a:lnTo>
                  <a:pt x="13716" y="41243"/>
                </a:lnTo>
                <a:lnTo>
                  <a:pt x="4572" y="442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9" name="object 179"/>
          <p:cNvSpPr/>
          <p:nvPr/>
        </p:nvSpPr>
        <p:spPr>
          <a:xfrm>
            <a:off x="2908459" y="7941373"/>
            <a:ext cx="140398" cy="85440"/>
          </a:xfrm>
          <a:prstGeom prst="rect">
            <a:avLst/>
          </a:prstGeom>
          <a:blipFill>
            <a:blip r:embed="rId7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0" name="object 180"/>
          <p:cNvSpPr/>
          <p:nvPr/>
        </p:nvSpPr>
        <p:spPr>
          <a:xfrm>
            <a:off x="3068670" y="7929182"/>
            <a:ext cx="36830" cy="125095"/>
          </a:xfrm>
          <a:custGeom>
            <a:avLst/>
            <a:gdLst/>
            <a:ahLst/>
            <a:cxnLst/>
            <a:rect l="l" t="t" r="r" b="b"/>
            <a:pathLst>
              <a:path w="36830" h="125095">
                <a:moveTo>
                  <a:pt x="6096" y="125063"/>
                </a:moveTo>
                <a:lnTo>
                  <a:pt x="0" y="118967"/>
                </a:lnTo>
                <a:lnTo>
                  <a:pt x="5643" y="112109"/>
                </a:lnTo>
                <a:lnTo>
                  <a:pt x="10858" y="105251"/>
                </a:lnTo>
                <a:lnTo>
                  <a:pt x="24384" y="64008"/>
                </a:lnTo>
                <a:lnTo>
                  <a:pt x="22931" y="48553"/>
                </a:lnTo>
                <a:lnTo>
                  <a:pt x="18478" y="34099"/>
                </a:lnTo>
                <a:lnTo>
                  <a:pt x="10882" y="20502"/>
                </a:lnTo>
                <a:lnTo>
                  <a:pt x="0" y="7620"/>
                </a:lnTo>
                <a:lnTo>
                  <a:pt x="6096" y="0"/>
                </a:lnTo>
                <a:lnTo>
                  <a:pt x="19874" y="14906"/>
                </a:lnTo>
                <a:lnTo>
                  <a:pt x="29384" y="30099"/>
                </a:lnTo>
                <a:lnTo>
                  <a:pt x="34894" y="45862"/>
                </a:lnTo>
                <a:lnTo>
                  <a:pt x="36671" y="62484"/>
                </a:lnTo>
                <a:lnTo>
                  <a:pt x="36671" y="71628"/>
                </a:lnTo>
                <a:lnTo>
                  <a:pt x="35147" y="77724"/>
                </a:lnTo>
                <a:lnTo>
                  <a:pt x="35147" y="82296"/>
                </a:lnTo>
                <a:lnTo>
                  <a:pt x="32004" y="86868"/>
                </a:lnTo>
                <a:lnTo>
                  <a:pt x="30480" y="93059"/>
                </a:lnTo>
                <a:lnTo>
                  <a:pt x="27432" y="97631"/>
                </a:lnTo>
                <a:lnTo>
                  <a:pt x="24384" y="103727"/>
                </a:lnTo>
                <a:lnTo>
                  <a:pt x="21336" y="108299"/>
                </a:lnTo>
                <a:lnTo>
                  <a:pt x="16764" y="114395"/>
                </a:lnTo>
                <a:lnTo>
                  <a:pt x="6096" y="12506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1" name="object 181"/>
          <p:cNvSpPr/>
          <p:nvPr/>
        </p:nvSpPr>
        <p:spPr>
          <a:xfrm>
            <a:off x="3212115" y="7959662"/>
            <a:ext cx="268604" cy="68674"/>
          </a:xfrm>
          <a:prstGeom prst="rect">
            <a:avLst/>
          </a:prstGeom>
          <a:blipFill>
            <a:blip r:embed="rId7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2" name="object 182"/>
          <p:cNvSpPr/>
          <p:nvPr/>
        </p:nvSpPr>
        <p:spPr>
          <a:xfrm>
            <a:off x="3569209" y="7936801"/>
            <a:ext cx="68675" cy="91535"/>
          </a:xfrm>
          <a:prstGeom prst="rect">
            <a:avLst/>
          </a:prstGeom>
          <a:blipFill>
            <a:blip r:embed="rId7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3" name="object 183"/>
          <p:cNvSpPr/>
          <p:nvPr/>
        </p:nvSpPr>
        <p:spPr>
          <a:xfrm>
            <a:off x="3721798" y="7935532"/>
            <a:ext cx="199834" cy="92806"/>
          </a:xfrm>
          <a:prstGeom prst="rect">
            <a:avLst/>
          </a:prstGeom>
          <a:blipFill>
            <a:blip r:embed="rId7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4" name="object 184"/>
          <p:cNvSpPr/>
          <p:nvPr/>
        </p:nvSpPr>
        <p:spPr>
          <a:xfrm>
            <a:off x="3941540" y="7959662"/>
            <a:ext cx="199834" cy="68674"/>
          </a:xfrm>
          <a:prstGeom prst="rect">
            <a:avLst/>
          </a:prstGeom>
          <a:blipFill>
            <a:blip r:embed="rId7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5" name="object 185"/>
          <p:cNvSpPr/>
          <p:nvPr/>
        </p:nvSpPr>
        <p:spPr>
          <a:xfrm>
            <a:off x="4162805" y="7959661"/>
            <a:ext cx="50800" cy="69216"/>
          </a:xfrm>
          <a:custGeom>
            <a:avLst/>
            <a:gdLst/>
            <a:ahLst/>
            <a:cxnLst/>
            <a:rect l="l" t="t" r="r" b="b"/>
            <a:pathLst>
              <a:path w="50800" h="69215">
                <a:moveTo>
                  <a:pt x="48768" y="58007"/>
                </a:moveTo>
                <a:lnTo>
                  <a:pt x="32004" y="58007"/>
                </a:lnTo>
                <a:lnTo>
                  <a:pt x="35052" y="56388"/>
                </a:lnTo>
                <a:lnTo>
                  <a:pt x="38100" y="54864"/>
                </a:lnTo>
                <a:lnTo>
                  <a:pt x="39624" y="53340"/>
                </a:lnTo>
                <a:lnTo>
                  <a:pt x="39624" y="47244"/>
                </a:lnTo>
                <a:lnTo>
                  <a:pt x="38100" y="47244"/>
                </a:lnTo>
                <a:lnTo>
                  <a:pt x="38100" y="45720"/>
                </a:lnTo>
                <a:lnTo>
                  <a:pt x="36576" y="44196"/>
                </a:lnTo>
                <a:lnTo>
                  <a:pt x="35052" y="44196"/>
                </a:lnTo>
                <a:lnTo>
                  <a:pt x="33528" y="42672"/>
                </a:lnTo>
                <a:lnTo>
                  <a:pt x="30480" y="41148"/>
                </a:lnTo>
                <a:lnTo>
                  <a:pt x="28956" y="41148"/>
                </a:lnTo>
                <a:lnTo>
                  <a:pt x="25908" y="39624"/>
                </a:lnTo>
                <a:lnTo>
                  <a:pt x="21336" y="38100"/>
                </a:lnTo>
                <a:lnTo>
                  <a:pt x="18288" y="38100"/>
                </a:lnTo>
                <a:lnTo>
                  <a:pt x="16764" y="36576"/>
                </a:lnTo>
                <a:lnTo>
                  <a:pt x="13716" y="35052"/>
                </a:lnTo>
                <a:lnTo>
                  <a:pt x="10668" y="35052"/>
                </a:lnTo>
                <a:lnTo>
                  <a:pt x="4572" y="28956"/>
                </a:lnTo>
                <a:lnTo>
                  <a:pt x="3048" y="25908"/>
                </a:lnTo>
                <a:lnTo>
                  <a:pt x="1524" y="24384"/>
                </a:lnTo>
                <a:lnTo>
                  <a:pt x="1524" y="15240"/>
                </a:lnTo>
                <a:lnTo>
                  <a:pt x="3048" y="13716"/>
                </a:lnTo>
                <a:lnTo>
                  <a:pt x="3048" y="10668"/>
                </a:lnTo>
                <a:lnTo>
                  <a:pt x="4572" y="9144"/>
                </a:lnTo>
                <a:lnTo>
                  <a:pt x="7620" y="7620"/>
                </a:lnTo>
                <a:lnTo>
                  <a:pt x="9144" y="4572"/>
                </a:lnTo>
                <a:lnTo>
                  <a:pt x="12192" y="3048"/>
                </a:lnTo>
                <a:lnTo>
                  <a:pt x="15240" y="3048"/>
                </a:lnTo>
                <a:lnTo>
                  <a:pt x="18288" y="1524"/>
                </a:lnTo>
                <a:lnTo>
                  <a:pt x="22860" y="0"/>
                </a:lnTo>
                <a:lnTo>
                  <a:pt x="33528" y="0"/>
                </a:lnTo>
                <a:lnTo>
                  <a:pt x="36576" y="1524"/>
                </a:lnTo>
                <a:lnTo>
                  <a:pt x="42672" y="1524"/>
                </a:lnTo>
                <a:lnTo>
                  <a:pt x="47244" y="3048"/>
                </a:lnTo>
                <a:lnTo>
                  <a:pt x="47244" y="10668"/>
                </a:lnTo>
                <a:lnTo>
                  <a:pt x="19812" y="10668"/>
                </a:lnTo>
                <a:lnTo>
                  <a:pt x="18288" y="12192"/>
                </a:lnTo>
                <a:lnTo>
                  <a:pt x="16764" y="12192"/>
                </a:lnTo>
                <a:lnTo>
                  <a:pt x="15240" y="13716"/>
                </a:lnTo>
                <a:lnTo>
                  <a:pt x="13716" y="13716"/>
                </a:lnTo>
                <a:lnTo>
                  <a:pt x="13716" y="22860"/>
                </a:lnTo>
                <a:lnTo>
                  <a:pt x="15240" y="22860"/>
                </a:lnTo>
                <a:lnTo>
                  <a:pt x="16764" y="24384"/>
                </a:lnTo>
                <a:lnTo>
                  <a:pt x="16764" y="25908"/>
                </a:lnTo>
                <a:lnTo>
                  <a:pt x="19812" y="25908"/>
                </a:lnTo>
                <a:lnTo>
                  <a:pt x="21336" y="27432"/>
                </a:lnTo>
                <a:lnTo>
                  <a:pt x="22860" y="27432"/>
                </a:lnTo>
                <a:lnTo>
                  <a:pt x="25908" y="28956"/>
                </a:lnTo>
                <a:lnTo>
                  <a:pt x="30480" y="30480"/>
                </a:lnTo>
                <a:lnTo>
                  <a:pt x="33528" y="30480"/>
                </a:lnTo>
                <a:lnTo>
                  <a:pt x="42672" y="35052"/>
                </a:lnTo>
                <a:lnTo>
                  <a:pt x="50292" y="42672"/>
                </a:lnTo>
                <a:lnTo>
                  <a:pt x="50292" y="54864"/>
                </a:lnTo>
                <a:lnTo>
                  <a:pt x="48768" y="58007"/>
                </a:lnTo>
                <a:close/>
              </a:path>
              <a:path w="50800" h="69215">
                <a:moveTo>
                  <a:pt x="47244" y="12192"/>
                </a:moveTo>
                <a:lnTo>
                  <a:pt x="42672" y="12192"/>
                </a:lnTo>
                <a:lnTo>
                  <a:pt x="39624" y="10668"/>
                </a:lnTo>
                <a:lnTo>
                  <a:pt x="47244" y="10668"/>
                </a:lnTo>
                <a:lnTo>
                  <a:pt x="47244" y="12192"/>
                </a:lnTo>
                <a:close/>
              </a:path>
              <a:path w="50800" h="69215">
                <a:moveTo>
                  <a:pt x="36576" y="67151"/>
                </a:moveTo>
                <a:lnTo>
                  <a:pt x="4572" y="67151"/>
                </a:lnTo>
                <a:lnTo>
                  <a:pt x="0" y="65627"/>
                </a:lnTo>
                <a:lnTo>
                  <a:pt x="0" y="54864"/>
                </a:lnTo>
                <a:lnTo>
                  <a:pt x="4572" y="56388"/>
                </a:lnTo>
                <a:lnTo>
                  <a:pt x="7620" y="58007"/>
                </a:lnTo>
                <a:lnTo>
                  <a:pt x="48768" y="58007"/>
                </a:lnTo>
                <a:lnTo>
                  <a:pt x="47244" y="59531"/>
                </a:lnTo>
                <a:lnTo>
                  <a:pt x="47244" y="61055"/>
                </a:lnTo>
                <a:lnTo>
                  <a:pt x="45720" y="61055"/>
                </a:lnTo>
                <a:lnTo>
                  <a:pt x="44196" y="62579"/>
                </a:lnTo>
                <a:lnTo>
                  <a:pt x="41148" y="64103"/>
                </a:lnTo>
                <a:lnTo>
                  <a:pt x="39624" y="65627"/>
                </a:lnTo>
                <a:lnTo>
                  <a:pt x="38100" y="65627"/>
                </a:lnTo>
                <a:lnTo>
                  <a:pt x="36576" y="67151"/>
                </a:lnTo>
                <a:close/>
              </a:path>
              <a:path w="50800" h="69215">
                <a:moveTo>
                  <a:pt x="27432" y="68675"/>
                </a:moveTo>
                <a:lnTo>
                  <a:pt x="15240" y="68675"/>
                </a:lnTo>
                <a:lnTo>
                  <a:pt x="12192" y="67151"/>
                </a:lnTo>
                <a:lnTo>
                  <a:pt x="30480" y="67151"/>
                </a:lnTo>
                <a:lnTo>
                  <a:pt x="27432" y="6867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6" name="object 186"/>
          <p:cNvSpPr/>
          <p:nvPr/>
        </p:nvSpPr>
        <p:spPr>
          <a:xfrm>
            <a:off x="4249769" y="8006905"/>
            <a:ext cx="21590" cy="21590"/>
          </a:xfrm>
          <a:custGeom>
            <a:avLst/>
            <a:gdLst/>
            <a:ahLst/>
            <a:cxnLst/>
            <a:rect l="l" t="t" r="r" b="b"/>
            <a:pathLst>
              <a:path w="21589" h="21590">
                <a:moveTo>
                  <a:pt x="16764" y="19907"/>
                </a:moveTo>
                <a:lnTo>
                  <a:pt x="6096" y="19907"/>
                </a:lnTo>
                <a:lnTo>
                  <a:pt x="4572" y="18383"/>
                </a:lnTo>
                <a:lnTo>
                  <a:pt x="3048" y="18383"/>
                </a:lnTo>
                <a:lnTo>
                  <a:pt x="3048" y="16859"/>
                </a:lnTo>
                <a:lnTo>
                  <a:pt x="1524" y="15335"/>
                </a:lnTo>
                <a:lnTo>
                  <a:pt x="1524" y="13811"/>
                </a:lnTo>
                <a:lnTo>
                  <a:pt x="0" y="13811"/>
                </a:lnTo>
                <a:lnTo>
                  <a:pt x="0" y="7620"/>
                </a:lnTo>
                <a:lnTo>
                  <a:pt x="1524" y="6096"/>
                </a:lnTo>
                <a:lnTo>
                  <a:pt x="1524" y="4572"/>
                </a:lnTo>
                <a:lnTo>
                  <a:pt x="6096" y="0"/>
                </a:lnTo>
                <a:lnTo>
                  <a:pt x="16764" y="0"/>
                </a:lnTo>
                <a:lnTo>
                  <a:pt x="18288" y="1524"/>
                </a:lnTo>
                <a:lnTo>
                  <a:pt x="18288" y="3048"/>
                </a:lnTo>
                <a:lnTo>
                  <a:pt x="19812" y="3048"/>
                </a:lnTo>
                <a:lnTo>
                  <a:pt x="19812" y="4572"/>
                </a:lnTo>
                <a:lnTo>
                  <a:pt x="21336" y="6096"/>
                </a:lnTo>
                <a:lnTo>
                  <a:pt x="21336" y="15335"/>
                </a:lnTo>
                <a:lnTo>
                  <a:pt x="16764" y="19907"/>
                </a:lnTo>
                <a:close/>
              </a:path>
              <a:path w="21589" h="21590">
                <a:moveTo>
                  <a:pt x="13716" y="21431"/>
                </a:moveTo>
                <a:lnTo>
                  <a:pt x="7620" y="21431"/>
                </a:lnTo>
                <a:lnTo>
                  <a:pt x="7620" y="19907"/>
                </a:lnTo>
                <a:lnTo>
                  <a:pt x="15240" y="19907"/>
                </a:lnTo>
                <a:lnTo>
                  <a:pt x="13716" y="2143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ransition spd="med">
    <p:wipe dir="d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037641" y="10411015"/>
            <a:ext cx="189261" cy="762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69213" y="530828"/>
            <a:ext cx="52069" cy="85725"/>
          </a:xfrm>
          <a:custGeom>
            <a:avLst/>
            <a:gdLst/>
            <a:ahLst/>
            <a:cxnLst/>
            <a:rect l="l" t="t" r="r" b="b"/>
            <a:pathLst>
              <a:path w="52070" h="85725">
                <a:moveTo>
                  <a:pt x="51816" y="10668"/>
                </a:moveTo>
                <a:lnTo>
                  <a:pt x="0" y="10668"/>
                </a:lnTo>
                <a:lnTo>
                  <a:pt x="0" y="0"/>
                </a:lnTo>
                <a:lnTo>
                  <a:pt x="51816" y="0"/>
                </a:lnTo>
                <a:lnTo>
                  <a:pt x="51816" y="10668"/>
                </a:lnTo>
                <a:close/>
              </a:path>
              <a:path w="52070" h="85725">
                <a:moveTo>
                  <a:pt x="32004" y="76200"/>
                </a:moveTo>
                <a:lnTo>
                  <a:pt x="19812" y="76200"/>
                </a:lnTo>
                <a:lnTo>
                  <a:pt x="19812" y="10668"/>
                </a:lnTo>
                <a:lnTo>
                  <a:pt x="32004" y="10668"/>
                </a:lnTo>
                <a:lnTo>
                  <a:pt x="32004" y="76200"/>
                </a:lnTo>
                <a:close/>
              </a:path>
              <a:path w="52070" h="85725">
                <a:moveTo>
                  <a:pt x="51816" y="85439"/>
                </a:moveTo>
                <a:lnTo>
                  <a:pt x="0" y="85439"/>
                </a:lnTo>
                <a:lnTo>
                  <a:pt x="0" y="76200"/>
                </a:lnTo>
                <a:lnTo>
                  <a:pt x="51816" y="76200"/>
                </a:lnTo>
                <a:lnTo>
                  <a:pt x="51816" y="8543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42461" y="550641"/>
            <a:ext cx="52069" cy="66039"/>
          </a:xfrm>
          <a:custGeom>
            <a:avLst/>
            <a:gdLst/>
            <a:ahLst/>
            <a:cxnLst/>
            <a:rect l="l" t="t" r="r" b="b"/>
            <a:pathLst>
              <a:path w="52070" h="66040">
                <a:moveTo>
                  <a:pt x="10668" y="65627"/>
                </a:moveTo>
                <a:lnTo>
                  <a:pt x="0" y="65627"/>
                </a:lnTo>
                <a:lnTo>
                  <a:pt x="0" y="0"/>
                </a:lnTo>
                <a:lnTo>
                  <a:pt x="10668" y="0"/>
                </a:lnTo>
                <a:lnTo>
                  <a:pt x="10668" y="10668"/>
                </a:lnTo>
                <a:lnTo>
                  <a:pt x="22860" y="10668"/>
                </a:lnTo>
                <a:lnTo>
                  <a:pt x="21336" y="12287"/>
                </a:lnTo>
                <a:lnTo>
                  <a:pt x="19812" y="12287"/>
                </a:lnTo>
                <a:lnTo>
                  <a:pt x="16764" y="15335"/>
                </a:lnTo>
                <a:lnTo>
                  <a:pt x="15240" y="18383"/>
                </a:lnTo>
                <a:lnTo>
                  <a:pt x="10668" y="22955"/>
                </a:lnTo>
                <a:lnTo>
                  <a:pt x="10668" y="65627"/>
                </a:lnTo>
                <a:close/>
              </a:path>
              <a:path w="52070" h="66040">
                <a:moveTo>
                  <a:pt x="24384" y="10668"/>
                </a:moveTo>
                <a:lnTo>
                  <a:pt x="10668" y="10668"/>
                </a:lnTo>
                <a:lnTo>
                  <a:pt x="12192" y="9144"/>
                </a:lnTo>
                <a:lnTo>
                  <a:pt x="13716" y="6096"/>
                </a:lnTo>
                <a:lnTo>
                  <a:pt x="16764" y="6096"/>
                </a:lnTo>
                <a:lnTo>
                  <a:pt x="21336" y="1524"/>
                </a:lnTo>
                <a:lnTo>
                  <a:pt x="22860" y="1524"/>
                </a:lnTo>
                <a:lnTo>
                  <a:pt x="24384" y="0"/>
                </a:lnTo>
                <a:lnTo>
                  <a:pt x="38100" y="0"/>
                </a:lnTo>
                <a:lnTo>
                  <a:pt x="44196" y="1524"/>
                </a:lnTo>
                <a:lnTo>
                  <a:pt x="47244" y="4572"/>
                </a:lnTo>
                <a:lnTo>
                  <a:pt x="50292" y="9144"/>
                </a:lnTo>
                <a:lnTo>
                  <a:pt x="25908" y="9144"/>
                </a:lnTo>
                <a:lnTo>
                  <a:pt x="24384" y="10668"/>
                </a:lnTo>
                <a:close/>
              </a:path>
              <a:path w="52070" h="66040">
                <a:moveTo>
                  <a:pt x="51816" y="65627"/>
                </a:moveTo>
                <a:lnTo>
                  <a:pt x="41148" y="65627"/>
                </a:lnTo>
                <a:lnTo>
                  <a:pt x="41148" y="18383"/>
                </a:lnTo>
                <a:lnTo>
                  <a:pt x="38100" y="12287"/>
                </a:lnTo>
                <a:lnTo>
                  <a:pt x="36576" y="10668"/>
                </a:lnTo>
                <a:lnTo>
                  <a:pt x="33528" y="9144"/>
                </a:lnTo>
                <a:lnTo>
                  <a:pt x="50292" y="9144"/>
                </a:lnTo>
                <a:lnTo>
                  <a:pt x="51816" y="15335"/>
                </a:lnTo>
                <a:lnTo>
                  <a:pt x="51816" y="6562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01147" y="521781"/>
            <a:ext cx="32384" cy="8889"/>
          </a:xfrm>
          <a:custGeom>
            <a:avLst/>
            <a:gdLst/>
            <a:ahLst/>
            <a:cxnLst/>
            <a:rect l="l" t="t" r="r" b="b"/>
            <a:pathLst>
              <a:path w="32384" h="8890">
                <a:moveTo>
                  <a:pt x="0" y="0"/>
                </a:moveTo>
                <a:lnTo>
                  <a:pt x="32004" y="0"/>
                </a:lnTo>
                <a:lnTo>
                  <a:pt x="32004" y="8890"/>
                </a:lnTo>
                <a:lnTo>
                  <a:pt x="0" y="889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06481" y="530671"/>
            <a:ext cx="0" cy="104138"/>
          </a:xfrm>
          <a:custGeom>
            <a:avLst/>
            <a:gdLst/>
            <a:ahLst/>
            <a:cxnLst/>
            <a:rect l="l" t="t" r="r" b="b"/>
            <a:pathLst>
              <a:path h="104140">
                <a:moveTo>
                  <a:pt x="0" y="0"/>
                </a:moveTo>
                <a:lnTo>
                  <a:pt x="0" y="104139"/>
                </a:lnTo>
              </a:path>
            </a:pathLst>
          </a:custGeom>
          <a:ln w="1066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01147" y="634810"/>
            <a:ext cx="32384" cy="8889"/>
          </a:xfrm>
          <a:custGeom>
            <a:avLst/>
            <a:gdLst/>
            <a:ahLst/>
            <a:cxnLst/>
            <a:rect l="l" t="t" r="r" b="b"/>
            <a:pathLst>
              <a:path w="32384" h="8890">
                <a:moveTo>
                  <a:pt x="0" y="0"/>
                </a:moveTo>
                <a:lnTo>
                  <a:pt x="32004" y="0"/>
                </a:lnTo>
                <a:lnTo>
                  <a:pt x="32004" y="8890"/>
                </a:lnTo>
                <a:lnTo>
                  <a:pt x="0" y="889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60679" y="530829"/>
            <a:ext cx="129635" cy="854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017841" y="521781"/>
            <a:ext cx="32384" cy="8889"/>
          </a:xfrm>
          <a:custGeom>
            <a:avLst/>
            <a:gdLst/>
            <a:ahLst/>
            <a:cxnLst/>
            <a:rect l="l" t="t" r="r" b="b"/>
            <a:pathLst>
              <a:path w="32384" h="8890">
                <a:moveTo>
                  <a:pt x="0" y="0"/>
                </a:moveTo>
                <a:lnTo>
                  <a:pt x="32004" y="0"/>
                </a:lnTo>
                <a:lnTo>
                  <a:pt x="32004" y="8890"/>
                </a:lnTo>
                <a:lnTo>
                  <a:pt x="0" y="889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44511" y="530671"/>
            <a:ext cx="0" cy="104138"/>
          </a:xfrm>
          <a:custGeom>
            <a:avLst/>
            <a:gdLst/>
            <a:ahLst/>
            <a:cxnLst/>
            <a:rect l="l" t="t" r="r" b="b"/>
            <a:pathLst>
              <a:path h="104140">
                <a:moveTo>
                  <a:pt x="0" y="0"/>
                </a:moveTo>
                <a:lnTo>
                  <a:pt x="0" y="104139"/>
                </a:lnTo>
              </a:path>
            </a:pathLst>
          </a:custGeom>
          <a:ln w="1066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017841" y="634810"/>
            <a:ext cx="32384" cy="8889"/>
          </a:xfrm>
          <a:custGeom>
            <a:avLst/>
            <a:gdLst/>
            <a:ahLst/>
            <a:cxnLst/>
            <a:rect l="l" t="t" r="r" b="b"/>
            <a:pathLst>
              <a:path w="32384" h="8890">
                <a:moveTo>
                  <a:pt x="0" y="0"/>
                </a:moveTo>
                <a:lnTo>
                  <a:pt x="32004" y="0"/>
                </a:lnTo>
                <a:lnTo>
                  <a:pt x="32004" y="8890"/>
                </a:lnTo>
                <a:lnTo>
                  <a:pt x="0" y="889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098708" y="550640"/>
            <a:ext cx="20320" cy="67310"/>
          </a:xfrm>
          <a:custGeom>
            <a:avLst/>
            <a:gdLst/>
            <a:ahLst/>
            <a:cxnLst/>
            <a:rect l="l" t="t" r="r" b="b"/>
            <a:pathLst>
              <a:path w="20319" h="67309">
                <a:moveTo>
                  <a:pt x="19812" y="13811"/>
                </a:moveTo>
                <a:lnTo>
                  <a:pt x="0" y="13811"/>
                </a:lnTo>
                <a:lnTo>
                  <a:pt x="0" y="6096"/>
                </a:lnTo>
                <a:lnTo>
                  <a:pt x="1524" y="4572"/>
                </a:lnTo>
                <a:lnTo>
                  <a:pt x="1524" y="3048"/>
                </a:lnTo>
                <a:lnTo>
                  <a:pt x="3048" y="1524"/>
                </a:lnTo>
                <a:lnTo>
                  <a:pt x="4572" y="1524"/>
                </a:lnTo>
                <a:lnTo>
                  <a:pt x="4572" y="0"/>
                </a:lnTo>
                <a:lnTo>
                  <a:pt x="15240" y="0"/>
                </a:lnTo>
                <a:lnTo>
                  <a:pt x="18288" y="3048"/>
                </a:lnTo>
                <a:lnTo>
                  <a:pt x="18288" y="4572"/>
                </a:lnTo>
                <a:lnTo>
                  <a:pt x="19812" y="6096"/>
                </a:lnTo>
                <a:lnTo>
                  <a:pt x="19812" y="13811"/>
                </a:lnTo>
                <a:close/>
              </a:path>
              <a:path w="20319" h="67309">
                <a:moveTo>
                  <a:pt x="15240" y="18383"/>
                </a:moveTo>
                <a:lnTo>
                  <a:pt x="4572" y="18383"/>
                </a:lnTo>
                <a:lnTo>
                  <a:pt x="4572" y="16859"/>
                </a:lnTo>
                <a:lnTo>
                  <a:pt x="3048" y="16859"/>
                </a:lnTo>
                <a:lnTo>
                  <a:pt x="1524" y="15335"/>
                </a:lnTo>
                <a:lnTo>
                  <a:pt x="1524" y="13811"/>
                </a:lnTo>
                <a:lnTo>
                  <a:pt x="18288" y="13811"/>
                </a:lnTo>
                <a:lnTo>
                  <a:pt x="18288" y="15335"/>
                </a:lnTo>
                <a:lnTo>
                  <a:pt x="15240" y="18383"/>
                </a:lnTo>
                <a:close/>
              </a:path>
              <a:path w="20319" h="67309">
                <a:moveTo>
                  <a:pt x="10668" y="19907"/>
                </a:moveTo>
                <a:lnTo>
                  <a:pt x="9144" y="19907"/>
                </a:lnTo>
                <a:lnTo>
                  <a:pt x="7620" y="18383"/>
                </a:lnTo>
                <a:lnTo>
                  <a:pt x="12192" y="18383"/>
                </a:lnTo>
                <a:lnTo>
                  <a:pt x="10668" y="19907"/>
                </a:lnTo>
                <a:close/>
              </a:path>
              <a:path w="20319" h="67309">
                <a:moveTo>
                  <a:pt x="16764" y="50387"/>
                </a:moveTo>
                <a:lnTo>
                  <a:pt x="3048" y="50387"/>
                </a:lnTo>
                <a:lnTo>
                  <a:pt x="6096" y="47339"/>
                </a:lnTo>
                <a:lnTo>
                  <a:pt x="13716" y="47339"/>
                </a:lnTo>
                <a:lnTo>
                  <a:pt x="15240" y="48863"/>
                </a:lnTo>
                <a:lnTo>
                  <a:pt x="16764" y="48863"/>
                </a:lnTo>
                <a:lnTo>
                  <a:pt x="16764" y="50387"/>
                </a:lnTo>
                <a:close/>
              </a:path>
              <a:path w="20319" h="67309">
                <a:moveTo>
                  <a:pt x="16764" y="65627"/>
                </a:moveTo>
                <a:lnTo>
                  <a:pt x="4572" y="65627"/>
                </a:lnTo>
                <a:lnTo>
                  <a:pt x="0" y="61055"/>
                </a:lnTo>
                <a:lnTo>
                  <a:pt x="0" y="53435"/>
                </a:lnTo>
                <a:lnTo>
                  <a:pt x="1524" y="51911"/>
                </a:lnTo>
                <a:lnTo>
                  <a:pt x="1524" y="50387"/>
                </a:lnTo>
                <a:lnTo>
                  <a:pt x="18288" y="50387"/>
                </a:lnTo>
                <a:lnTo>
                  <a:pt x="18288" y="51911"/>
                </a:lnTo>
                <a:lnTo>
                  <a:pt x="19812" y="53435"/>
                </a:lnTo>
                <a:lnTo>
                  <a:pt x="19812" y="61055"/>
                </a:lnTo>
                <a:lnTo>
                  <a:pt x="16764" y="64103"/>
                </a:lnTo>
                <a:lnTo>
                  <a:pt x="16764" y="65627"/>
                </a:lnTo>
                <a:close/>
              </a:path>
              <a:path w="20319" h="67309">
                <a:moveTo>
                  <a:pt x="12192" y="67151"/>
                </a:moveTo>
                <a:lnTo>
                  <a:pt x="7620" y="67151"/>
                </a:lnTo>
                <a:lnTo>
                  <a:pt x="6096" y="65627"/>
                </a:lnTo>
                <a:lnTo>
                  <a:pt x="13716" y="65627"/>
                </a:lnTo>
                <a:lnTo>
                  <a:pt x="12192" y="671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09683" y="707803"/>
            <a:ext cx="6563359" cy="276224"/>
          </a:xfrm>
          <a:custGeom>
            <a:avLst/>
            <a:gdLst/>
            <a:ahLst/>
            <a:cxnLst/>
            <a:rect l="l" t="t" r="r" b="b"/>
            <a:pathLst>
              <a:path w="6563359" h="276225">
                <a:moveTo>
                  <a:pt x="0" y="262413"/>
                </a:moveTo>
                <a:lnTo>
                  <a:pt x="0" y="13716"/>
                </a:lnTo>
                <a:lnTo>
                  <a:pt x="0" y="12192"/>
                </a:lnTo>
                <a:lnTo>
                  <a:pt x="1524" y="10668"/>
                </a:lnTo>
                <a:lnTo>
                  <a:pt x="1524" y="7620"/>
                </a:lnTo>
                <a:lnTo>
                  <a:pt x="1524" y="6096"/>
                </a:lnTo>
                <a:lnTo>
                  <a:pt x="3048" y="4572"/>
                </a:lnTo>
                <a:lnTo>
                  <a:pt x="4572" y="3048"/>
                </a:lnTo>
                <a:lnTo>
                  <a:pt x="6096" y="1524"/>
                </a:lnTo>
                <a:lnTo>
                  <a:pt x="7620" y="1524"/>
                </a:lnTo>
                <a:lnTo>
                  <a:pt x="9144" y="0"/>
                </a:lnTo>
                <a:lnTo>
                  <a:pt x="10668" y="0"/>
                </a:lnTo>
                <a:lnTo>
                  <a:pt x="12192" y="0"/>
                </a:lnTo>
                <a:lnTo>
                  <a:pt x="6555486" y="0"/>
                </a:lnTo>
                <a:lnTo>
                  <a:pt x="6557009" y="1524"/>
                </a:lnTo>
                <a:lnTo>
                  <a:pt x="6558533" y="1524"/>
                </a:lnTo>
                <a:lnTo>
                  <a:pt x="6560058" y="3048"/>
                </a:lnTo>
                <a:lnTo>
                  <a:pt x="6561582" y="4572"/>
                </a:lnTo>
                <a:lnTo>
                  <a:pt x="6561582" y="6096"/>
                </a:lnTo>
                <a:lnTo>
                  <a:pt x="6563106" y="7620"/>
                </a:lnTo>
                <a:lnTo>
                  <a:pt x="6563106" y="10668"/>
                </a:lnTo>
                <a:lnTo>
                  <a:pt x="6563106" y="266985"/>
                </a:lnTo>
                <a:lnTo>
                  <a:pt x="6561582" y="268509"/>
                </a:lnTo>
                <a:lnTo>
                  <a:pt x="6561582" y="270033"/>
                </a:lnTo>
                <a:lnTo>
                  <a:pt x="6560058" y="271557"/>
                </a:lnTo>
                <a:lnTo>
                  <a:pt x="6558533" y="273081"/>
                </a:lnTo>
                <a:lnTo>
                  <a:pt x="6557009" y="274605"/>
                </a:lnTo>
                <a:lnTo>
                  <a:pt x="6555486" y="274605"/>
                </a:lnTo>
                <a:lnTo>
                  <a:pt x="6552342" y="276129"/>
                </a:lnTo>
                <a:lnTo>
                  <a:pt x="10668" y="276129"/>
                </a:lnTo>
                <a:lnTo>
                  <a:pt x="9144" y="274605"/>
                </a:lnTo>
                <a:lnTo>
                  <a:pt x="7620" y="274605"/>
                </a:lnTo>
                <a:lnTo>
                  <a:pt x="6096" y="273081"/>
                </a:lnTo>
                <a:lnTo>
                  <a:pt x="4572" y="271557"/>
                </a:lnTo>
                <a:lnTo>
                  <a:pt x="3048" y="270033"/>
                </a:lnTo>
                <a:lnTo>
                  <a:pt x="1524" y="268509"/>
                </a:lnTo>
                <a:lnTo>
                  <a:pt x="1524" y="266985"/>
                </a:lnTo>
                <a:lnTo>
                  <a:pt x="1524" y="265461"/>
                </a:lnTo>
                <a:lnTo>
                  <a:pt x="0" y="263937"/>
                </a:lnTo>
                <a:lnTo>
                  <a:pt x="0" y="262413"/>
                </a:lnTo>
                <a:close/>
              </a:path>
            </a:pathLst>
          </a:custGeom>
          <a:ln w="10677">
            <a:solidFill>
              <a:srgbClr val="CFCFC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79881" y="801115"/>
            <a:ext cx="198310" cy="9280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98099" y="826770"/>
            <a:ext cx="53340" cy="66039"/>
          </a:xfrm>
          <a:custGeom>
            <a:avLst/>
            <a:gdLst/>
            <a:ahLst/>
            <a:cxnLst/>
            <a:rect l="l" t="t" r="r" b="b"/>
            <a:pathLst>
              <a:path w="53340" h="66040">
                <a:moveTo>
                  <a:pt x="22860" y="12192"/>
                </a:moveTo>
                <a:lnTo>
                  <a:pt x="10668" y="12192"/>
                </a:lnTo>
                <a:lnTo>
                  <a:pt x="21336" y="1524"/>
                </a:lnTo>
                <a:lnTo>
                  <a:pt x="22860" y="1524"/>
                </a:lnTo>
                <a:lnTo>
                  <a:pt x="25908" y="0"/>
                </a:lnTo>
                <a:lnTo>
                  <a:pt x="39624" y="0"/>
                </a:lnTo>
                <a:lnTo>
                  <a:pt x="44196" y="1524"/>
                </a:lnTo>
                <a:lnTo>
                  <a:pt x="47244" y="6096"/>
                </a:lnTo>
                <a:lnTo>
                  <a:pt x="51816" y="9144"/>
                </a:lnTo>
                <a:lnTo>
                  <a:pt x="27432" y="9144"/>
                </a:lnTo>
                <a:lnTo>
                  <a:pt x="25908" y="10668"/>
                </a:lnTo>
                <a:lnTo>
                  <a:pt x="22860" y="10668"/>
                </a:lnTo>
                <a:lnTo>
                  <a:pt x="22860" y="12192"/>
                </a:lnTo>
                <a:close/>
              </a:path>
              <a:path w="53340" h="66040">
                <a:moveTo>
                  <a:pt x="12192" y="65627"/>
                </a:moveTo>
                <a:lnTo>
                  <a:pt x="0" y="65627"/>
                </a:lnTo>
                <a:lnTo>
                  <a:pt x="0" y="1524"/>
                </a:lnTo>
                <a:lnTo>
                  <a:pt x="10668" y="1524"/>
                </a:lnTo>
                <a:lnTo>
                  <a:pt x="10668" y="12192"/>
                </a:lnTo>
                <a:lnTo>
                  <a:pt x="22860" y="12192"/>
                </a:lnTo>
                <a:lnTo>
                  <a:pt x="19812" y="15240"/>
                </a:lnTo>
                <a:lnTo>
                  <a:pt x="16764" y="16764"/>
                </a:lnTo>
                <a:lnTo>
                  <a:pt x="13716" y="19812"/>
                </a:lnTo>
                <a:lnTo>
                  <a:pt x="12192" y="22860"/>
                </a:lnTo>
                <a:lnTo>
                  <a:pt x="12192" y="65627"/>
                </a:lnTo>
                <a:close/>
              </a:path>
              <a:path w="53340" h="66040">
                <a:moveTo>
                  <a:pt x="53340" y="65627"/>
                </a:moveTo>
                <a:lnTo>
                  <a:pt x="41148" y="65627"/>
                </a:lnTo>
                <a:lnTo>
                  <a:pt x="41148" y="15240"/>
                </a:lnTo>
                <a:lnTo>
                  <a:pt x="36576" y="10668"/>
                </a:lnTo>
                <a:lnTo>
                  <a:pt x="33528" y="9144"/>
                </a:lnTo>
                <a:lnTo>
                  <a:pt x="51816" y="9144"/>
                </a:lnTo>
                <a:lnTo>
                  <a:pt x="53340" y="15240"/>
                </a:lnTo>
                <a:lnTo>
                  <a:pt x="53340" y="6562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86586" y="872585"/>
            <a:ext cx="22860" cy="21590"/>
          </a:xfrm>
          <a:custGeom>
            <a:avLst/>
            <a:gdLst/>
            <a:ahLst/>
            <a:cxnLst/>
            <a:rect l="l" t="t" r="r" b="b"/>
            <a:pathLst>
              <a:path w="22859" h="21590">
                <a:moveTo>
                  <a:pt x="15240" y="1524"/>
                </a:moveTo>
                <a:lnTo>
                  <a:pt x="7620" y="1524"/>
                </a:lnTo>
                <a:lnTo>
                  <a:pt x="9144" y="0"/>
                </a:lnTo>
                <a:lnTo>
                  <a:pt x="13716" y="0"/>
                </a:lnTo>
                <a:lnTo>
                  <a:pt x="15240" y="1524"/>
                </a:lnTo>
                <a:close/>
              </a:path>
              <a:path w="22859" h="21590">
                <a:moveTo>
                  <a:pt x="18288" y="19812"/>
                </a:moveTo>
                <a:lnTo>
                  <a:pt x="4572" y="19812"/>
                </a:lnTo>
                <a:lnTo>
                  <a:pt x="1524" y="16764"/>
                </a:lnTo>
                <a:lnTo>
                  <a:pt x="1524" y="13716"/>
                </a:lnTo>
                <a:lnTo>
                  <a:pt x="0" y="12192"/>
                </a:lnTo>
                <a:lnTo>
                  <a:pt x="0" y="9144"/>
                </a:lnTo>
                <a:lnTo>
                  <a:pt x="1524" y="7620"/>
                </a:lnTo>
                <a:lnTo>
                  <a:pt x="1524" y="6096"/>
                </a:lnTo>
                <a:lnTo>
                  <a:pt x="3048" y="4572"/>
                </a:lnTo>
                <a:lnTo>
                  <a:pt x="3048" y="3048"/>
                </a:lnTo>
                <a:lnTo>
                  <a:pt x="4572" y="1524"/>
                </a:lnTo>
                <a:lnTo>
                  <a:pt x="18288" y="1524"/>
                </a:lnTo>
                <a:lnTo>
                  <a:pt x="19812" y="3048"/>
                </a:lnTo>
                <a:lnTo>
                  <a:pt x="19812" y="4572"/>
                </a:lnTo>
                <a:lnTo>
                  <a:pt x="21336" y="6096"/>
                </a:lnTo>
                <a:lnTo>
                  <a:pt x="21336" y="7620"/>
                </a:lnTo>
                <a:lnTo>
                  <a:pt x="22860" y="9144"/>
                </a:lnTo>
                <a:lnTo>
                  <a:pt x="22860" y="12192"/>
                </a:lnTo>
                <a:lnTo>
                  <a:pt x="21336" y="13716"/>
                </a:lnTo>
                <a:lnTo>
                  <a:pt x="21336" y="16764"/>
                </a:lnTo>
                <a:lnTo>
                  <a:pt x="18288" y="19812"/>
                </a:lnTo>
                <a:close/>
              </a:path>
              <a:path w="22859" h="21590">
                <a:moveTo>
                  <a:pt x="15240" y="21336"/>
                </a:moveTo>
                <a:lnTo>
                  <a:pt x="7620" y="21336"/>
                </a:lnTo>
                <a:lnTo>
                  <a:pt x="6096" y="19812"/>
                </a:lnTo>
                <a:lnTo>
                  <a:pt x="16764" y="19812"/>
                </a:lnTo>
                <a:lnTo>
                  <a:pt x="15240" y="213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946119" y="800860"/>
            <a:ext cx="271557" cy="9306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248252" y="796290"/>
            <a:ext cx="36830" cy="123825"/>
          </a:xfrm>
          <a:custGeom>
            <a:avLst/>
            <a:gdLst/>
            <a:ahLst/>
            <a:cxnLst/>
            <a:rect l="l" t="t" r="r" b="b"/>
            <a:pathLst>
              <a:path w="36830" h="123825">
                <a:moveTo>
                  <a:pt x="30480" y="123539"/>
                </a:moveTo>
                <a:lnTo>
                  <a:pt x="17359" y="109512"/>
                </a:lnTo>
                <a:lnTo>
                  <a:pt x="7810" y="94761"/>
                </a:lnTo>
                <a:lnTo>
                  <a:pt x="1976" y="79136"/>
                </a:lnTo>
                <a:lnTo>
                  <a:pt x="0" y="62484"/>
                </a:lnTo>
                <a:lnTo>
                  <a:pt x="0" y="51816"/>
                </a:lnTo>
                <a:lnTo>
                  <a:pt x="1524" y="47244"/>
                </a:lnTo>
                <a:lnTo>
                  <a:pt x="3048" y="41148"/>
                </a:lnTo>
                <a:lnTo>
                  <a:pt x="4572" y="36576"/>
                </a:lnTo>
                <a:lnTo>
                  <a:pt x="7620" y="30480"/>
                </a:lnTo>
                <a:lnTo>
                  <a:pt x="9144" y="25908"/>
                </a:lnTo>
                <a:lnTo>
                  <a:pt x="12192" y="21336"/>
                </a:lnTo>
                <a:lnTo>
                  <a:pt x="16764" y="15240"/>
                </a:lnTo>
                <a:lnTo>
                  <a:pt x="19812" y="10668"/>
                </a:lnTo>
                <a:lnTo>
                  <a:pt x="24384" y="4572"/>
                </a:lnTo>
                <a:lnTo>
                  <a:pt x="30480" y="0"/>
                </a:lnTo>
                <a:lnTo>
                  <a:pt x="36576" y="6096"/>
                </a:lnTo>
                <a:lnTo>
                  <a:pt x="25693" y="18978"/>
                </a:lnTo>
                <a:lnTo>
                  <a:pt x="18097" y="32575"/>
                </a:lnTo>
                <a:lnTo>
                  <a:pt x="13644" y="47029"/>
                </a:lnTo>
                <a:lnTo>
                  <a:pt x="12192" y="62484"/>
                </a:lnTo>
                <a:lnTo>
                  <a:pt x="12501" y="69380"/>
                </a:lnTo>
                <a:lnTo>
                  <a:pt x="31146" y="110823"/>
                </a:lnTo>
                <a:lnTo>
                  <a:pt x="36576" y="117443"/>
                </a:lnTo>
                <a:lnTo>
                  <a:pt x="30480" y="12353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318450" y="796290"/>
            <a:ext cx="38100" cy="123825"/>
          </a:xfrm>
          <a:custGeom>
            <a:avLst/>
            <a:gdLst/>
            <a:ahLst/>
            <a:cxnLst/>
            <a:rect l="l" t="t" r="r" b="b"/>
            <a:pathLst>
              <a:path w="38100" h="123825">
                <a:moveTo>
                  <a:pt x="7620" y="123539"/>
                </a:moveTo>
                <a:lnTo>
                  <a:pt x="0" y="117443"/>
                </a:lnTo>
                <a:lnTo>
                  <a:pt x="6310" y="111466"/>
                </a:lnTo>
                <a:lnTo>
                  <a:pt x="11620" y="105060"/>
                </a:lnTo>
                <a:lnTo>
                  <a:pt x="25908" y="62484"/>
                </a:lnTo>
                <a:lnTo>
                  <a:pt x="24217" y="47029"/>
                </a:lnTo>
                <a:lnTo>
                  <a:pt x="19240" y="32575"/>
                </a:lnTo>
                <a:lnTo>
                  <a:pt x="11120" y="18978"/>
                </a:lnTo>
                <a:lnTo>
                  <a:pt x="0" y="6096"/>
                </a:lnTo>
                <a:lnTo>
                  <a:pt x="7620" y="0"/>
                </a:lnTo>
                <a:lnTo>
                  <a:pt x="20740" y="14239"/>
                </a:lnTo>
                <a:lnTo>
                  <a:pt x="30289" y="29337"/>
                </a:lnTo>
                <a:lnTo>
                  <a:pt x="36123" y="45005"/>
                </a:lnTo>
                <a:lnTo>
                  <a:pt x="38100" y="60960"/>
                </a:lnTo>
                <a:lnTo>
                  <a:pt x="38100" y="67056"/>
                </a:lnTo>
                <a:lnTo>
                  <a:pt x="36576" y="71628"/>
                </a:lnTo>
                <a:lnTo>
                  <a:pt x="36576" y="76295"/>
                </a:lnTo>
                <a:lnTo>
                  <a:pt x="35052" y="80867"/>
                </a:lnTo>
                <a:lnTo>
                  <a:pt x="33528" y="86963"/>
                </a:lnTo>
                <a:lnTo>
                  <a:pt x="30480" y="91535"/>
                </a:lnTo>
                <a:lnTo>
                  <a:pt x="28956" y="97631"/>
                </a:lnTo>
                <a:lnTo>
                  <a:pt x="25908" y="102203"/>
                </a:lnTo>
                <a:lnTo>
                  <a:pt x="21336" y="108299"/>
                </a:lnTo>
                <a:lnTo>
                  <a:pt x="18288" y="112871"/>
                </a:lnTo>
                <a:lnTo>
                  <a:pt x="13716" y="118967"/>
                </a:lnTo>
                <a:lnTo>
                  <a:pt x="7620" y="12353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63118" y="1083088"/>
            <a:ext cx="205930" cy="8839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01147" y="1075310"/>
            <a:ext cx="32384" cy="8889"/>
          </a:xfrm>
          <a:custGeom>
            <a:avLst/>
            <a:gdLst/>
            <a:ahLst/>
            <a:cxnLst/>
            <a:rect l="l" t="t" r="r" b="b"/>
            <a:pathLst>
              <a:path w="32384" h="8890">
                <a:moveTo>
                  <a:pt x="0" y="0"/>
                </a:moveTo>
                <a:lnTo>
                  <a:pt x="32004" y="0"/>
                </a:lnTo>
                <a:lnTo>
                  <a:pt x="32004" y="8890"/>
                </a:lnTo>
                <a:lnTo>
                  <a:pt x="0" y="889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06481" y="1084198"/>
            <a:ext cx="0" cy="102871"/>
          </a:xfrm>
          <a:custGeom>
            <a:avLst/>
            <a:gdLst/>
            <a:ahLst/>
            <a:cxnLst/>
            <a:rect l="l" t="t" r="r" b="b"/>
            <a:pathLst>
              <a:path h="102869">
                <a:moveTo>
                  <a:pt x="0" y="0"/>
                </a:moveTo>
                <a:lnTo>
                  <a:pt x="0" y="102869"/>
                </a:lnTo>
              </a:path>
            </a:pathLst>
          </a:custGeom>
          <a:ln w="1066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01147" y="1187070"/>
            <a:ext cx="32384" cy="8889"/>
          </a:xfrm>
          <a:custGeom>
            <a:avLst/>
            <a:gdLst/>
            <a:ahLst/>
            <a:cxnLst/>
            <a:rect l="l" t="t" r="r" b="b"/>
            <a:pathLst>
              <a:path w="32384" h="8890">
                <a:moveTo>
                  <a:pt x="0" y="0"/>
                </a:moveTo>
                <a:lnTo>
                  <a:pt x="32004" y="0"/>
                </a:lnTo>
                <a:lnTo>
                  <a:pt x="32004" y="8890"/>
                </a:lnTo>
                <a:lnTo>
                  <a:pt x="0" y="889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860679" y="1084517"/>
            <a:ext cx="129635" cy="854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017841" y="1075310"/>
            <a:ext cx="32384" cy="8889"/>
          </a:xfrm>
          <a:custGeom>
            <a:avLst/>
            <a:gdLst/>
            <a:ahLst/>
            <a:cxnLst/>
            <a:rect l="l" t="t" r="r" b="b"/>
            <a:pathLst>
              <a:path w="32384" h="8890">
                <a:moveTo>
                  <a:pt x="0" y="0"/>
                </a:moveTo>
                <a:lnTo>
                  <a:pt x="32004" y="0"/>
                </a:lnTo>
                <a:lnTo>
                  <a:pt x="32004" y="8890"/>
                </a:lnTo>
                <a:lnTo>
                  <a:pt x="0" y="889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044511" y="1084198"/>
            <a:ext cx="0" cy="102871"/>
          </a:xfrm>
          <a:custGeom>
            <a:avLst/>
            <a:gdLst/>
            <a:ahLst/>
            <a:cxnLst/>
            <a:rect l="l" t="t" r="r" b="b"/>
            <a:pathLst>
              <a:path h="102869">
                <a:moveTo>
                  <a:pt x="0" y="0"/>
                </a:moveTo>
                <a:lnTo>
                  <a:pt x="0" y="102869"/>
                </a:lnTo>
              </a:path>
            </a:pathLst>
          </a:custGeom>
          <a:ln w="1066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017841" y="1187070"/>
            <a:ext cx="32384" cy="8889"/>
          </a:xfrm>
          <a:custGeom>
            <a:avLst/>
            <a:gdLst/>
            <a:ahLst/>
            <a:cxnLst/>
            <a:rect l="l" t="t" r="r" b="b"/>
            <a:pathLst>
              <a:path w="32384" h="8890">
                <a:moveTo>
                  <a:pt x="0" y="0"/>
                </a:moveTo>
                <a:lnTo>
                  <a:pt x="32004" y="0"/>
                </a:lnTo>
                <a:lnTo>
                  <a:pt x="32004" y="8890"/>
                </a:lnTo>
                <a:lnTo>
                  <a:pt x="0" y="889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098708" y="1102900"/>
            <a:ext cx="20320" cy="68579"/>
          </a:xfrm>
          <a:custGeom>
            <a:avLst/>
            <a:gdLst/>
            <a:ahLst/>
            <a:cxnLst/>
            <a:rect l="l" t="t" r="r" b="b"/>
            <a:pathLst>
              <a:path w="20319" h="68580">
                <a:moveTo>
                  <a:pt x="13716" y="1524"/>
                </a:moveTo>
                <a:lnTo>
                  <a:pt x="6096" y="1524"/>
                </a:lnTo>
                <a:lnTo>
                  <a:pt x="7620" y="0"/>
                </a:lnTo>
                <a:lnTo>
                  <a:pt x="12192" y="0"/>
                </a:lnTo>
                <a:lnTo>
                  <a:pt x="13716" y="1524"/>
                </a:lnTo>
                <a:close/>
              </a:path>
              <a:path w="20319" h="68580">
                <a:moveTo>
                  <a:pt x="18288" y="16764"/>
                </a:moveTo>
                <a:lnTo>
                  <a:pt x="1524" y="16764"/>
                </a:lnTo>
                <a:lnTo>
                  <a:pt x="1524" y="15240"/>
                </a:lnTo>
                <a:lnTo>
                  <a:pt x="0" y="13716"/>
                </a:lnTo>
                <a:lnTo>
                  <a:pt x="0" y="6096"/>
                </a:lnTo>
                <a:lnTo>
                  <a:pt x="4572" y="1524"/>
                </a:lnTo>
                <a:lnTo>
                  <a:pt x="16764" y="1524"/>
                </a:lnTo>
                <a:lnTo>
                  <a:pt x="16764" y="3048"/>
                </a:lnTo>
                <a:lnTo>
                  <a:pt x="19812" y="6096"/>
                </a:lnTo>
                <a:lnTo>
                  <a:pt x="19812" y="13716"/>
                </a:lnTo>
                <a:lnTo>
                  <a:pt x="18288" y="15240"/>
                </a:lnTo>
                <a:lnTo>
                  <a:pt x="18288" y="16764"/>
                </a:lnTo>
                <a:close/>
              </a:path>
              <a:path w="20319" h="68580">
                <a:moveTo>
                  <a:pt x="13716" y="19812"/>
                </a:moveTo>
                <a:lnTo>
                  <a:pt x="6096" y="19812"/>
                </a:lnTo>
                <a:lnTo>
                  <a:pt x="3048" y="16764"/>
                </a:lnTo>
                <a:lnTo>
                  <a:pt x="16764" y="16764"/>
                </a:lnTo>
                <a:lnTo>
                  <a:pt x="16764" y="18288"/>
                </a:lnTo>
                <a:lnTo>
                  <a:pt x="15240" y="18288"/>
                </a:lnTo>
                <a:lnTo>
                  <a:pt x="13716" y="19812"/>
                </a:lnTo>
                <a:close/>
              </a:path>
              <a:path w="20319" h="68580">
                <a:moveTo>
                  <a:pt x="12192" y="48768"/>
                </a:moveTo>
                <a:lnTo>
                  <a:pt x="7620" y="48768"/>
                </a:lnTo>
                <a:lnTo>
                  <a:pt x="9144" y="47244"/>
                </a:lnTo>
                <a:lnTo>
                  <a:pt x="10668" y="47244"/>
                </a:lnTo>
                <a:lnTo>
                  <a:pt x="12192" y="48768"/>
                </a:lnTo>
                <a:close/>
              </a:path>
              <a:path w="20319" h="68580">
                <a:moveTo>
                  <a:pt x="19812" y="62484"/>
                </a:moveTo>
                <a:lnTo>
                  <a:pt x="0" y="62484"/>
                </a:lnTo>
                <a:lnTo>
                  <a:pt x="0" y="54864"/>
                </a:lnTo>
                <a:lnTo>
                  <a:pt x="1524" y="53340"/>
                </a:lnTo>
                <a:lnTo>
                  <a:pt x="1524" y="51816"/>
                </a:lnTo>
                <a:lnTo>
                  <a:pt x="3048" y="50292"/>
                </a:lnTo>
                <a:lnTo>
                  <a:pt x="4572" y="50292"/>
                </a:lnTo>
                <a:lnTo>
                  <a:pt x="4572" y="48768"/>
                </a:lnTo>
                <a:lnTo>
                  <a:pt x="15240" y="48768"/>
                </a:lnTo>
                <a:lnTo>
                  <a:pt x="18288" y="51816"/>
                </a:lnTo>
                <a:lnTo>
                  <a:pt x="18288" y="53340"/>
                </a:lnTo>
                <a:lnTo>
                  <a:pt x="19812" y="54864"/>
                </a:lnTo>
                <a:lnTo>
                  <a:pt x="19812" y="62484"/>
                </a:lnTo>
                <a:close/>
              </a:path>
              <a:path w="20319" h="68580">
                <a:moveTo>
                  <a:pt x="15240" y="67056"/>
                </a:moveTo>
                <a:lnTo>
                  <a:pt x="4572" y="67056"/>
                </a:lnTo>
                <a:lnTo>
                  <a:pt x="4572" y="65532"/>
                </a:lnTo>
                <a:lnTo>
                  <a:pt x="3048" y="65532"/>
                </a:lnTo>
                <a:lnTo>
                  <a:pt x="1524" y="64008"/>
                </a:lnTo>
                <a:lnTo>
                  <a:pt x="1524" y="62484"/>
                </a:lnTo>
                <a:lnTo>
                  <a:pt x="18288" y="62484"/>
                </a:lnTo>
                <a:lnTo>
                  <a:pt x="18288" y="64008"/>
                </a:lnTo>
                <a:lnTo>
                  <a:pt x="15240" y="67056"/>
                </a:lnTo>
                <a:close/>
              </a:path>
              <a:path w="20319" h="68580">
                <a:moveTo>
                  <a:pt x="10668" y="68580"/>
                </a:moveTo>
                <a:lnTo>
                  <a:pt x="9144" y="68580"/>
                </a:lnTo>
                <a:lnTo>
                  <a:pt x="7620" y="67056"/>
                </a:lnTo>
                <a:lnTo>
                  <a:pt x="12192" y="67056"/>
                </a:lnTo>
                <a:lnTo>
                  <a:pt x="10668" y="68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04444" y="5326380"/>
            <a:ext cx="202692" cy="20116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903976" y="5326380"/>
            <a:ext cx="201168" cy="20116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05613" y="5326380"/>
            <a:ext cx="5200015" cy="201296"/>
          </a:xfrm>
          <a:custGeom>
            <a:avLst/>
            <a:gdLst/>
            <a:ahLst/>
            <a:cxnLst/>
            <a:rect l="l" t="t" r="r" b="b"/>
            <a:pathLst>
              <a:path w="5200015" h="201295">
                <a:moveTo>
                  <a:pt x="0" y="0"/>
                </a:moveTo>
                <a:lnTo>
                  <a:pt x="5199888" y="0"/>
                </a:lnTo>
                <a:lnTo>
                  <a:pt x="5199888" y="201168"/>
                </a:lnTo>
                <a:lnTo>
                  <a:pt x="0" y="201168"/>
                </a:lnTo>
                <a:lnTo>
                  <a:pt x="0" y="0"/>
                </a:lnTo>
                <a:close/>
              </a:path>
            </a:pathLst>
          </a:custGeom>
          <a:solidFill>
            <a:srgbClr val="F0F0F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705613" y="5346192"/>
            <a:ext cx="707135" cy="16306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62356" y="1446276"/>
            <a:ext cx="5542788" cy="319582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ransition spd="med">
    <p:wipe dir="d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037741" y="10411015"/>
            <a:ext cx="189163" cy="762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69213" y="530828"/>
            <a:ext cx="52069" cy="85725"/>
          </a:xfrm>
          <a:custGeom>
            <a:avLst/>
            <a:gdLst/>
            <a:ahLst/>
            <a:cxnLst/>
            <a:rect l="l" t="t" r="r" b="b"/>
            <a:pathLst>
              <a:path w="52070" h="85725">
                <a:moveTo>
                  <a:pt x="51816" y="10668"/>
                </a:moveTo>
                <a:lnTo>
                  <a:pt x="0" y="10668"/>
                </a:lnTo>
                <a:lnTo>
                  <a:pt x="0" y="0"/>
                </a:lnTo>
                <a:lnTo>
                  <a:pt x="51816" y="0"/>
                </a:lnTo>
                <a:lnTo>
                  <a:pt x="51816" y="10668"/>
                </a:lnTo>
                <a:close/>
              </a:path>
              <a:path w="52070" h="85725">
                <a:moveTo>
                  <a:pt x="32004" y="76200"/>
                </a:moveTo>
                <a:lnTo>
                  <a:pt x="19812" y="76200"/>
                </a:lnTo>
                <a:lnTo>
                  <a:pt x="19812" y="10668"/>
                </a:lnTo>
                <a:lnTo>
                  <a:pt x="32004" y="10668"/>
                </a:lnTo>
                <a:lnTo>
                  <a:pt x="32004" y="76200"/>
                </a:lnTo>
                <a:close/>
              </a:path>
              <a:path w="52070" h="85725">
                <a:moveTo>
                  <a:pt x="51816" y="85439"/>
                </a:moveTo>
                <a:lnTo>
                  <a:pt x="0" y="85439"/>
                </a:lnTo>
                <a:lnTo>
                  <a:pt x="0" y="76200"/>
                </a:lnTo>
                <a:lnTo>
                  <a:pt x="51816" y="76200"/>
                </a:lnTo>
                <a:lnTo>
                  <a:pt x="51816" y="8543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42461" y="550641"/>
            <a:ext cx="52069" cy="66039"/>
          </a:xfrm>
          <a:custGeom>
            <a:avLst/>
            <a:gdLst/>
            <a:ahLst/>
            <a:cxnLst/>
            <a:rect l="l" t="t" r="r" b="b"/>
            <a:pathLst>
              <a:path w="52070" h="66040">
                <a:moveTo>
                  <a:pt x="10668" y="65627"/>
                </a:moveTo>
                <a:lnTo>
                  <a:pt x="0" y="65627"/>
                </a:lnTo>
                <a:lnTo>
                  <a:pt x="0" y="0"/>
                </a:lnTo>
                <a:lnTo>
                  <a:pt x="10668" y="0"/>
                </a:lnTo>
                <a:lnTo>
                  <a:pt x="10668" y="10668"/>
                </a:lnTo>
                <a:lnTo>
                  <a:pt x="22860" y="10668"/>
                </a:lnTo>
                <a:lnTo>
                  <a:pt x="21336" y="12287"/>
                </a:lnTo>
                <a:lnTo>
                  <a:pt x="19812" y="12287"/>
                </a:lnTo>
                <a:lnTo>
                  <a:pt x="16764" y="15335"/>
                </a:lnTo>
                <a:lnTo>
                  <a:pt x="15240" y="18383"/>
                </a:lnTo>
                <a:lnTo>
                  <a:pt x="10668" y="22955"/>
                </a:lnTo>
                <a:lnTo>
                  <a:pt x="10668" y="65627"/>
                </a:lnTo>
                <a:close/>
              </a:path>
              <a:path w="52070" h="66040">
                <a:moveTo>
                  <a:pt x="24384" y="10668"/>
                </a:moveTo>
                <a:lnTo>
                  <a:pt x="10668" y="10668"/>
                </a:lnTo>
                <a:lnTo>
                  <a:pt x="12192" y="9144"/>
                </a:lnTo>
                <a:lnTo>
                  <a:pt x="13716" y="6096"/>
                </a:lnTo>
                <a:lnTo>
                  <a:pt x="16764" y="4572"/>
                </a:lnTo>
                <a:lnTo>
                  <a:pt x="18288" y="4572"/>
                </a:lnTo>
                <a:lnTo>
                  <a:pt x="21336" y="1524"/>
                </a:lnTo>
                <a:lnTo>
                  <a:pt x="22860" y="1524"/>
                </a:lnTo>
                <a:lnTo>
                  <a:pt x="24384" y="0"/>
                </a:lnTo>
                <a:lnTo>
                  <a:pt x="38100" y="0"/>
                </a:lnTo>
                <a:lnTo>
                  <a:pt x="44196" y="1524"/>
                </a:lnTo>
                <a:lnTo>
                  <a:pt x="47244" y="4572"/>
                </a:lnTo>
                <a:lnTo>
                  <a:pt x="50292" y="9144"/>
                </a:lnTo>
                <a:lnTo>
                  <a:pt x="25908" y="9144"/>
                </a:lnTo>
                <a:lnTo>
                  <a:pt x="24384" y="10668"/>
                </a:lnTo>
                <a:close/>
              </a:path>
              <a:path w="52070" h="66040">
                <a:moveTo>
                  <a:pt x="51816" y="65627"/>
                </a:moveTo>
                <a:lnTo>
                  <a:pt x="41148" y="65627"/>
                </a:lnTo>
                <a:lnTo>
                  <a:pt x="41148" y="18383"/>
                </a:lnTo>
                <a:lnTo>
                  <a:pt x="38100" y="12287"/>
                </a:lnTo>
                <a:lnTo>
                  <a:pt x="36576" y="10668"/>
                </a:lnTo>
                <a:lnTo>
                  <a:pt x="33528" y="9144"/>
                </a:lnTo>
                <a:lnTo>
                  <a:pt x="50292" y="9144"/>
                </a:lnTo>
                <a:lnTo>
                  <a:pt x="51816" y="15335"/>
                </a:lnTo>
                <a:lnTo>
                  <a:pt x="51816" y="6562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01147" y="521781"/>
            <a:ext cx="32384" cy="8889"/>
          </a:xfrm>
          <a:custGeom>
            <a:avLst/>
            <a:gdLst/>
            <a:ahLst/>
            <a:cxnLst/>
            <a:rect l="l" t="t" r="r" b="b"/>
            <a:pathLst>
              <a:path w="32384" h="8890">
                <a:moveTo>
                  <a:pt x="0" y="0"/>
                </a:moveTo>
                <a:lnTo>
                  <a:pt x="32004" y="0"/>
                </a:lnTo>
                <a:lnTo>
                  <a:pt x="32004" y="8890"/>
                </a:lnTo>
                <a:lnTo>
                  <a:pt x="0" y="889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06481" y="530671"/>
            <a:ext cx="0" cy="104138"/>
          </a:xfrm>
          <a:custGeom>
            <a:avLst/>
            <a:gdLst/>
            <a:ahLst/>
            <a:cxnLst/>
            <a:rect l="l" t="t" r="r" b="b"/>
            <a:pathLst>
              <a:path h="104140">
                <a:moveTo>
                  <a:pt x="0" y="0"/>
                </a:moveTo>
                <a:lnTo>
                  <a:pt x="0" y="104139"/>
                </a:lnTo>
              </a:path>
            </a:pathLst>
          </a:custGeom>
          <a:ln w="1066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01147" y="634810"/>
            <a:ext cx="32384" cy="8889"/>
          </a:xfrm>
          <a:custGeom>
            <a:avLst/>
            <a:gdLst/>
            <a:ahLst/>
            <a:cxnLst/>
            <a:rect l="l" t="t" r="r" b="b"/>
            <a:pathLst>
              <a:path w="32384" h="8890">
                <a:moveTo>
                  <a:pt x="0" y="0"/>
                </a:moveTo>
                <a:lnTo>
                  <a:pt x="32004" y="0"/>
                </a:lnTo>
                <a:lnTo>
                  <a:pt x="32004" y="8890"/>
                </a:lnTo>
                <a:lnTo>
                  <a:pt x="0" y="889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60679" y="530829"/>
            <a:ext cx="129635" cy="854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017841" y="521781"/>
            <a:ext cx="32384" cy="8889"/>
          </a:xfrm>
          <a:custGeom>
            <a:avLst/>
            <a:gdLst/>
            <a:ahLst/>
            <a:cxnLst/>
            <a:rect l="l" t="t" r="r" b="b"/>
            <a:pathLst>
              <a:path w="32384" h="8890">
                <a:moveTo>
                  <a:pt x="0" y="0"/>
                </a:moveTo>
                <a:lnTo>
                  <a:pt x="32004" y="0"/>
                </a:lnTo>
                <a:lnTo>
                  <a:pt x="32004" y="8890"/>
                </a:lnTo>
                <a:lnTo>
                  <a:pt x="0" y="889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44511" y="530671"/>
            <a:ext cx="0" cy="104138"/>
          </a:xfrm>
          <a:custGeom>
            <a:avLst/>
            <a:gdLst/>
            <a:ahLst/>
            <a:cxnLst/>
            <a:rect l="l" t="t" r="r" b="b"/>
            <a:pathLst>
              <a:path h="104140">
                <a:moveTo>
                  <a:pt x="0" y="0"/>
                </a:moveTo>
                <a:lnTo>
                  <a:pt x="0" y="104139"/>
                </a:lnTo>
              </a:path>
            </a:pathLst>
          </a:custGeom>
          <a:ln w="1066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017841" y="634810"/>
            <a:ext cx="32384" cy="8889"/>
          </a:xfrm>
          <a:custGeom>
            <a:avLst/>
            <a:gdLst/>
            <a:ahLst/>
            <a:cxnLst/>
            <a:rect l="l" t="t" r="r" b="b"/>
            <a:pathLst>
              <a:path w="32384" h="8890">
                <a:moveTo>
                  <a:pt x="0" y="0"/>
                </a:moveTo>
                <a:lnTo>
                  <a:pt x="32004" y="0"/>
                </a:lnTo>
                <a:lnTo>
                  <a:pt x="32004" y="8890"/>
                </a:lnTo>
                <a:lnTo>
                  <a:pt x="0" y="889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098708" y="550640"/>
            <a:ext cx="20320" cy="67310"/>
          </a:xfrm>
          <a:custGeom>
            <a:avLst/>
            <a:gdLst/>
            <a:ahLst/>
            <a:cxnLst/>
            <a:rect l="l" t="t" r="r" b="b"/>
            <a:pathLst>
              <a:path w="20319" h="67309">
                <a:moveTo>
                  <a:pt x="19812" y="13811"/>
                </a:moveTo>
                <a:lnTo>
                  <a:pt x="0" y="13811"/>
                </a:lnTo>
                <a:lnTo>
                  <a:pt x="0" y="6096"/>
                </a:lnTo>
                <a:lnTo>
                  <a:pt x="1524" y="4572"/>
                </a:lnTo>
                <a:lnTo>
                  <a:pt x="1524" y="3048"/>
                </a:lnTo>
                <a:lnTo>
                  <a:pt x="3048" y="1524"/>
                </a:lnTo>
                <a:lnTo>
                  <a:pt x="4572" y="1524"/>
                </a:lnTo>
                <a:lnTo>
                  <a:pt x="4572" y="0"/>
                </a:lnTo>
                <a:lnTo>
                  <a:pt x="15240" y="0"/>
                </a:lnTo>
                <a:lnTo>
                  <a:pt x="18288" y="3048"/>
                </a:lnTo>
                <a:lnTo>
                  <a:pt x="18288" y="4572"/>
                </a:lnTo>
                <a:lnTo>
                  <a:pt x="19812" y="6096"/>
                </a:lnTo>
                <a:lnTo>
                  <a:pt x="19812" y="13811"/>
                </a:lnTo>
                <a:close/>
              </a:path>
              <a:path w="20319" h="67309">
                <a:moveTo>
                  <a:pt x="15240" y="18383"/>
                </a:moveTo>
                <a:lnTo>
                  <a:pt x="4572" y="18383"/>
                </a:lnTo>
                <a:lnTo>
                  <a:pt x="4572" y="16859"/>
                </a:lnTo>
                <a:lnTo>
                  <a:pt x="3048" y="16859"/>
                </a:lnTo>
                <a:lnTo>
                  <a:pt x="1524" y="15335"/>
                </a:lnTo>
                <a:lnTo>
                  <a:pt x="1524" y="13811"/>
                </a:lnTo>
                <a:lnTo>
                  <a:pt x="18288" y="13811"/>
                </a:lnTo>
                <a:lnTo>
                  <a:pt x="18288" y="15335"/>
                </a:lnTo>
                <a:lnTo>
                  <a:pt x="15240" y="18383"/>
                </a:lnTo>
                <a:close/>
              </a:path>
              <a:path w="20319" h="67309">
                <a:moveTo>
                  <a:pt x="10668" y="19907"/>
                </a:moveTo>
                <a:lnTo>
                  <a:pt x="9144" y="19907"/>
                </a:lnTo>
                <a:lnTo>
                  <a:pt x="7620" y="18383"/>
                </a:lnTo>
                <a:lnTo>
                  <a:pt x="12192" y="18383"/>
                </a:lnTo>
                <a:lnTo>
                  <a:pt x="10668" y="19907"/>
                </a:lnTo>
                <a:close/>
              </a:path>
              <a:path w="20319" h="67309">
                <a:moveTo>
                  <a:pt x="16764" y="50387"/>
                </a:moveTo>
                <a:lnTo>
                  <a:pt x="3048" y="50387"/>
                </a:lnTo>
                <a:lnTo>
                  <a:pt x="6096" y="47339"/>
                </a:lnTo>
                <a:lnTo>
                  <a:pt x="13716" y="47339"/>
                </a:lnTo>
                <a:lnTo>
                  <a:pt x="15240" y="48863"/>
                </a:lnTo>
                <a:lnTo>
                  <a:pt x="16764" y="48863"/>
                </a:lnTo>
                <a:lnTo>
                  <a:pt x="16764" y="50387"/>
                </a:lnTo>
                <a:close/>
              </a:path>
              <a:path w="20319" h="67309">
                <a:moveTo>
                  <a:pt x="16764" y="65627"/>
                </a:moveTo>
                <a:lnTo>
                  <a:pt x="4572" y="65627"/>
                </a:lnTo>
                <a:lnTo>
                  <a:pt x="0" y="61055"/>
                </a:lnTo>
                <a:lnTo>
                  <a:pt x="0" y="53435"/>
                </a:lnTo>
                <a:lnTo>
                  <a:pt x="1524" y="51911"/>
                </a:lnTo>
                <a:lnTo>
                  <a:pt x="1524" y="50387"/>
                </a:lnTo>
                <a:lnTo>
                  <a:pt x="18288" y="50387"/>
                </a:lnTo>
                <a:lnTo>
                  <a:pt x="18288" y="51911"/>
                </a:lnTo>
                <a:lnTo>
                  <a:pt x="19812" y="53435"/>
                </a:lnTo>
                <a:lnTo>
                  <a:pt x="19812" y="61055"/>
                </a:lnTo>
                <a:lnTo>
                  <a:pt x="16764" y="64103"/>
                </a:lnTo>
                <a:lnTo>
                  <a:pt x="16764" y="65627"/>
                </a:lnTo>
                <a:close/>
              </a:path>
              <a:path w="20319" h="67309">
                <a:moveTo>
                  <a:pt x="12192" y="67151"/>
                </a:moveTo>
                <a:lnTo>
                  <a:pt x="7620" y="67151"/>
                </a:lnTo>
                <a:lnTo>
                  <a:pt x="6096" y="65627"/>
                </a:lnTo>
                <a:lnTo>
                  <a:pt x="13716" y="65627"/>
                </a:lnTo>
                <a:lnTo>
                  <a:pt x="12192" y="671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04344" y="702463"/>
            <a:ext cx="6573783" cy="28680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61594" y="9027414"/>
            <a:ext cx="101346" cy="9677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11137" y="9053418"/>
            <a:ext cx="64769" cy="71756"/>
          </a:xfrm>
          <a:custGeom>
            <a:avLst/>
            <a:gdLst/>
            <a:ahLst/>
            <a:cxnLst/>
            <a:rect l="l" t="t" r="r" b="b"/>
            <a:pathLst>
              <a:path w="64770" h="71754">
                <a:moveTo>
                  <a:pt x="41148" y="71628"/>
                </a:moveTo>
                <a:lnTo>
                  <a:pt x="33528" y="71628"/>
                </a:lnTo>
                <a:lnTo>
                  <a:pt x="24979" y="70794"/>
                </a:lnTo>
                <a:lnTo>
                  <a:pt x="0" y="45720"/>
                </a:lnTo>
                <a:lnTo>
                  <a:pt x="0" y="36576"/>
                </a:lnTo>
                <a:lnTo>
                  <a:pt x="22860" y="0"/>
                </a:lnTo>
                <a:lnTo>
                  <a:pt x="32004" y="0"/>
                </a:lnTo>
                <a:lnTo>
                  <a:pt x="59280" y="13716"/>
                </a:lnTo>
                <a:lnTo>
                  <a:pt x="28956" y="13716"/>
                </a:lnTo>
                <a:lnTo>
                  <a:pt x="25908" y="15240"/>
                </a:lnTo>
                <a:lnTo>
                  <a:pt x="19812" y="21336"/>
                </a:lnTo>
                <a:lnTo>
                  <a:pt x="19812" y="28956"/>
                </a:lnTo>
                <a:lnTo>
                  <a:pt x="63952" y="28956"/>
                </a:lnTo>
                <a:lnTo>
                  <a:pt x="64317" y="31432"/>
                </a:lnTo>
                <a:lnTo>
                  <a:pt x="64008" y="41148"/>
                </a:lnTo>
                <a:lnTo>
                  <a:pt x="18288" y="41148"/>
                </a:lnTo>
                <a:lnTo>
                  <a:pt x="18288" y="45720"/>
                </a:lnTo>
                <a:lnTo>
                  <a:pt x="19812" y="50292"/>
                </a:lnTo>
                <a:lnTo>
                  <a:pt x="25908" y="56388"/>
                </a:lnTo>
                <a:lnTo>
                  <a:pt x="28956" y="57912"/>
                </a:lnTo>
                <a:lnTo>
                  <a:pt x="60960" y="57912"/>
                </a:lnTo>
                <a:lnTo>
                  <a:pt x="57912" y="62484"/>
                </a:lnTo>
                <a:lnTo>
                  <a:pt x="53340" y="67056"/>
                </a:lnTo>
                <a:lnTo>
                  <a:pt x="47244" y="70104"/>
                </a:lnTo>
                <a:lnTo>
                  <a:pt x="41148" y="71628"/>
                </a:lnTo>
                <a:close/>
              </a:path>
              <a:path w="64770" h="71754">
                <a:moveTo>
                  <a:pt x="63952" y="28956"/>
                </a:moveTo>
                <a:lnTo>
                  <a:pt x="47244" y="28956"/>
                </a:lnTo>
                <a:lnTo>
                  <a:pt x="45720" y="24384"/>
                </a:lnTo>
                <a:lnTo>
                  <a:pt x="45720" y="19812"/>
                </a:lnTo>
                <a:lnTo>
                  <a:pt x="42672" y="16764"/>
                </a:lnTo>
                <a:lnTo>
                  <a:pt x="36576" y="13716"/>
                </a:lnTo>
                <a:lnTo>
                  <a:pt x="59280" y="13716"/>
                </a:lnTo>
                <a:lnTo>
                  <a:pt x="60364" y="15430"/>
                </a:lnTo>
                <a:lnTo>
                  <a:pt x="63055" y="22860"/>
                </a:lnTo>
                <a:lnTo>
                  <a:pt x="63952" y="28956"/>
                </a:lnTo>
                <a:close/>
              </a:path>
              <a:path w="64770" h="71754">
                <a:moveTo>
                  <a:pt x="60960" y="57912"/>
                </a:moveTo>
                <a:lnTo>
                  <a:pt x="39624" y="57912"/>
                </a:lnTo>
                <a:lnTo>
                  <a:pt x="41148" y="54864"/>
                </a:lnTo>
                <a:lnTo>
                  <a:pt x="44196" y="51816"/>
                </a:lnTo>
                <a:lnTo>
                  <a:pt x="45720" y="48768"/>
                </a:lnTo>
                <a:lnTo>
                  <a:pt x="64008" y="51816"/>
                </a:lnTo>
                <a:lnTo>
                  <a:pt x="60960" y="579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88956" y="9053418"/>
            <a:ext cx="102235" cy="70485"/>
          </a:xfrm>
          <a:custGeom>
            <a:avLst/>
            <a:gdLst/>
            <a:ahLst/>
            <a:cxnLst/>
            <a:rect l="l" t="t" r="r" b="b"/>
            <a:pathLst>
              <a:path w="102234" h="70484">
                <a:moveTo>
                  <a:pt x="58007" y="10668"/>
                </a:moveTo>
                <a:lnTo>
                  <a:pt x="16764" y="10668"/>
                </a:lnTo>
                <a:lnTo>
                  <a:pt x="22860" y="3048"/>
                </a:lnTo>
                <a:lnTo>
                  <a:pt x="30480" y="0"/>
                </a:lnTo>
                <a:lnTo>
                  <a:pt x="47244" y="0"/>
                </a:lnTo>
                <a:lnTo>
                  <a:pt x="50387" y="1524"/>
                </a:lnTo>
                <a:lnTo>
                  <a:pt x="53435" y="4572"/>
                </a:lnTo>
                <a:lnTo>
                  <a:pt x="56483" y="6096"/>
                </a:lnTo>
                <a:lnTo>
                  <a:pt x="58007" y="10668"/>
                </a:lnTo>
                <a:close/>
              </a:path>
              <a:path w="102234" h="70484">
                <a:moveTo>
                  <a:pt x="100171" y="10668"/>
                </a:moveTo>
                <a:lnTo>
                  <a:pt x="58007" y="10668"/>
                </a:lnTo>
                <a:lnTo>
                  <a:pt x="61055" y="6096"/>
                </a:lnTo>
                <a:lnTo>
                  <a:pt x="64103" y="4572"/>
                </a:lnTo>
                <a:lnTo>
                  <a:pt x="68675" y="1524"/>
                </a:lnTo>
                <a:lnTo>
                  <a:pt x="71723" y="0"/>
                </a:lnTo>
                <a:lnTo>
                  <a:pt x="88487" y="0"/>
                </a:lnTo>
                <a:lnTo>
                  <a:pt x="93059" y="3048"/>
                </a:lnTo>
                <a:lnTo>
                  <a:pt x="96107" y="4572"/>
                </a:lnTo>
                <a:lnTo>
                  <a:pt x="99155" y="7620"/>
                </a:lnTo>
                <a:lnTo>
                  <a:pt x="100171" y="10668"/>
                </a:lnTo>
                <a:close/>
              </a:path>
              <a:path w="102234" h="70484">
                <a:moveTo>
                  <a:pt x="18288" y="70199"/>
                </a:moveTo>
                <a:lnTo>
                  <a:pt x="0" y="70199"/>
                </a:lnTo>
                <a:lnTo>
                  <a:pt x="0" y="1524"/>
                </a:lnTo>
                <a:lnTo>
                  <a:pt x="16764" y="1524"/>
                </a:lnTo>
                <a:lnTo>
                  <a:pt x="16764" y="10668"/>
                </a:lnTo>
                <a:lnTo>
                  <a:pt x="100171" y="10668"/>
                </a:lnTo>
                <a:lnTo>
                  <a:pt x="100679" y="12192"/>
                </a:lnTo>
                <a:lnTo>
                  <a:pt x="102203" y="13716"/>
                </a:lnTo>
                <a:lnTo>
                  <a:pt x="27432" y="13716"/>
                </a:lnTo>
                <a:lnTo>
                  <a:pt x="24384" y="15240"/>
                </a:lnTo>
                <a:lnTo>
                  <a:pt x="22860" y="16764"/>
                </a:lnTo>
                <a:lnTo>
                  <a:pt x="19812" y="22860"/>
                </a:lnTo>
                <a:lnTo>
                  <a:pt x="19812" y="24384"/>
                </a:lnTo>
                <a:lnTo>
                  <a:pt x="18288" y="30575"/>
                </a:lnTo>
                <a:lnTo>
                  <a:pt x="18288" y="70199"/>
                </a:lnTo>
                <a:close/>
              </a:path>
              <a:path w="102234" h="70484">
                <a:moveTo>
                  <a:pt x="61055" y="70199"/>
                </a:moveTo>
                <a:lnTo>
                  <a:pt x="42672" y="70199"/>
                </a:lnTo>
                <a:lnTo>
                  <a:pt x="42672" y="21336"/>
                </a:lnTo>
                <a:lnTo>
                  <a:pt x="41148" y="19812"/>
                </a:lnTo>
                <a:lnTo>
                  <a:pt x="41148" y="16764"/>
                </a:lnTo>
                <a:lnTo>
                  <a:pt x="39624" y="15240"/>
                </a:lnTo>
                <a:lnTo>
                  <a:pt x="38100" y="15240"/>
                </a:lnTo>
                <a:lnTo>
                  <a:pt x="36576" y="13716"/>
                </a:lnTo>
                <a:lnTo>
                  <a:pt x="68675" y="13716"/>
                </a:lnTo>
                <a:lnTo>
                  <a:pt x="67151" y="15240"/>
                </a:lnTo>
                <a:lnTo>
                  <a:pt x="64103" y="16764"/>
                </a:lnTo>
                <a:lnTo>
                  <a:pt x="62579" y="19812"/>
                </a:lnTo>
                <a:lnTo>
                  <a:pt x="62579" y="22860"/>
                </a:lnTo>
                <a:lnTo>
                  <a:pt x="61055" y="25908"/>
                </a:lnTo>
                <a:lnTo>
                  <a:pt x="61055" y="70199"/>
                </a:lnTo>
                <a:close/>
              </a:path>
              <a:path w="102234" h="70484">
                <a:moveTo>
                  <a:pt x="102203" y="70199"/>
                </a:moveTo>
                <a:lnTo>
                  <a:pt x="83915" y="70199"/>
                </a:lnTo>
                <a:lnTo>
                  <a:pt x="83915" y="19812"/>
                </a:lnTo>
                <a:lnTo>
                  <a:pt x="82391" y="16764"/>
                </a:lnTo>
                <a:lnTo>
                  <a:pt x="80867" y="15240"/>
                </a:lnTo>
                <a:lnTo>
                  <a:pt x="77819" y="13716"/>
                </a:lnTo>
                <a:lnTo>
                  <a:pt x="102203" y="13716"/>
                </a:lnTo>
                <a:lnTo>
                  <a:pt x="102203" y="701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909447" y="9053419"/>
            <a:ext cx="67310" cy="96520"/>
          </a:xfrm>
          <a:custGeom>
            <a:avLst/>
            <a:gdLst/>
            <a:ahLst/>
            <a:cxnLst/>
            <a:rect l="l" t="t" r="r" b="b"/>
            <a:pathLst>
              <a:path w="67309" h="96520">
                <a:moveTo>
                  <a:pt x="59198" y="10668"/>
                </a:moveTo>
                <a:lnTo>
                  <a:pt x="16764" y="10668"/>
                </a:lnTo>
                <a:lnTo>
                  <a:pt x="18288" y="7620"/>
                </a:lnTo>
                <a:lnTo>
                  <a:pt x="21336" y="4572"/>
                </a:lnTo>
                <a:lnTo>
                  <a:pt x="26003" y="3048"/>
                </a:lnTo>
                <a:lnTo>
                  <a:pt x="29051" y="0"/>
                </a:lnTo>
                <a:lnTo>
                  <a:pt x="45815" y="0"/>
                </a:lnTo>
                <a:lnTo>
                  <a:pt x="53435" y="3048"/>
                </a:lnTo>
                <a:lnTo>
                  <a:pt x="58007" y="9144"/>
                </a:lnTo>
                <a:lnTo>
                  <a:pt x="59198" y="10668"/>
                </a:lnTo>
                <a:close/>
              </a:path>
              <a:path w="67309" h="96520">
                <a:moveTo>
                  <a:pt x="18288" y="96107"/>
                </a:moveTo>
                <a:lnTo>
                  <a:pt x="0" y="96107"/>
                </a:lnTo>
                <a:lnTo>
                  <a:pt x="0" y="1524"/>
                </a:lnTo>
                <a:lnTo>
                  <a:pt x="16764" y="1524"/>
                </a:lnTo>
                <a:lnTo>
                  <a:pt x="16764" y="10668"/>
                </a:lnTo>
                <a:lnTo>
                  <a:pt x="59198" y="10668"/>
                </a:lnTo>
                <a:lnTo>
                  <a:pt x="61579" y="13716"/>
                </a:lnTo>
                <a:lnTo>
                  <a:pt x="29051" y="13716"/>
                </a:lnTo>
                <a:lnTo>
                  <a:pt x="24384" y="15240"/>
                </a:lnTo>
                <a:lnTo>
                  <a:pt x="21336" y="18288"/>
                </a:lnTo>
                <a:lnTo>
                  <a:pt x="18311" y="27360"/>
                </a:lnTo>
                <a:lnTo>
                  <a:pt x="18288" y="42672"/>
                </a:lnTo>
                <a:lnTo>
                  <a:pt x="19812" y="47244"/>
                </a:lnTo>
                <a:lnTo>
                  <a:pt x="22860" y="51816"/>
                </a:lnTo>
                <a:lnTo>
                  <a:pt x="26003" y="54864"/>
                </a:lnTo>
                <a:lnTo>
                  <a:pt x="29051" y="56388"/>
                </a:lnTo>
                <a:lnTo>
                  <a:pt x="62150" y="56388"/>
                </a:lnTo>
                <a:lnTo>
                  <a:pt x="62007" y="56697"/>
                </a:lnTo>
                <a:lnTo>
                  <a:pt x="59060" y="60960"/>
                </a:lnTo>
                <a:lnTo>
                  <a:pt x="18288" y="60960"/>
                </a:lnTo>
                <a:lnTo>
                  <a:pt x="18288" y="96107"/>
                </a:lnTo>
                <a:close/>
              </a:path>
              <a:path w="67309" h="96520">
                <a:moveTo>
                  <a:pt x="62150" y="56388"/>
                </a:moveTo>
                <a:lnTo>
                  <a:pt x="38195" y="56388"/>
                </a:lnTo>
                <a:lnTo>
                  <a:pt x="41243" y="54864"/>
                </a:lnTo>
                <a:lnTo>
                  <a:pt x="47339" y="48768"/>
                </a:lnTo>
                <a:lnTo>
                  <a:pt x="48863" y="42672"/>
                </a:lnTo>
                <a:lnTo>
                  <a:pt x="48839" y="27360"/>
                </a:lnTo>
                <a:lnTo>
                  <a:pt x="47339" y="22860"/>
                </a:lnTo>
                <a:lnTo>
                  <a:pt x="44291" y="19812"/>
                </a:lnTo>
                <a:lnTo>
                  <a:pt x="41243" y="15240"/>
                </a:lnTo>
                <a:lnTo>
                  <a:pt x="38195" y="13716"/>
                </a:lnTo>
                <a:lnTo>
                  <a:pt x="61579" y="13716"/>
                </a:lnTo>
                <a:lnTo>
                  <a:pt x="62007" y="14263"/>
                </a:lnTo>
                <a:lnTo>
                  <a:pt x="64865" y="20383"/>
                </a:lnTo>
                <a:lnTo>
                  <a:pt x="66585" y="27432"/>
                </a:lnTo>
                <a:lnTo>
                  <a:pt x="67151" y="35052"/>
                </a:lnTo>
                <a:lnTo>
                  <a:pt x="66579" y="43410"/>
                </a:lnTo>
                <a:lnTo>
                  <a:pt x="64865" y="50482"/>
                </a:lnTo>
                <a:lnTo>
                  <a:pt x="62150" y="56388"/>
                </a:lnTo>
                <a:close/>
              </a:path>
              <a:path w="67309" h="96520">
                <a:moveTo>
                  <a:pt x="45815" y="71628"/>
                </a:moveTo>
                <a:lnTo>
                  <a:pt x="30575" y="71628"/>
                </a:lnTo>
                <a:lnTo>
                  <a:pt x="27527" y="70104"/>
                </a:lnTo>
                <a:lnTo>
                  <a:pt x="24384" y="68580"/>
                </a:lnTo>
                <a:lnTo>
                  <a:pt x="21336" y="65532"/>
                </a:lnTo>
                <a:lnTo>
                  <a:pt x="18288" y="60960"/>
                </a:lnTo>
                <a:lnTo>
                  <a:pt x="59060" y="60960"/>
                </a:lnTo>
                <a:lnTo>
                  <a:pt x="58007" y="62484"/>
                </a:lnTo>
                <a:lnTo>
                  <a:pt x="53435" y="68580"/>
                </a:lnTo>
                <a:lnTo>
                  <a:pt x="45815" y="716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979933" y="9025891"/>
            <a:ext cx="2598420" cy="12420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592068" y="9104376"/>
            <a:ext cx="20320" cy="20320"/>
          </a:xfrm>
          <a:custGeom>
            <a:avLst/>
            <a:gdLst/>
            <a:ahLst/>
            <a:cxnLst/>
            <a:rect l="l" t="t" r="r" b="b"/>
            <a:pathLst>
              <a:path w="20320" h="20320">
                <a:moveTo>
                  <a:pt x="0" y="0"/>
                </a:moveTo>
                <a:lnTo>
                  <a:pt x="19812" y="0"/>
                </a:lnTo>
                <a:lnTo>
                  <a:pt x="19812" y="19812"/>
                </a:lnTo>
                <a:lnTo>
                  <a:pt x="0" y="19812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61594" y="9323356"/>
            <a:ext cx="1356550" cy="9763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969961" y="9323355"/>
            <a:ext cx="85439" cy="9610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107311" y="9347834"/>
            <a:ext cx="62865" cy="73659"/>
          </a:xfrm>
          <a:custGeom>
            <a:avLst/>
            <a:gdLst/>
            <a:ahLst/>
            <a:cxnLst/>
            <a:rect l="l" t="t" r="r" b="b"/>
            <a:pathLst>
              <a:path w="62864" h="73659">
                <a:moveTo>
                  <a:pt x="39719" y="73152"/>
                </a:moveTo>
                <a:lnTo>
                  <a:pt x="32099" y="73152"/>
                </a:lnTo>
                <a:lnTo>
                  <a:pt x="25233" y="72580"/>
                </a:lnTo>
                <a:lnTo>
                  <a:pt x="0" y="36576"/>
                </a:lnTo>
                <a:lnTo>
                  <a:pt x="547" y="28884"/>
                </a:lnTo>
                <a:lnTo>
                  <a:pt x="32099" y="0"/>
                </a:lnTo>
                <a:lnTo>
                  <a:pt x="41243" y="0"/>
                </a:lnTo>
                <a:lnTo>
                  <a:pt x="48863" y="3048"/>
                </a:lnTo>
                <a:lnTo>
                  <a:pt x="54959" y="10668"/>
                </a:lnTo>
                <a:lnTo>
                  <a:pt x="26003" y="10668"/>
                </a:lnTo>
                <a:lnTo>
                  <a:pt x="21336" y="12192"/>
                </a:lnTo>
                <a:lnTo>
                  <a:pt x="18288" y="15240"/>
                </a:lnTo>
                <a:lnTo>
                  <a:pt x="12192" y="24384"/>
                </a:lnTo>
                <a:lnTo>
                  <a:pt x="12192" y="30480"/>
                </a:lnTo>
                <a:lnTo>
                  <a:pt x="62145" y="30480"/>
                </a:lnTo>
                <a:lnTo>
                  <a:pt x="62579" y="36576"/>
                </a:lnTo>
                <a:lnTo>
                  <a:pt x="62579" y="39624"/>
                </a:lnTo>
                <a:lnTo>
                  <a:pt x="12192" y="39624"/>
                </a:lnTo>
                <a:lnTo>
                  <a:pt x="12192" y="47244"/>
                </a:lnTo>
                <a:lnTo>
                  <a:pt x="13716" y="53340"/>
                </a:lnTo>
                <a:lnTo>
                  <a:pt x="21336" y="60960"/>
                </a:lnTo>
                <a:lnTo>
                  <a:pt x="26003" y="62484"/>
                </a:lnTo>
                <a:lnTo>
                  <a:pt x="58007" y="62484"/>
                </a:lnTo>
                <a:lnTo>
                  <a:pt x="51911" y="67056"/>
                </a:lnTo>
                <a:lnTo>
                  <a:pt x="47339" y="71628"/>
                </a:lnTo>
                <a:lnTo>
                  <a:pt x="39719" y="73152"/>
                </a:lnTo>
                <a:close/>
              </a:path>
              <a:path w="62864" h="73659">
                <a:moveTo>
                  <a:pt x="62145" y="30480"/>
                </a:moveTo>
                <a:lnTo>
                  <a:pt x="50387" y="30480"/>
                </a:lnTo>
                <a:lnTo>
                  <a:pt x="50387" y="24384"/>
                </a:lnTo>
                <a:lnTo>
                  <a:pt x="48863" y="19812"/>
                </a:lnTo>
                <a:lnTo>
                  <a:pt x="45815" y="16764"/>
                </a:lnTo>
                <a:lnTo>
                  <a:pt x="42767" y="12192"/>
                </a:lnTo>
                <a:lnTo>
                  <a:pt x="38195" y="10668"/>
                </a:lnTo>
                <a:lnTo>
                  <a:pt x="54959" y="10668"/>
                </a:lnTo>
                <a:lnTo>
                  <a:pt x="58078" y="15787"/>
                </a:lnTo>
                <a:lnTo>
                  <a:pt x="60483" y="21907"/>
                </a:lnTo>
                <a:lnTo>
                  <a:pt x="62031" y="28884"/>
                </a:lnTo>
                <a:lnTo>
                  <a:pt x="62145" y="30480"/>
                </a:lnTo>
                <a:close/>
              </a:path>
              <a:path w="62864" h="73659">
                <a:moveTo>
                  <a:pt x="58007" y="62484"/>
                </a:moveTo>
                <a:lnTo>
                  <a:pt x="39719" y="62484"/>
                </a:lnTo>
                <a:lnTo>
                  <a:pt x="42767" y="59436"/>
                </a:lnTo>
                <a:lnTo>
                  <a:pt x="45815" y="57912"/>
                </a:lnTo>
                <a:lnTo>
                  <a:pt x="48863" y="53340"/>
                </a:lnTo>
                <a:lnTo>
                  <a:pt x="50387" y="48768"/>
                </a:lnTo>
                <a:lnTo>
                  <a:pt x="62579" y="50292"/>
                </a:lnTo>
                <a:lnTo>
                  <a:pt x="61055" y="57912"/>
                </a:lnTo>
                <a:lnTo>
                  <a:pt x="58007" y="624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185131" y="9347835"/>
            <a:ext cx="93345" cy="71756"/>
          </a:xfrm>
          <a:custGeom>
            <a:avLst/>
            <a:gdLst/>
            <a:ahLst/>
            <a:cxnLst/>
            <a:rect l="l" t="t" r="r" b="b"/>
            <a:pathLst>
              <a:path w="93344" h="71754">
                <a:moveTo>
                  <a:pt x="22955" y="12192"/>
                </a:moveTo>
                <a:lnTo>
                  <a:pt x="10668" y="12192"/>
                </a:lnTo>
                <a:lnTo>
                  <a:pt x="12192" y="9144"/>
                </a:lnTo>
                <a:lnTo>
                  <a:pt x="18288" y="3048"/>
                </a:lnTo>
                <a:lnTo>
                  <a:pt x="22955" y="1524"/>
                </a:lnTo>
                <a:lnTo>
                  <a:pt x="26003" y="0"/>
                </a:lnTo>
                <a:lnTo>
                  <a:pt x="36671" y="0"/>
                </a:lnTo>
                <a:lnTo>
                  <a:pt x="41243" y="1524"/>
                </a:lnTo>
                <a:lnTo>
                  <a:pt x="44291" y="3048"/>
                </a:lnTo>
                <a:lnTo>
                  <a:pt x="47339" y="6096"/>
                </a:lnTo>
                <a:lnTo>
                  <a:pt x="49625" y="10668"/>
                </a:lnTo>
                <a:lnTo>
                  <a:pt x="26003" y="10668"/>
                </a:lnTo>
                <a:lnTo>
                  <a:pt x="22955" y="12192"/>
                </a:lnTo>
                <a:close/>
              </a:path>
              <a:path w="93344" h="71754">
                <a:moveTo>
                  <a:pt x="61055" y="12192"/>
                </a:moveTo>
                <a:lnTo>
                  <a:pt x="50387" y="12192"/>
                </a:lnTo>
                <a:lnTo>
                  <a:pt x="56483" y="4572"/>
                </a:lnTo>
                <a:lnTo>
                  <a:pt x="62579" y="0"/>
                </a:lnTo>
                <a:lnTo>
                  <a:pt x="79343" y="0"/>
                </a:lnTo>
                <a:lnTo>
                  <a:pt x="88487" y="6096"/>
                </a:lnTo>
                <a:lnTo>
                  <a:pt x="91535" y="10668"/>
                </a:lnTo>
                <a:lnTo>
                  <a:pt x="64103" y="10668"/>
                </a:lnTo>
                <a:lnTo>
                  <a:pt x="61055" y="12192"/>
                </a:lnTo>
                <a:close/>
              </a:path>
              <a:path w="93344" h="71754">
                <a:moveTo>
                  <a:pt x="10668" y="71628"/>
                </a:moveTo>
                <a:lnTo>
                  <a:pt x="0" y="71628"/>
                </a:lnTo>
                <a:lnTo>
                  <a:pt x="0" y="1524"/>
                </a:lnTo>
                <a:lnTo>
                  <a:pt x="10668" y="1524"/>
                </a:lnTo>
                <a:lnTo>
                  <a:pt x="10668" y="12192"/>
                </a:lnTo>
                <a:lnTo>
                  <a:pt x="22955" y="12192"/>
                </a:lnTo>
                <a:lnTo>
                  <a:pt x="19812" y="13716"/>
                </a:lnTo>
                <a:lnTo>
                  <a:pt x="16764" y="15240"/>
                </a:lnTo>
                <a:lnTo>
                  <a:pt x="12192" y="24384"/>
                </a:lnTo>
                <a:lnTo>
                  <a:pt x="10668" y="28956"/>
                </a:lnTo>
                <a:lnTo>
                  <a:pt x="10668" y="71628"/>
                </a:lnTo>
                <a:close/>
              </a:path>
              <a:path w="93344" h="71754">
                <a:moveTo>
                  <a:pt x="51911" y="71628"/>
                </a:moveTo>
                <a:lnTo>
                  <a:pt x="41243" y="71628"/>
                </a:lnTo>
                <a:lnTo>
                  <a:pt x="41243" y="21336"/>
                </a:lnTo>
                <a:lnTo>
                  <a:pt x="39719" y="16764"/>
                </a:lnTo>
                <a:lnTo>
                  <a:pt x="38195" y="15240"/>
                </a:lnTo>
                <a:lnTo>
                  <a:pt x="36671" y="12192"/>
                </a:lnTo>
                <a:lnTo>
                  <a:pt x="33623" y="10668"/>
                </a:lnTo>
                <a:lnTo>
                  <a:pt x="49625" y="10668"/>
                </a:lnTo>
                <a:lnTo>
                  <a:pt x="50387" y="12192"/>
                </a:lnTo>
                <a:lnTo>
                  <a:pt x="61055" y="12192"/>
                </a:lnTo>
                <a:lnTo>
                  <a:pt x="54959" y="18288"/>
                </a:lnTo>
                <a:lnTo>
                  <a:pt x="51911" y="24384"/>
                </a:lnTo>
                <a:lnTo>
                  <a:pt x="51911" y="71628"/>
                </a:lnTo>
                <a:close/>
              </a:path>
              <a:path w="93344" h="71754">
                <a:moveTo>
                  <a:pt x="93059" y="71628"/>
                </a:moveTo>
                <a:lnTo>
                  <a:pt x="82391" y="71628"/>
                </a:lnTo>
                <a:lnTo>
                  <a:pt x="82391" y="22860"/>
                </a:lnTo>
                <a:lnTo>
                  <a:pt x="80867" y="19812"/>
                </a:lnTo>
                <a:lnTo>
                  <a:pt x="80867" y="18288"/>
                </a:lnTo>
                <a:lnTo>
                  <a:pt x="79343" y="15240"/>
                </a:lnTo>
                <a:lnTo>
                  <a:pt x="74771" y="10668"/>
                </a:lnTo>
                <a:lnTo>
                  <a:pt x="91535" y="10668"/>
                </a:lnTo>
                <a:lnTo>
                  <a:pt x="93059" y="15240"/>
                </a:lnTo>
                <a:lnTo>
                  <a:pt x="93059" y="716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296573" y="9321830"/>
            <a:ext cx="3436429" cy="12392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63118" y="1083088"/>
            <a:ext cx="205930" cy="8839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01147" y="1075310"/>
            <a:ext cx="32384" cy="8889"/>
          </a:xfrm>
          <a:custGeom>
            <a:avLst/>
            <a:gdLst/>
            <a:ahLst/>
            <a:cxnLst/>
            <a:rect l="l" t="t" r="r" b="b"/>
            <a:pathLst>
              <a:path w="32384" h="8890">
                <a:moveTo>
                  <a:pt x="0" y="0"/>
                </a:moveTo>
                <a:lnTo>
                  <a:pt x="32004" y="0"/>
                </a:lnTo>
                <a:lnTo>
                  <a:pt x="32004" y="8890"/>
                </a:lnTo>
                <a:lnTo>
                  <a:pt x="0" y="889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806481" y="1084198"/>
            <a:ext cx="0" cy="102871"/>
          </a:xfrm>
          <a:custGeom>
            <a:avLst/>
            <a:gdLst/>
            <a:ahLst/>
            <a:cxnLst/>
            <a:rect l="l" t="t" r="r" b="b"/>
            <a:pathLst>
              <a:path h="102869">
                <a:moveTo>
                  <a:pt x="0" y="0"/>
                </a:moveTo>
                <a:lnTo>
                  <a:pt x="0" y="102869"/>
                </a:lnTo>
              </a:path>
            </a:pathLst>
          </a:custGeom>
          <a:ln w="1066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801147" y="1187070"/>
            <a:ext cx="32384" cy="8889"/>
          </a:xfrm>
          <a:custGeom>
            <a:avLst/>
            <a:gdLst/>
            <a:ahLst/>
            <a:cxnLst/>
            <a:rect l="l" t="t" r="r" b="b"/>
            <a:pathLst>
              <a:path w="32384" h="8890">
                <a:moveTo>
                  <a:pt x="0" y="0"/>
                </a:moveTo>
                <a:lnTo>
                  <a:pt x="32004" y="0"/>
                </a:lnTo>
                <a:lnTo>
                  <a:pt x="32004" y="8890"/>
                </a:lnTo>
                <a:lnTo>
                  <a:pt x="0" y="889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860679" y="1083087"/>
            <a:ext cx="129635" cy="8686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017841" y="1075310"/>
            <a:ext cx="32384" cy="8889"/>
          </a:xfrm>
          <a:custGeom>
            <a:avLst/>
            <a:gdLst/>
            <a:ahLst/>
            <a:cxnLst/>
            <a:rect l="l" t="t" r="r" b="b"/>
            <a:pathLst>
              <a:path w="32384" h="8890">
                <a:moveTo>
                  <a:pt x="0" y="0"/>
                </a:moveTo>
                <a:lnTo>
                  <a:pt x="32004" y="0"/>
                </a:lnTo>
                <a:lnTo>
                  <a:pt x="32004" y="8890"/>
                </a:lnTo>
                <a:lnTo>
                  <a:pt x="0" y="889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044511" y="1084198"/>
            <a:ext cx="0" cy="102871"/>
          </a:xfrm>
          <a:custGeom>
            <a:avLst/>
            <a:gdLst/>
            <a:ahLst/>
            <a:cxnLst/>
            <a:rect l="l" t="t" r="r" b="b"/>
            <a:pathLst>
              <a:path h="102869">
                <a:moveTo>
                  <a:pt x="0" y="0"/>
                </a:moveTo>
                <a:lnTo>
                  <a:pt x="0" y="102869"/>
                </a:lnTo>
              </a:path>
            </a:pathLst>
          </a:custGeom>
          <a:ln w="1066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017841" y="1187070"/>
            <a:ext cx="32384" cy="8889"/>
          </a:xfrm>
          <a:custGeom>
            <a:avLst/>
            <a:gdLst/>
            <a:ahLst/>
            <a:cxnLst/>
            <a:rect l="l" t="t" r="r" b="b"/>
            <a:pathLst>
              <a:path w="32384" h="8890">
                <a:moveTo>
                  <a:pt x="0" y="0"/>
                </a:moveTo>
                <a:lnTo>
                  <a:pt x="32004" y="0"/>
                </a:lnTo>
                <a:lnTo>
                  <a:pt x="32004" y="8890"/>
                </a:lnTo>
                <a:lnTo>
                  <a:pt x="0" y="889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098708" y="1102900"/>
            <a:ext cx="20320" cy="68579"/>
          </a:xfrm>
          <a:custGeom>
            <a:avLst/>
            <a:gdLst/>
            <a:ahLst/>
            <a:cxnLst/>
            <a:rect l="l" t="t" r="r" b="b"/>
            <a:pathLst>
              <a:path w="20319" h="68580">
                <a:moveTo>
                  <a:pt x="13716" y="1524"/>
                </a:moveTo>
                <a:lnTo>
                  <a:pt x="6096" y="1524"/>
                </a:lnTo>
                <a:lnTo>
                  <a:pt x="7620" y="0"/>
                </a:lnTo>
                <a:lnTo>
                  <a:pt x="12192" y="0"/>
                </a:lnTo>
                <a:lnTo>
                  <a:pt x="13716" y="1524"/>
                </a:lnTo>
                <a:close/>
              </a:path>
              <a:path w="20319" h="68580">
                <a:moveTo>
                  <a:pt x="18288" y="16764"/>
                </a:moveTo>
                <a:lnTo>
                  <a:pt x="1524" y="16764"/>
                </a:lnTo>
                <a:lnTo>
                  <a:pt x="1524" y="15240"/>
                </a:lnTo>
                <a:lnTo>
                  <a:pt x="0" y="13716"/>
                </a:lnTo>
                <a:lnTo>
                  <a:pt x="0" y="6096"/>
                </a:lnTo>
                <a:lnTo>
                  <a:pt x="4572" y="1524"/>
                </a:lnTo>
                <a:lnTo>
                  <a:pt x="16764" y="1524"/>
                </a:lnTo>
                <a:lnTo>
                  <a:pt x="16764" y="3048"/>
                </a:lnTo>
                <a:lnTo>
                  <a:pt x="19812" y="6096"/>
                </a:lnTo>
                <a:lnTo>
                  <a:pt x="19812" y="13716"/>
                </a:lnTo>
                <a:lnTo>
                  <a:pt x="18288" y="15240"/>
                </a:lnTo>
                <a:lnTo>
                  <a:pt x="18288" y="16764"/>
                </a:lnTo>
                <a:close/>
              </a:path>
              <a:path w="20319" h="68580">
                <a:moveTo>
                  <a:pt x="13716" y="19812"/>
                </a:moveTo>
                <a:lnTo>
                  <a:pt x="6096" y="19812"/>
                </a:lnTo>
                <a:lnTo>
                  <a:pt x="3048" y="16764"/>
                </a:lnTo>
                <a:lnTo>
                  <a:pt x="16764" y="16764"/>
                </a:lnTo>
                <a:lnTo>
                  <a:pt x="16764" y="18288"/>
                </a:lnTo>
                <a:lnTo>
                  <a:pt x="15240" y="18288"/>
                </a:lnTo>
                <a:lnTo>
                  <a:pt x="13716" y="19812"/>
                </a:lnTo>
                <a:close/>
              </a:path>
              <a:path w="20319" h="68580">
                <a:moveTo>
                  <a:pt x="12192" y="48768"/>
                </a:moveTo>
                <a:lnTo>
                  <a:pt x="7620" y="48768"/>
                </a:lnTo>
                <a:lnTo>
                  <a:pt x="9144" y="47244"/>
                </a:lnTo>
                <a:lnTo>
                  <a:pt x="10668" y="47244"/>
                </a:lnTo>
                <a:lnTo>
                  <a:pt x="12192" y="48768"/>
                </a:lnTo>
                <a:close/>
              </a:path>
              <a:path w="20319" h="68580">
                <a:moveTo>
                  <a:pt x="19812" y="62484"/>
                </a:moveTo>
                <a:lnTo>
                  <a:pt x="0" y="62484"/>
                </a:lnTo>
                <a:lnTo>
                  <a:pt x="0" y="54864"/>
                </a:lnTo>
                <a:lnTo>
                  <a:pt x="1524" y="53340"/>
                </a:lnTo>
                <a:lnTo>
                  <a:pt x="1524" y="51816"/>
                </a:lnTo>
                <a:lnTo>
                  <a:pt x="3048" y="50292"/>
                </a:lnTo>
                <a:lnTo>
                  <a:pt x="4572" y="50292"/>
                </a:lnTo>
                <a:lnTo>
                  <a:pt x="4572" y="48768"/>
                </a:lnTo>
                <a:lnTo>
                  <a:pt x="15240" y="48768"/>
                </a:lnTo>
                <a:lnTo>
                  <a:pt x="18288" y="51816"/>
                </a:lnTo>
                <a:lnTo>
                  <a:pt x="18288" y="53340"/>
                </a:lnTo>
                <a:lnTo>
                  <a:pt x="19812" y="54864"/>
                </a:lnTo>
                <a:lnTo>
                  <a:pt x="19812" y="62484"/>
                </a:lnTo>
                <a:close/>
              </a:path>
              <a:path w="20319" h="68580">
                <a:moveTo>
                  <a:pt x="15240" y="67056"/>
                </a:moveTo>
                <a:lnTo>
                  <a:pt x="4572" y="67056"/>
                </a:lnTo>
                <a:lnTo>
                  <a:pt x="4572" y="65532"/>
                </a:lnTo>
                <a:lnTo>
                  <a:pt x="3048" y="65532"/>
                </a:lnTo>
                <a:lnTo>
                  <a:pt x="1524" y="64008"/>
                </a:lnTo>
                <a:lnTo>
                  <a:pt x="1524" y="62484"/>
                </a:lnTo>
                <a:lnTo>
                  <a:pt x="18288" y="62484"/>
                </a:lnTo>
                <a:lnTo>
                  <a:pt x="18288" y="64008"/>
                </a:lnTo>
                <a:lnTo>
                  <a:pt x="15240" y="67056"/>
                </a:lnTo>
                <a:close/>
              </a:path>
              <a:path w="20319" h="68580">
                <a:moveTo>
                  <a:pt x="10668" y="68580"/>
                </a:moveTo>
                <a:lnTo>
                  <a:pt x="9144" y="68580"/>
                </a:lnTo>
                <a:lnTo>
                  <a:pt x="7620" y="67056"/>
                </a:lnTo>
                <a:lnTo>
                  <a:pt x="12192" y="67056"/>
                </a:lnTo>
                <a:lnTo>
                  <a:pt x="10668" y="68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69214" y="1343883"/>
            <a:ext cx="125063" cy="9458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2763488" y="1349978"/>
            <a:ext cx="62865" cy="88900"/>
          </a:xfrm>
          <a:custGeom>
            <a:avLst/>
            <a:gdLst/>
            <a:ahLst/>
            <a:cxnLst/>
            <a:rect l="l" t="t" r="r" b="b"/>
            <a:pathLst>
              <a:path w="62864" h="88900">
                <a:moveTo>
                  <a:pt x="36576" y="88487"/>
                </a:moveTo>
                <a:lnTo>
                  <a:pt x="25908" y="88487"/>
                </a:lnTo>
                <a:lnTo>
                  <a:pt x="22860" y="86963"/>
                </a:lnTo>
                <a:lnTo>
                  <a:pt x="18288" y="85439"/>
                </a:lnTo>
                <a:lnTo>
                  <a:pt x="0" y="51911"/>
                </a:lnTo>
                <a:lnTo>
                  <a:pt x="0" y="38195"/>
                </a:lnTo>
                <a:lnTo>
                  <a:pt x="3048" y="25908"/>
                </a:lnTo>
                <a:lnTo>
                  <a:pt x="6096" y="16764"/>
                </a:lnTo>
                <a:lnTo>
                  <a:pt x="9144" y="12192"/>
                </a:lnTo>
                <a:lnTo>
                  <a:pt x="10668" y="9144"/>
                </a:lnTo>
                <a:lnTo>
                  <a:pt x="13716" y="6096"/>
                </a:lnTo>
                <a:lnTo>
                  <a:pt x="18288" y="3048"/>
                </a:lnTo>
                <a:lnTo>
                  <a:pt x="27432" y="0"/>
                </a:lnTo>
                <a:lnTo>
                  <a:pt x="36576" y="0"/>
                </a:lnTo>
                <a:lnTo>
                  <a:pt x="41243" y="1524"/>
                </a:lnTo>
                <a:lnTo>
                  <a:pt x="44291" y="3048"/>
                </a:lnTo>
                <a:lnTo>
                  <a:pt x="48863" y="4572"/>
                </a:lnTo>
                <a:lnTo>
                  <a:pt x="54959" y="10668"/>
                </a:lnTo>
                <a:lnTo>
                  <a:pt x="25908" y="10668"/>
                </a:lnTo>
                <a:lnTo>
                  <a:pt x="22860" y="12192"/>
                </a:lnTo>
                <a:lnTo>
                  <a:pt x="21336" y="13716"/>
                </a:lnTo>
                <a:lnTo>
                  <a:pt x="18288" y="15240"/>
                </a:lnTo>
                <a:lnTo>
                  <a:pt x="13716" y="24384"/>
                </a:lnTo>
                <a:lnTo>
                  <a:pt x="13716" y="29051"/>
                </a:lnTo>
                <a:lnTo>
                  <a:pt x="12192" y="33623"/>
                </a:lnTo>
                <a:lnTo>
                  <a:pt x="12192" y="51911"/>
                </a:lnTo>
                <a:lnTo>
                  <a:pt x="28815" y="51911"/>
                </a:lnTo>
                <a:lnTo>
                  <a:pt x="13716" y="62579"/>
                </a:lnTo>
                <a:lnTo>
                  <a:pt x="15240" y="65627"/>
                </a:lnTo>
                <a:lnTo>
                  <a:pt x="15240" y="67151"/>
                </a:lnTo>
                <a:lnTo>
                  <a:pt x="18288" y="70199"/>
                </a:lnTo>
                <a:lnTo>
                  <a:pt x="19812" y="73247"/>
                </a:lnTo>
                <a:lnTo>
                  <a:pt x="22860" y="76295"/>
                </a:lnTo>
                <a:lnTo>
                  <a:pt x="25908" y="77819"/>
                </a:lnTo>
                <a:lnTo>
                  <a:pt x="53435" y="77819"/>
                </a:lnTo>
                <a:lnTo>
                  <a:pt x="48863" y="82391"/>
                </a:lnTo>
                <a:lnTo>
                  <a:pt x="44291" y="85439"/>
                </a:lnTo>
                <a:lnTo>
                  <a:pt x="41243" y="86963"/>
                </a:lnTo>
                <a:lnTo>
                  <a:pt x="36576" y="88487"/>
                </a:lnTo>
                <a:close/>
              </a:path>
              <a:path w="62864" h="88900">
                <a:moveTo>
                  <a:pt x="28815" y="51911"/>
                </a:moveTo>
                <a:lnTo>
                  <a:pt x="12192" y="51911"/>
                </a:lnTo>
                <a:lnTo>
                  <a:pt x="48863" y="24384"/>
                </a:lnTo>
                <a:lnTo>
                  <a:pt x="47339" y="22860"/>
                </a:lnTo>
                <a:lnTo>
                  <a:pt x="47339" y="21336"/>
                </a:lnTo>
                <a:lnTo>
                  <a:pt x="45815" y="18288"/>
                </a:lnTo>
                <a:lnTo>
                  <a:pt x="44291" y="16764"/>
                </a:lnTo>
                <a:lnTo>
                  <a:pt x="44291" y="15240"/>
                </a:lnTo>
                <a:lnTo>
                  <a:pt x="41243" y="12192"/>
                </a:lnTo>
                <a:lnTo>
                  <a:pt x="39624" y="12192"/>
                </a:lnTo>
                <a:lnTo>
                  <a:pt x="38100" y="10668"/>
                </a:lnTo>
                <a:lnTo>
                  <a:pt x="54959" y="10668"/>
                </a:lnTo>
                <a:lnTo>
                  <a:pt x="56483" y="13716"/>
                </a:lnTo>
                <a:lnTo>
                  <a:pt x="59531" y="18288"/>
                </a:lnTo>
                <a:lnTo>
                  <a:pt x="62579" y="30575"/>
                </a:lnTo>
                <a:lnTo>
                  <a:pt x="62579" y="36671"/>
                </a:lnTo>
                <a:lnTo>
                  <a:pt x="50387" y="36671"/>
                </a:lnTo>
                <a:lnTo>
                  <a:pt x="28815" y="51911"/>
                </a:lnTo>
                <a:close/>
              </a:path>
              <a:path w="62864" h="88900">
                <a:moveTo>
                  <a:pt x="53435" y="77819"/>
                </a:moveTo>
                <a:lnTo>
                  <a:pt x="36576" y="77819"/>
                </a:lnTo>
                <a:lnTo>
                  <a:pt x="39624" y="76295"/>
                </a:lnTo>
                <a:lnTo>
                  <a:pt x="42767" y="74771"/>
                </a:lnTo>
                <a:lnTo>
                  <a:pt x="44291" y="73247"/>
                </a:lnTo>
                <a:lnTo>
                  <a:pt x="48863" y="64103"/>
                </a:lnTo>
                <a:lnTo>
                  <a:pt x="50387" y="59531"/>
                </a:lnTo>
                <a:lnTo>
                  <a:pt x="50387" y="36671"/>
                </a:lnTo>
                <a:lnTo>
                  <a:pt x="62579" y="36671"/>
                </a:lnTo>
                <a:lnTo>
                  <a:pt x="62579" y="56483"/>
                </a:lnTo>
                <a:lnTo>
                  <a:pt x="61055" y="62579"/>
                </a:lnTo>
                <a:lnTo>
                  <a:pt x="58007" y="71723"/>
                </a:lnTo>
                <a:lnTo>
                  <a:pt x="54959" y="76295"/>
                </a:lnTo>
                <a:lnTo>
                  <a:pt x="53435" y="778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64642" y="1507139"/>
            <a:ext cx="352425" cy="9306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938498" y="1529715"/>
            <a:ext cx="56849" cy="7229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63118" y="1505617"/>
            <a:ext cx="791908" cy="742855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2763488" y="1513237"/>
            <a:ext cx="62865" cy="86996"/>
          </a:xfrm>
          <a:custGeom>
            <a:avLst/>
            <a:gdLst/>
            <a:ahLst/>
            <a:cxnLst/>
            <a:rect l="l" t="t" r="r" b="b"/>
            <a:pathLst>
              <a:path w="62864" h="86994">
                <a:moveTo>
                  <a:pt x="36576" y="86963"/>
                </a:moveTo>
                <a:lnTo>
                  <a:pt x="25908" y="86963"/>
                </a:lnTo>
                <a:lnTo>
                  <a:pt x="22860" y="85439"/>
                </a:lnTo>
                <a:lnTo>
                  <a:pt x="18288" y="83915"/>
                </a:lnTo>
                <a:lnTo>
                  <a:pt x="15240" y="82391"/>
                </a:lnTo>
                <a:lnTo>
                  <a:pt x="6096" y="73247"/>
                </a:lnTo>
                <a:lnTo>
                  <a:pt x="4572" y="68580"/>
                </a:lnTo>
                <a:lnTo>
                  <a:pt x="0" y="50292"/>
                </a:lnTo>
                <a:lnTo>
                  <a:pt x="0" y="36576"/>
                </a:lnTo>
                <a:lnTo>
                  <a:pt x="1524" y="30480"/>
                </a:lnTo>
                <a:lnTo>
                  <a:pt x="3048" y="25908"/>
                </a:lnTo>
                <a:lnTo>
                  <a:pt x="4572" y="19812"/>
                </a:lnTo>
                <a:lnTo>
                  <a:pt x="6096" y="15240"/>
                </a:lnTo>
                <a:lnTo>
                  <a:pt x="9144" y="10668"/>
                </a:lnTo>
                <a:lnTo>
                  <a:pt x="10668" y="7620"/>
                </a:lnTo>
                <a:lnTo>
                  <a:pt x="13716" y="4572"/>
                </a:lnTo>
                <a:lnTo>
                  <a:pt x="18288" y="3048"/>
                </a:lnTo>
                <a:lnTo>
                  <a:pt x="22860" y="0"/>
                </a:lnTo>
                <a:lnTo>
                  <a:pt x="41243" y="0"/>
                </a:lnTo>
                <a:lnTo>
                  <a:pt x="44291" y="1524"/>
                </a:lnTo>
                <a:lnTo>
                  <a:pt x="48863" y="3048"/>
                </a:lnTo>
                <a:lnTo>
                  <a:pt x="54959" y="9144"/>
                </a:lnTo>
                <a:lnTo>
                  <a:pt x="25908" y="9144"/>
                </a:lnTo>
                <a:lnTo>
                  <a:pt x="22860" y="10668"/>
                </a:lnTo>
                <a:lnTo>
                  <a:pt x="16764" y="16764"/>
                </a:lnTo>
                <a:lnTo>
                  <a:pt x="15240" y="19812"/>
                </a:lnTo>
                <a:lnTo>
                  <a:pt x="13716" y="24384"/>
                </a:lnTo>
                <a:lnTo>
                  <a:pt x="13716" y="27432"/>
                </a:lnTo>
                <a:lnTo>
                  <a:pt x="12192" y="32004"/>
                </a:lnTo>
                <a:lnTo>
                  <a:pt x="12192" y="50292"/>
                </a:lnTo>
                <a:lnTo>
                  <a:pt x="28815" y="50292"/>
                </a:lnTo>
                <a:lnTo>
                  <a:pt x="13716" y="60960"/>
                </a:lnTo>
                <a:lnTo>
                  <a:pt x="15240" y="64008"/>
                </a:lnTo>
                <a:lnTo>
                  <a:pt x="15240" y="65532"/>
                </a:lnTo>
                <a:lnTo>
                  <a:pt x="16764" y="67056"/>
                </a:lnTo>
                <a:lnTo>
                  <a:pt x="18288" y="70199"/>
                </a:lnTo>
                <a:lnTo>
                  <a:pt x="19812" y="71723"/>
                </a:lnTo>
                <a:lnTo>
                  <a:pt x="19812" y="73247"/>
                </a:lnTo>
                <a:lnTo>
                  <a:pt x="21336" y="74771"/>
                </a:lnTo>
                <a:lnTo>
                  <a:pt x="22860" y="74771"/>
                </a:lnTo>
                <a:lnTo>
                  <a:pt x="25908" y="76295"/>
                </a:lnTo>
                <a:lnTo>
                  <a:pt x="27432" y="76295"/>
                </a:lnTo>
                <a:lnTo>
                  <a:pt x="28956" y="77819"/>
                </a:lnTo>
                <a:lnTo>
                  <a:pt x="52927" y="77819"/>
                </a:lnTo>
                <a:lnTo>
                  <a:pt x="51911" y="79343"/>
                </a:lnTo>
                <a:lnTo>
                  <a:pt x="48863" y="80867"/>
                </a:lnTo>
                <a:lnTo>
                  <a:pt x="44291" y="83915"/>
                </a:lnTo>
                <a:lnTo>
                  <a:pt x="41243" y="85439"/>
                </a:lnTo>
                <a:lnTo>
                  <a:pt x="36576" y="86963"/>
                </a:lnTo>
                <a:close/>
              </a:path>
              <a:path w="62864" h="86994">
                <a:moveTo>
                  <a:pt x="28815" y="50292"/>
                </a:moveTo>
                <a:lnTo>
                  <a:pt x="12192" y="50292"/>
                </a:lnTo>
                <a:lnTo>
                  <a:pt x="48863" y="24384"/>
                </a:lnTo>
                <a:lnTo>
                  <a:pt x="47339" y="21336"/>
                </a:lnTo>
                <a:lnTo>
                  <a:pt x="47339" y="19812"/>
                </a:lnTo>
                <a:lnTo>
                  <a:pt x="44291" y="16764"/>
                </a:lnTo>
                <a:lnTo>
                  <a:pt x="44291" y="15240"/>
                </a:lnTo>
                <a:lnTo>
                  <a:pt x="41243" y="12192"/>
                </a:lnTo>
                <a:lnTo>
                  <a:pt x="39624" y="10668"/>
                </a:lnTo>
                <a:lnTo>
                  <a:pt x="38100" y="10668"/>
                </a:lnTo>
                <a:lnTo>
                  <a:pt x="35052" y="9144"/>
                </a:lnTo>
                <a:lnTo>
                  <a:pt x="54959" y="9144"/>
                </a:lnTo>
                <a:lnTo>
                  <a:pt x="56483" y="13716"/>
                </a:lnTo>
                <a:lnTo>
                  <a:pt x="59531" y="18288"/>
                </a:lnTo>
                <a:lnTo>
                  <a:pt x="61055" y="22860"/>
                </a:lnTo>
                <a:lnTo>
                  <a:pt x="62579" y="28956"/>
                </a:lnTo>
                <a:lnTo>
                  <a:pt x="62579" y="35052"/>
                </a:lnTo>
                <a:lnTo>
                  <a:pt x="50387" y="35052"/>
                </a:lnTo>
                <a:lnTo>
                  <a:pt x="28815" y="50292"/>
                </a:lnTo>
                <a:close/>
              </a:path>
              <a:path w="62864" h="86994">
                <a:moveTo>
                  <a:pt x="52927" y="77819"/>
                </a:moveTo>
                <a:lnTo>
                  <a:pt x="35052" y="77819"/>
                </a:lnTo>
                <a:lnTo>
                  <a:pt x="36576" y="76295"/>
                </a:lnTo>
                <a:lnTo>
                  <a:pt x="39624" y="74771"/>
                </a:lnTo>
                <a:lnTo>
                  <a:pt x="42767" y="73247"/>
                </a:lnTo>
                <a:lnTo>
                  <a:pt x="44291" y="71723"/>
                </a:lnTo>
                <a:lnTo>
                  <a:pt x="45815" y="68580"/>
                </a:lnTo>
                <a:lnTo>
                  <a:pt x="48863" y="62484"/>
                </a:lnTo>
                <a:lnTo>
                  <a:pt x="50387" y="57912"/>
                </a:lnTo>
                <a:lnTo>
                  <a:pt x="50387" y="35052"/>
                </a:lnTo>
                <a:lnTo>
                  <a:pt x="62579" y="35052"/>
                </a:lnTo>
                <a:lnTo>
                  <a:pt x="62579" y="54864"/>
                </a:lnTo>
                <a:lnTo>
                  <a:pt x="61055" y="60960"/>
                </a:lnTo>
                <a:lnTo>
                  <a:pt x="59531" y="65532"/>
                </a:lnTo>
                <a:lnTo>
                  <a:pt x="58007" y="70199"/>
                </a:lnTo>
                <a:lnTo>
                  <a:pt x="52927" y="778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570643" y="1669033"/>
            <a:ext cx="196881" cy="92806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788955" y="1674876"/>
            <a:ext cx="419576" cy="112777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2763488" y="1674876"/>
            <a:ext cx="62865" cy="86996"/>
          </a:xfrm>
          <a:custGeom>
            <a:avLst/>
            <a:gdLst/>
            <a:ahLst/>
            <a:cxnLst/>
            <a:rect l="l" t="t" r="r" b="b"/>
            <a:pathLst>
              <a:path w="62864" h="86994">
                <a:moveTo>
                  <a:pt x="36576" y="86963"/>
                </a:moveTo>
                <a:lnTo>
                  <a:pt x="22860" y="86963"/>
                </a:lnTo>
                <a:lnTo>
                  <a:pt x="18288" y="85439"/>
                </a:lnTo>
                <a:lnTo>
                  <a:pt x="15240" y="82391"/>
                </a:lnTo>
                <a:lnTo>
                  <a:pt x="12192" y="80867"/>
                </a:lnTo>
                <a:lnTo>
                  <a:pt x="9144" y="76295"/>
                </a:lnTo>
                <a:lnTo>
                  <a:pt x="6096" y="73247"/>
                </a:lnTo>
                <a:lnTo>
                  <a:pt x="4572" y="68675"/>
                </a:lnTo>
                <a:lnTo>
                  <a:pt x="3048" y="62579"/>
                </a:lnTo>
                <a:lnTo>
                  <a:pt x="1524" y="58007"/>
                </a:lnTo>
                <a:lnTo>
                  <a:pt x="0" y="50387"/>
                </a:lnTo>
                <a:lnTo>
                  <a:pt x="0" y="36671"/>
                </a:lnTo>
                <a:lnTo>
                  <a:pt x="1524" y="30575"/>
                </a:lnTo>
                <a:lnTo>
                  <a:pt x="3048" y="26003"/>
                </a:lnTo>
                <a:lnTo>
                  <a:pt x="4572" y="19907"/>
                </a:lnTo>
                <a:lnTo>
                  <a:pt x="6096" y="15335"/>
                </a:lnTo>
                <a:lnTo>
                  <a:pt x="9144" y="12287"/>
                </a:lnTo>
                <a:lnTo>
                  <a:pt x="10668" y="7620"/>
                </a:lnTo>
                <a:lnTo>
                  <a:pt x="13716" y="4572"/>
                </a:lnTo>
                <a:lnTo>
                  <a:pt x="27432" y="0"/>
                </a:lnTo>
                <a:lnTo>
                  <a:pt x="41243" y="0"/>
                </a:lnTo>
                <a:lnTo>
                  <a:pt x="44291" y="1524"/>
                </a:lnTo>
                <a:lnTo>
                  <a:pt x="48863" y="4572"/>
                </a:lnTo>
                <a:lnTo>
                  <a:pt x="51911" y="6096"/>
                </a:lnTo>
                <a:lnTo>
                  <a:pt x="53901" y="9144"/>
                </a:lnTo>
                <a:lnTo>
                  <a:pt x="28956" y="9144"/>
                </a:lnTo>
                <a:lnTo>
                  <a:pt x="25908" y="10763"/>
                </a:lnTo>
                <a:lnTo>
                  <a:pt x="22860" y="12287"/>
                </a:lnTo>
                <a:lnTo>
                  <a:pt x="21336" y="13811"/>
                </a:lnTo>
                <a:lnTo>
                  <a:pt x="18288" y="15335"/>
                </a:lnTo>
                <a:lnTo>
                  <a:pt x="13716" y="24479"/>
                </a:lnTo>
                <a:lnTo>
                  <a:pt x="13716" y="29051"/>
                </a:lnTo>
                <a:lnTo>
                  <a:pt x="12192" y="32099"/>
                </a:lnTo>
                <a:lnTo>
                  <a:pt x="12192" y="50387"/>
                </a:lnTo>
                <a:lnTo>
                  <a:pt x="30014" y="50387"/>
                </a:lnTo>
                <a:lnTo>
                  <a:pt x="13716" y="62579"/>
                </a:lnTo>
                <a:lnTo>
                  <a:pt x="15240" y="64103"/>
                </a:lnTo>
                <a:lnTo>
                  <a:pt x="15240" y="65627"/>
                </a:lnTo>
                <a:lnTo>
                  <a:pt x="16764" y="68675"/>
                </a:lnTo>
                <a:lnTo>
                  <a:pt x="19812" y="71723"/>
                </a:lnTo>
                <a:lnTo>
                  <a:pt x="19812" y="73247"/>
                </a:lnTo>
                <a:lnTo>
                  <a:pt x="22860" y="76295"/>
                </a:lnTo>
                <a:lnTo>
                  <a:pt x="25908" y="76295"/>
                </a:lnTo>
                <a:lnTo>
                  <a:pt x="27432" y="77819"/>
                </a:lnTo>
                <a:lnTo>
                  <a:pt x="52927" y="77819"/>
                </a:lnTo>
                <a:lnTo>
                  <a:pt x="51911" y="79343"/>
                </a:lnTo>
                <a:lnTo>
                  <a:pt x="48863" y="82391"/>
                </a:lnTo>
                <a:lnTo>
                  <a:pt x="44291" y="83915"/>
                </a:lnTo>
                <a:lnTo>
                  <a:pt x="41243" y="85439"/>
                </a:lnTo>
                <a:lnTo>
                  <a:pt x="36576" y="86963"/>
                </a:lnTo>
                <a:close/>
              </a:path>
              <a:path w="62864" h="86994">
                <a:moveTo>
                  <a:pt x="30014" y="50387"/>
                </a:moveTo>
                <a:lnTo>
                  <a:pt x="12192" y="50387"/>
                </a:lnTo>
                <a:lnTo>
                  <a:pt x="48863" y="24479"/>
                </a:lnTo>
                <a:lnTo>
                  <a:pt x="47339" y="22955"/>
                </a:lnTo>
                <a:lnTo>
                  <a:pt x="47339" y="19907"/>
                </a:lnTo>
                <a:lnTo>
                  <a:pt x="44291" y="16859"/>
                </a:lnTo>
                <a:lnTo>
                  <a:pt x="44291" y="15335"/>
                </a:lnTo>
                <a:lnTo>
                  <a:pt x="41243" y="12287"/>
                </a:lnTo>
                <a:lnTo>
                  <a:pt x="39624" y="10763"/>
                </a:lnTo>
                <a:lnTo>
                  <a:pt x="38100" y="10763"/>
                </a:lnTo>
                <a:lnTo>
                  <a:pt x="35052" y="9144"/>
                </a:lnTo>
                <a:lnTo>
                  <a:pt x="53901" y="9144"/>
                </a:lnTo>
                <a:lnTo>
                  <a:pt x="54959" y="10763"/>
                </a:lnTo>
                <a:lnTo>
                  <a:pt x="56483" y="13811"/>
                </a:lnTo>
                <a:lnTo>
                  <a:pt x="59531" y="18383"/>
                </a:lnTo>
                <a:lnTo>
                  <a:pt x="61055" y="24479"/>
                </a:lnTo>
                <a:lnTo>
                  <a:pt x="62579" y="29051"/>
                </a:lnTo>
                <a:lnTo>
                  <a:pt x="62579" y="35147"/>
                </a:lnTo>
                <a:lnTo>
                  <a:pt x="50387" y="35147"/>
                </a:lnTo>
                <a:lnTo>
                  <a:pt x="30014" y="50387"/>
                </a:lnTo>
                <a:close/>
              </a:path>
              <a:path w="62864" h="86994">
                <a:moveTo>
                  <a:pt x="52927" y="77819"/>
                </a:moveTo>
                <a:lnTo>
                  <a:pt x="35052" y="77819"/>
                </a:lnTo>
                <a:lnTo>
                  <a:pt x="36576" y="76295"/>
                </a:lnTo>
                <a:lnTo>
                  <a:pt x="39624" y="74771"/>
                </a:lnTo>
                <a:lnTo>
                  <a:pt x="42767" y="73247"/>
                </a:lnTo>
                <a:lnTo>
                  <a:pt x="44291" y="71723"/>
                </a:lnTo>
                <a:lnTo>
                  <a:pt x="48863" y="62579"/>
                </a:lnTo>
                <a:lnTo>
                  <a:pt x="50387" y="58007"/>
                </a:lnTo>
                <a:lnTo>
                  <a:pt x="50387" y="35147"/>
                </a:lnTo>
                <a:lnTo>
                  <a:pt x="62579" y="35147"/>
                </a:lnTo>
                <a:lnTo>
                  <a:pt x="62579" y="56483"/>
                </a:lnTo>
                <a:lnTo>
                  <a:pt x="61055" y="61055"/>
                </a:lnTo>
                <a:lnTo>
                  <a:pt x="59531" y="67151"/>
                </a:lnTo>
                <a:lnTo>
                  <a:pt x="58007" y="71723"/>
                </a:lnTo>
                <a:lnTo>
                  <a:pt x="54959" y="74771"/>
                </a:lnTo>
                <a:lnTo>
                  <a:pt x="52927" y="778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2763488" y="1836610"/>
            <a:ext cx="62865" cy="86996"/>
          </a:xfrm>
          <a:custGeom>
            <a:avLst/>
            <a:gdLst/>
            <a:ahLst/>
            <a:cxnLst/>
            <a:rect l="l" t="t" r="r" b="b"/>
            <a:pathLst>
              <a:path w="62864" h="86994">
                <a:moveTo>
                  <a:pt x="41243" y="86963"/>
                </a:moveTo>
                <a:lnTo>
                  <a:pt x="22860" y="86963"/>
                </a:lnTo>
                <a:lnTo>
                  <a:pt x="18288" y="85439"/>
                </a:lnTo>
                <a:lnTo>
                  <a:pt x="0" y="51816"/>
                </a:lnTo>
                <a:lnTo>
                  <a:pt x="0" y="38100"/>
                </a:lnTo>
                <a:lnTo>
                  <a:pt x="3048" y="25908"/>
                </a:lnTo>
                <a:lnTo>
                  <a:pt x="6096" y="16764"/>
                </a:lnTo>
                <a:lnTo>
                  <a:pt x="9144" y="12192"/>
                </a:lnTo>
                <a:lnTo>
                  <a:pt x="10668" y="7620"/>
                </a:lnTo>
                <a:lnTo>
                  <a:pt x="13716" y="6096"/>
                </a:lnTo>
                <a:lnTo>
                  <a:pt x="18288" y="3048"/>
                </a:lnTo>
                <a:lnTo>
                  <a:pt x="27432" y="0"/>
                </a:lnTo>
                <a:lnTo>
                  <a:pt x="36576" y="0"/>
                </a:lnTo>
                <a:lnTo>
                  <a:pt x="41243" y="1524"/>
                </a:lnTo>
                <a:lnTo>
                  <a:pt x="44291" y="3048"/>
                </a:lnTo>
                <a:lnTo>
                  <a:pt x="48863" y="4572"/>
                </a:lnTo>
                <a:lnTo>
                  <a:pt x="53435" y="9144"/>
                </a:lnTo>
                <a:lnTo>
                  <a:pt x="28956" y="9144"/>
                </a:lnTo>
                <a:lnTo>
                  <a:pt x="22860" y="12192"/>
                </a:lnTo>
                <a:lnTo>
                  <a:pt x="21336" y="13716"/>
                </a:lnTo>
                <a:lnTo>
                  <a:pt x="18288" y="15240"/>
                </a:lnTo>
                <a:lnTo>
                  <a:pt x="13716" y="24384"/>
                </a:lnTo>
                <a:lnTo>
                  <a:pt x="13716" y="28956"/>
                </a:lnTo>
                <a:lnTo>
                  <a:pt x="12192" y="33528"/>
                </a:lnTo>
                <a:lnTo>
                  <a:pt x="12192" y="51816"/>
                </a:lnTo>
                <a:lnTo>
                  <a:pt x="28054" y="51816"/>
                </a:lnTo>
                <a:lnTo>
                  <a:pt x="13716" y="62579"/>
                </a:lnTo>
                <a:lnTo>
                  <a:pt x="15240" y="64103"/>
                </a:lnTo>
                <a:lnTo>
                  <a:pt x="15240" y="67151"/>
                </a:lnTo>
                <a:lnTo>
                  <a:pt x="19812" y="71723"/>
                </a:lnTo>
                <a:lnTo>
                  <a:pt x="19812" y="73247"/>
                </a:lnTo>
                <a:lnTo>
                  <a:pt x="22860" y="76295"/>
                </a:lnTo>
                <a:lnTo>
                  <a:pt x="25908" y="76295"/>
                </a:lnTo>
                <a:lnTo>
                  <a:pt x="27432" y="77819"/>
                </a:lnTo>
                <a:lnTo>
                  <a:pt x="53435" y="77819"/>
                </a:lnTo>
                <a:lnTo>
                  <a:pt x="48863" y="82391"/>
                </a:lnTo>
                <a:lnTo>
                  <a:pt x="44291" y="83915"/>
                </a:lnTo>
                <a:lnTo>
                  <a:pt x="41243" y="86963"/>
                </a:lnTo>
                <a:close/>
              </a:path>
              <a:path w="62864" h="86994">
                <a:moveTo>
                  <a:pt x="28054" y="51816"/>
                </a:moveTo>
                <a:lnTo>
                  <a:pt x="12192" y="51816"/>
                </a:lnTo>
                <a:lnTo>
                  <a:pt x="48863" y="24384"/>
                </a:lnTo>
                <a:lnTo>
                  <a:pt x="47339" y="22860"/>
                </a:lnTo>
                <a:lnTo>
                  <a:pt x="47339" y="19812"/>
                </a:lnTo>
                <a:lnTo>
                  <a:pt x="44291" y="16764"/>
                </a:lnTo>
                <a:lnTo>
                  <a:pt x="44291" y="15240"/>
                </a:lnTo>
                <a:lnTo>
                  <a:pt x="41243" y="12192"/>
                </a:lnTo>
                <a:lnTo>
                  <a:pt x="39624" y="12192"/>
                </a:lnTo>
                <a:lnTo>
                  <a:pt x="38100" y="10668"/>
                </a:lnTo>
                <a:lnTo>
                  <a:pt x="35052" y="10668"/>
                </a:lnTo>
                <a:lnTo>
                  <a:pt x="33528" y="9144"/>
                </a:lnTo>
                <a:lnTo>
                  <a:pt x="53435" y="9144"/>
                </a:lnTo>
                <a:lnTo>
                  <a:pt x="54959" y="10668"/>
                </a:lnTo>
                <a:lnTo>
                  <a:pt x="56483" y="13716"/>
                </a:lnTo>
                <a:lnTo>
                  <a:pt x="59531" y="18288"/>
                </a:lnTo>
                <a:lnTo>
                  <a:pt x="62579" y="30480"/>
                </a:lnTo>
                <a:lnTo>
                  <a:pt x="62579" y="35052"/>
                </a:lnTo>
                <a:lnTo>
                  <a:pt x="50387" y="35052"/>
                </a:lnTo>
                <a:lnTo>
                  <a:pt x="28054" y="51816"/>
                </a:lnTo>
                <a:close/>
              </a:path>
              <a:path w="62864" h="86994">
                <a:moveTo>
                  <a:pt x="53435" y="77819"/>
                </a:moveTo>
                <a:lnTo>
                  <a:pt x="36576" y="77819"/>
                </a:lnTo>
                <a:lnTo>
                  <a:pt x="39624" y="76295"/>
                </a:lnTo>
                <a:lnTo>
                  <a:pt x="42767" y="74771"/>
                </a:lnTo>
                <a:lnTo>
                  <a:pt x="44291" y="71723"/>
                </a:lnTo>
                <a:lnTo>
                  <a:pt x="45815" y="70199"/>
                </a:lnTo>
                <a:lnTo>
                  <a:pt x="47339" y="67151"/>
                </a:lnTo>
                <a:lnTo>
                  <a:pt x="48863" y="62579"/>
                </a:lnTo>
                <a:lnTo>
                  <a:pt x="50387" y="59531"/>
                </a:lnTo>
                <a:lnTo>
                  <a:pt x="50387" y="35052"/>
                </a:lnTo>
                <a:lnTo>
                  <a:pt x="62579" y="35052"/>
                </a:lnTo>
                <a:lnTo>
                  <a:pt x="62579" y="56483"/>
                </a:lnTo>
                <a:lnTo>
                  <a:pt x="61055" y="61055"/>
                </a:lnTo>
                <a:lnTo>
                  <a:pt x="59531" y="67151"/>
                </a:lnTo>
                <a:lnTo>
                  <a:pt x="58007" y="71723"/>
                </a:lnTo>
                <a:lnTo>
                  <a:pt x="54959" y="76295"/>
                </a:lnTo>
                <a:lnTo>
                  <a:pt x="53435" y="778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363980" y="2101597"/>
            <a:ext cx="74930" cy="10795"/>
          </a:xfrm>
          <a:custGeom>
            <a:avLst/>
            <a:gdLst/>
            <a:ahLst/>
            <a:cxnLst/>
            <a:rect l="l" t="t" r="r" b="b"/>
            <a:pathLst>
              <a:path w="74930" h="10794">
                <a:moveTo>
                  <a:pt x="0" y="0"/>
                </a:moveTo>
                <a:lnTo>
                  <a:pt x="74676" y="0"/>
                </a:lnTo>
                <a:lnTo>
                  <a:pt x="74676" y="10668"/>
                </a:lnTo>
                <a:lnTo>
                  <a:pt x="0" y="10668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449609" y="1992249"/>
            <a:ext cx="52069" cy="93345"/>
          </a:xfrm>
          <a:custGeom>
            <a:avLst/>
            <a:gdLst/>
            <a:ahLst/>
            <a:cxnLst/>
            <a:rect l="l" t="t" r="r" b="b"/>
            <a:pathLst>
              <a:path w="52069" h="93344">
                <a:moveTo>
                  <a:pt x="33623" y="83820"/>
                </a:moveTo>
                <a:lnTo>
                  <a:pt x="21431" y="83820"/>
                </a:lnTo>
                <a:lnTo>
                  <a:pt x="21431" y="36576"/>
                </a:lnTo>
                <a:lnTo>
                  <a:pt x="1524" y="36576"/>
                </a:lnTo>
                <a:lnTo>
                  <a:pt x="1524" y="27432"/>
                </a:lnTo>
                <a:lnTo>
                  <a:pt x="33623" y="27432"/>
                </a:lnTo>
                <a:lnTo>
                  <a:pt x="33623" y="83820"/>
                </a:lnTo>
                <a:close/>
              </a:path>
              <a:path w="52069" h="93344">
                <a:moveTo>
                  <a:pt x="51911" y="92964"/>
                </a:moveTo>
                <a:lnTo>
                  <a:pt x="0" y="92964"/>
                </a:lnTo>
                <a:lnTo>
                  <a:pt x="0" y="83820"/>
                </a:lnTo>
                <a:lnTo>
                  <a:pt x="51911" y="83820"/>
                </a:lnTo>
                <a:lnTo>
                  <a:pt x="51911" y="92964"/>
                </a:lnTo>
                <a:close/>
              </a:path>
              <a:path w="52069" h="93344">
                <a:moveTo>
                  <a:pt x="29051" y="1524"/>
                </a:moveTo>
                <a:lnTo>
                  <a:pt x="21431" y="1524"/>
                </a:lnTo>
                <a:lnTo>
                  <a:pt x="22955" y="0"/>
                </a:lnTo>
                <a:lnTo>
                  <a:pt x="27527" y="0"/>
                </a:lnTo>
                <a:lnTo>
                  <a:pt x="29051" y="1524"/>
                </a:lnTo>
                <a:close/>
              </a:path>
              <a:path w="52069" h="93344">
                <a:moveTo>
                  <a:pt x="30575" y="16764"/>
                </a:moveTo>
                <a:lnTo>
                  <a:pt x="19907" y="16764"/>
                </a:lnTo>
                <a:lnTo>
                  <a:pt x="19907" y="15240"/>
                </a:lnTo>
                <a:lnTo>
                  <a:pt x="18383" y="15240"/>
                </a:lnTo>
                <a:lnTo>
                  <a:pt x="18383" y="13716"/>
                </a:lnTo>
                <a:lnTo>
                  <a:pt x="16859" y="12192"/>
                </a:lnTo>
                <a:lnTo>
                  <a:pt x="16859" y="6096"/>
                </a:lnTo>
                <a:lnTo>
                  <a:pt x="18383" y="4572"/>
                </a:lnTo>
                <a:lnTo>
                  <a:pt x="18383" y="3048"/>
                </a:lnTo>
                <a:lnTo>
                  <a:pt x="19907" y="3048"/>
                </a:lnTo>
                <a:lnTo>
                  <a:pt x="19907" y="1524"/>
                </a:lnTo>
                <a:lnTo>
                  <a:pt x="30575" y="1524"/>
                </a:lnTo>
                <a:lnTo>
                  <a:pt x="33623" y="4572"/>
                </a:lnTo>
                <a:lnTo>
                  <a:pt x="33623" y="6096"/>
                </a:lnTo>
                <a:lnTo>
                  <a:pt x="35147" y="7620"/>
                </a:lnTo>
                <a:lnTo>
                  <a:pt x="35147" y="10668"/>
                </a:lnTo>
                <a:lnTo>
                  <a:pt x="33623" y="10668"/>
                </a:lnTo>
                <a:lnTo>
                  <a:pt x="33623" y="13716"/>
                </a:lnTo>
                <a:lnTo>
                  <a:pt x="30575" y="16764"/>
                </a:lnTo>
                <a:close/>
              </a:path>
              <a:path w="52069" h="93344">
                <a:moveTo>
                  <a:pt x="27527" y="18288"/>
                </a:moveTo>
                <a:lnTo>
                  <a:pt x="22955" y="18288"/>
                </a:lnTo>
                <a:lnTo>
                  <a:pt x="21431" y="16764"/>
                </a:lnTo>
                <a:lnTo>
                  <a:pt x="29051" y="16764"/>
                </a:lnTo>
                <a:lnTo>
                  <a:pt x="27527" y="182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522858" y="2018156"/>
            <a:ext cx="131159" cy="67056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2763488" y="1998343"/>
            <a:ext cx="62865" cy="88900"/>
          </a:xfrm>
          <a:custGeom>
            <a:avLst/>
            <a:gdLst/>
            <a:ahLst/>
            <a:cxnLst/>
            <a:rect l="l" t="t" r="r" b="b"/>
            <a:pathLst>
              <a:path w="62864" h="88900">
                <a:moveTo>
                  <a:pt x="36576" y="88392"/>
                </a:moveTo>
                <a:lnTo>
                  <a:pt x="25908" y="88392"/>
                </a:lnTo>
                <a:lnTo>
                  <a:pt x="22860" y="86868"/>
                </a:lnTo>
                <a:lnTo>
                  <a:pt x="18288" y="85344"/>
                </a:lnTo>
                <a:lnTo>
                  <a:pt x="15240" y="83820"/>
                </a:lnTo>
                <a:lnTo>
                  <a:pt x="6096" y="74676"/>
                </a:lnTo>
                <a:lnTo>
                  <a:pt x="4572" y="70104"/>
                </a:lnTo>
                <a:lnTo>
                  <a:pt x="0" y="51816"/>
                </a:lnTo>
                <a:lnTo>
                  <a:pt x="0" y="38100"/>
                </a:lnTo>
                <a:lnTo>
                  <a:pt x="3048" y="25908"/>
                </a:lnTo>
                <a:lnTo>
                  <a:pt x="6096" y="16764"/>
                </a:lnTo>
                <a:lnTo>
                  <a:pt x="9144" y="12192"/>
                </a:lnTo>
                <a:lnTo>
                  <a:pt x="10668" y="9144"/>
                </a:lnTo>
                <a:lnTo>
                  <a:pt x="13716" y="6096"/>
                </a:lnTo>
                <a:lnTo>
                  <a:pt x="18288" y="3048"/>
                </a:lnTo>
                <a:lnTo>
                  <a:pt x="27432" y="0"/>
                </a:lnTo>
                <a:lnTo>
                  <a:pt x="36576" y="0"/>
                </a:lnTo>
                <a:lnTo>
                  <a:pt x="41243" y="1524"/>
                </a:lnTo>
                <a:lnTo>
                  <a:pt x="44291" y="3048"/>
                </a:lnTo>
                <a:lnTo>
                  <a:pt x="48863" y="4572"/>
                </a:lnTo>
                <a:lnTo>
                  <a:pt x="54959" y="10668"/>
                </a:lnTo>
                <a:lnTo>
                  <a:pt x="25908" y="10668"/>
                </a:lnTo>
                <a:lnTo>
                  <a:pt x="22860" y="12192"/>
                </a:lnTo>
                <a:lnTo>
                  <a:pt x="21336" y="13716"/>
                </a:lnTo>
                <a:lnTo>
                  <a:pt x="18288" y="15240"/>
                </a:lnTo>
                <a:lnTo>
                  <a:pt x="15240" y="21336"/>
                </a:lnTo>
                <a:lnTo>
                  <a:pt x="13716" y="25908"/>
                </a:lnTo>
                <a:lnTo>
                  <a:pt x="13716" y="28956"/>
                </a:lnTo>
                <a:lnTo>
                  <a:pt x="12192" y="33528"/>
                </a:lnTo>
                <a:lnTo>
                  <a:pt x="12192" y="51816"/>
                </a:lnTo>
                <a:lnTo>
                  <a:pt x="28815" y="51816"/>
                </a:lnTo>
                <a:lnTo>
                  <a:pt x="13716" y="62484"/>
                </a:lnTo>
                <a:lnTo>
                  <a:pt x="15240" y="65532"/>
                </a:lnTo>
                <a:lnTo>
                  <a:pt x="15240" y="67056"/>
                </a:lnTo>
                <a:lnTo>
                  <a:pt x="16764" y="68580"/>
                </a:lnTo>
                <a:lnTo>
                  <a:pt x="18288" y="71628"/>
                </a:lnTo>
                <a:lnTo>
                  <a:pt x="19812" y="73152"/>
                </a:lnTo>
                <a:lnTo>
                  <a:pt x="19812" y="74676"/>
                </a:lnTo>
                <a:lnTo>
                  <a:pt x="21336" y="74676"/>
                </a:lnTo>
                <a:lnTo>
                  <a:pt x="22860" y="76200"/>
                </a:lnTo>
                <a:lnTo>
                  <a:pt x="25908" y="77724"/>
                </a:lnTo>
                <a:lnTo>
                  <a:pt x="53435" y="77724"/>
                </a:lnTo>
                <a:lnTo>
                  <a:pt x="48863" y="82296"/>
                </a:lnTo>
                <a:lnTo>
                  <a:pt x="44291" y="85344"/>
                </a:lnTo>
                <a:lnTo>
                  <a:pt x="41243" y="86868"/>
                </a:lnTo>
                <a:lnTo>
                  <a:pt x="36576" y="88392"/>
                </a:lnTo>
                <a:close/>
              </a:path>
              <a:path w="62864" h="88900">
                <a:moveTo>
                  <a:pt x="28815" y="51816"/>
                </a:moveTo>
                <a:lnTo>
                  <a:pt x="12192" y="51816"/>
                </a:lnTo>
                <a:lnTo>
                  <a:pt x="48863" y="25908"/>
                </a:lnTo>
                <a:lnTo>
                  <a:pt x="47339" y="22860"/>
                </a:lnTo>
                <a:lnTo>
                  <a:pt x="47339" y="21336"/>
                </a:lnTo>
                <a:lnTo>
                  <a:pt x="45815" y="19812"/>
                </a:lnTo>
                <a:lnTo>
                  <a:pt x="44291" y="16764"/>
                </a:lnTo>
                <a:lnTo>
                  <a:pt x="44291" y="15240"/>
                </a:lnTo>
                <a:lnTo>
                  <a:pt x="42767" y="13716"/>
                </a:lnTo>
                <a:lnTo>
                  <a:pt x="41243" y="13716"/>
                </a:lnTo>
                <a:lnTo>
                  <a:pt x="39624" y="12192"/>
                </a:lnTo>
                <a:lnTo>
                  <a:pt x="38100" y="10668"/>
                </a:lnTo>
                <a:lnTo>
                  <a:pt x="54959" y="10668"/>
                </a:lnTo>
                <a:lnTo>
                  <a:pt x="56483" y="15240"/>
                </a:lnTo>
                <a:lnTo>
                  <a:pt x="59531" y="19812"/>
                </a:lnTo>
                <a:lnTo>
                  <a:pt x="61055" y="24384"/>
                </a:lnTo>
                <a:lnTo>
                  <a:pt x="62579" y="30480"/>
                </a:lnTo>
                <a:lnTo>
                  <a:pt x="62579" y="36576"/>
                </a:lnTo>
                <a:lnTo>
                  <a:pt x="50387" y="36576"/>
                </a:lnTo>
                <a:lnTo>
                  <a:pt x="28815" y="51816"/>
                </a:lnTo>
                <a:close/>
              </a:path>
              <a:path w="62864" h="88900">
                <a:moveTo>
                  <a:pt x="53435" y="77724"/>
                </a:moveTo>
                <a:lnTo>
                  <a:pt x="36576" y="77724"/>
                </a:lnTo>
                <a:lnTo>
                  <a:pt x="39624" y="76200"/>
                </a:lnTo>
                <a:lnTo>
                  <a:pt x="42767" y="74676"/>
                </a:lnTo>
                <a:lnTo>
                  <a:pt x="44291" y="73152"/>
                </a:lnTo>
                <a:lnTo>
                  <a:pt x="48863" y="64008"/>
                </a:lnTo>
                <a:lnTo>
                  <a:pt x="50387" y="59436"/>
                </a:lnTo>
                <a:lnTo>
                  <a:pt x="50387" y="36576"/>
                </a:lnTo>
                <a:lnTo>
                  <a:pt x="62579" y="36576"/>
                </a:lnTo>
                <a:lnTo>
                  <a:pt x="62579" y="56388"/>
                </a:lnTo>
                <a:lnTo>
                  <a:pt x="61055" y="62484"/>
                </a:lnTo>
                <a:lnTo>
                  <a:pt x="58007" y="71628"/>
                </a:lnTo>
                <a:lnTo>
                  <a:pt x="54959" y="76200"/>
                </a:lnTo>
                <a:lnTo>
                  <a:pt x="53435" y="777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2763488" y="2161508"/>
            <a:ext cx="62865" cy="86996"/>
          </a:xfrm>
          <a:custGeom>
            <a:avLst/>
            <a:gdLst/>
            <a:ahLst/>
            <a:cxnLst/>
            <a:rect l="l" t="t" r="r" b="b"/>
            <a:pathLst>
              <a:path w="62864" h="86994">
                <a:moveTo>
                  <a:pt x="36576" y="86963"/>
                </a:moveTo>
                <a:lnTo>
                  <a:pt x="25908" y="86963"/>
                </a:lnTo>
                <a:lnTo>
                  <a:pt x="22860" y="85439"/>
                </a:lnTo>
                <a:lnTo>
                  <a:pt x="18288" y="83915"/>
                </a:lnTo>
                <a:lnTo>
                  <a:pt x="12192" y="80867"/>
                </a:lnTo>
                <a:lnTo>
                  <a:pt x="9144" y="76295"/>
                </a:lnTo>
                <a:lnTo>
                  <a:pt x="6096" y="73247"/>
                </a:lnTo>
                <a:lnTo>
                  <a:pt x="4572" y="68675"/>
                </a:lnTo>
                <a:lnTo>
                  <a:pt x="3048" y="62579"/>
                </a:lnTo>
                <a:lnTo>
                  <a:pt x="1524" y="58007"/>
                </a:lnTo>
                <a:lnTo>
                  <a:pt x="0" y="50387"/>
                </a:lnTo>
                <a:lnTo>
                  <a:pt x="0" y="36671"/>
                </a:lnTo>
                <a:lnTo>
                  <a:pt x="1524" y="30480"/>
                </a:lnTo>
                <a:lnTo>
                  <a:pt x="3048" y="25908"/>
                </a:lnTo>
                <a:lnTo>
                  <a:pt x="4572" y="19812"/>
                </a:lnTo>
                <a:lnTo>
                  <a:pt x="6096" y="15240"/>
                </a:lnTo>
                <a:lnTo>
                  <a:pt x="9144" y="12192"/>
                </a:lnTo>
                <a:lnTo>
                  <a:pt x="10668" y="7620"/>
                </a:lnTo>
                <a:lnTo>
                  <a:pt x="13716" y="4572"/>
                </a:lnTo>
                <a:lnTo>
                  <a:pt x="18288" y="3048"/>
                </a:lnTo>
                <a:lnTo>
                  <a:pt x="22860" y="0"/>
                </a:lnTo>
                <a:lnTo>
                  <a:pt x="41243" y="0"/>
                </a:lnTo>
                <a:lnTo>
                  <a:pt x="44291" y="1524"/>
                </a:lnTo>
                <a:lnTo>
                  <a:pt x="48863" y="3048"/>
                </a:lnTo>
                <a:lnTo>
                  <a:pt x="51911" y="6096"/>
                </a:lnTo>
                <a:lnTo>
                  <a:pt x="53943" y="9144"/>
                </a:lnTo>
                <a:lnTo>
                  <a:pt x="25908" y="9144"/>
                </a:lnTo>
                <a:lnTo>
                  <a:pt x="22860" y="10668"/>
                </a:lnTo>
                <a:lnTo>
                  <a:pt x="18288" y="15240"/>
                </a:lnTo>
                <a:lnTo>
                  <a:pt x="16764" y="18288"/>
                </a:lnTo>
                <a:lnTo>
                  <a:pt x="15240" y="19812"/>
                </a:lnTo>
                <a:lnTo>
                  <a:pt x="13716" y="24384"/>
                </a:lnTo>
                <a:lnTo>
                  <a:pt x="13716" y="28956"/>
                </a:lnTo>
                <a:lnTo>
                  <a:pt x="12192" y="32004"/>
                </a:lnTo>
                <a:lnTo>
                  <a:pt x="12192" y="50387"/>
                </a:lnTo>
                <a:lnTo>
                  <a:pt x="30014" y="50387"/>
                </a:lnTo>
                <a:lnTo>
                  <a:pt x="13716" y="62579"/>
                </a:lnTo>
                <a:lnTo>
                  <a:pt x="15240" y="64103"/>
                </a:lnTo>
                <a:lnTo>
                  <a:pt x="15240" y="65627"/>
                </a:lnTo>
                <a:lnTo>
                  <a:pt x="16764" y="68675"/>
                </a:lnTo>
                <a:lnTo>
                  <a:pt x="19812" y="71723"/>
                </a:lnTo>
                <a:lnTo>
                  <a:pt x="19812" y="73247"/>
                </a:lnTo>
                <a:lnTo>
                  <a:pt x="21336" y="74771"/>
                </a:lnTo>
                <a:lnTo>
                  <a:pt x="22860" y="74771"/>
                </a:lnTo>
                <a:lnTo>
                  <a:pt x="25908" y="76295"/>
                </a:lnTo>
                <a:lnTo>
                  <a:pt x="27432" y="76295"/>
                </a:lnTo>
                <a:lnTo>
                  <a:pt x="28956" y="77819"/>
                </a:lnTo>
                <a:lnTo>
                  <a:pt x="52927" y="77819"/>
                </a:lnTo>
                <a:lnTo>
                  <a:pt x="51911" y="79343"/>
                </a:lnTo>
                <a:lnTo>
                  <a:pt x="48863" y="82391"/>
                </a:lnTo>
                <a:lnTo>
                  <a:pt x="44291" y="83915"/>
                </a:lnTo>
                <a:lnTo>
                  <a:pt x="41243" y="85439"/>
                </a:lnTo>
                <a:lnTo>
                  <a:pt x="36576" y="86963"/>
                </a:lnTo>
                <a:close/>
              </a:path>
              <a:path w="62864" h="86994">
                <a:moveTo>
                  <a:pt x="30014" y="50387"/>
                </a:moveTo>
                <a:lnTo>
                  <a:pt x="12192" y="50387"/>
                </a:lnTo>
                <a:lnTo>
                  <a:pt x="48863" y="24384"/>
                </a:lnTo>
                <a:lnTo>
                  <a:pt x="47339" y="21336"/>
                </a:lnTo>
                <a:lnTo>
                  <a:pt x="47339" y="19812"/>
                </a:lnTo>
                <a:lnTo>
                  <a:pt x="44291" y="16764"/>
                </a:lnTo>
                <a:lnTo>
                  <a:pt x="44291" y="15240"/>
                </a:lnTo>
                <a:lnTo>
                  <a:pt x="41243" y="12192"/>
                </a:lnTo>
                <a:lnTo>
                  <a:pt x="39624" y="10668"/>
                </a:lnTo>
                <a:lnTo>
                  <a:pt x="38100" y="10668"/>
                </a:lnTo>
                <a:lnTo>
                  <a:pt x="35052" y="9144"/>
                </a:lnTo>
                <a:lnTo>
                  <a:pt x="53943" y="9144"/>
                </a:lnTo>
                <a:lnTo>
                  <a:pt x="54959" y="10668"/>
                </a:lnTo>
                <a:lnTo>
                  <a:pt x="56483" y="13716"/>
                </a:lnTo>
                <a:lnTo>
                  <a:pt x="59531" y="18288"/>
                </a:lnTo>
                <a:lnTo>
                  <a:pt x="61055" y="24384"/>
                </a:lnTo>
                <a:lnTo>
                  <a:pt x="62579" y="28956"/>
                </a:lnTo>
                <a:lnTo>
                  <a:pt x="62579" y="35147"/>
                </a:lnTo>
                <a:lnTo>
                  <a:pt x="50387" y="35147"/>
                </a:lnTo>
                <a:lnTo>
                  <a:pt x="30014" y="50387"/>
                </a:lnTo>
                <a:close/>
              </a:path>
              <a:path w="62864" h="86994">
                <a:moveTo>
                  <a:pt x="52927" y="77819"/>
                </a:moveTo>
                <a:lnTo>
                  <a:pt x="35052" y="77819"/>
                </a:lnTo>
                <a:lnTo>
                  <a:pt x="36576" y="76295"/>
                </a:lnTo>
                <a:lnTo>
                  <a:pt x="39624" y="74771"/>
                </a:lnTo>
                <a:lnTo>
                  <a:pt x="42767" y="73247"/>
                </a:lnTo>
                <a:lnTo>
                  <a:pt x="44291" y="71723"/>
                </a:lnTo>
                <a:lnTo>
                  <a:pt x="48863" y="62579"/>
                </a:lnTo>
                <a:lnTo>
                  <a:pt x="50387" y="58007"/>
                </a:lnTo>
                <a:lnTo>
                  <a:pt x="50387" y="35147"/>
                </a:lnTo>
                <a:lnTo>
                  <a:pt x="62579" y="35147"/>
                </a:lnTo>
                <a:lnTo>
                  <a:pt x="62579" y="56483"/>
                </a:lnTo>
                <a:lnTo>
                  <a:pt x="61055" y="61055"/>
                </a:lnTo>
                <a:lnTo>
                  <a:pt x="59531" y="67151"/>
                </a:lnTo>
                <a:lnTo>
                  <a:pt x="58007" y="71723"/>
                </a:lnTo>
                <a:lnTo>
                  <a:pt x="54959" y="74771"/>
                </a:lnTo>
                <a:lnTo>
                  <a:pt x="52927" y="778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569118" y="2317147"/>
            <a:ext cx="53975" cy="93345"/>
          </a:xfrm>
          <a:custGeom>
            <a:avLst/>
            <a:gdLst/>
            <a:ahLst/>
            <a:cxnLst/>
            <a:rect l="l" t="t" r="r" b="b"/>
            <a:pathLst>
              <a:path w="53975" h="93344">
                <a:moveTo>
                  <a:pt x="33623" y="82391"/>
                </a:moveTo>
                <a:lnTo>
                  <a:pt x="22955" y="82391"/>
                </a:lnTo>
                <a:lnTo>
                  <a:pt x="22955" y="36576"/>
                </a:lnTo>
                <a:lnTo>
                  <a:pt x="3048" y="36576"/>
                </a:lnTo>
                <a:lnTo>
                  <a:pt x="3048" y="27432"/>
                </a:lnTo>
                <a:lnTo>
                  <a:pt x="33623" y="27432"/>
                </a:lnTo>
                <a:lnTo>
                  <a:pt x="33623" y="82391"/>
                </a:lnTo>
                <a:close/>
              </a:path>
              <a:path w="53975" h="93344">
                <a:moveTo>
                  <a:pt x="53435" y="93059"/>
                </a:moveTo>
                <a:lnTo>
                  <a:pt x="0" y="93059"/>
                </a:lnTo>
                <a:lnTo>
                  <a:pt x="0" y="82391"/>
                </a:lnTo>
                <a:lnTo>
                  <a:pt x="53435" y="82391"/>
                </a:lnTo>
                <a:lnTo>
                  <a:pt x="53435" y="93059"/>
                </a:lnTo>
                <a:close/>
              </a:path>
              <a:path w="53975" h="93344">
                <a:moveTo>
                  <a:pt x="30575" y="16764"/>
                </a:moveTo>
                <a:lnTo>
                  <a:pt x="21431" y="16764"/>
                </a:lnTo>
                <a:lnTo>
                  <a:pt x="21431" y="15240"/>
                </a:lnTo>
                <a:lnTo>
                  <a:pt x="19907" y="15240"/>
                </a:lnTo>
                <a:lnTo>
                  <a:pt x="18383" y="13716"/>
                </a:lnTo>
                <a:lnTo>
                  <a:pt x="18383" y="12192"/>
                </a:lnTo>
                <a:lnTo>
                  <a:pt x="16859" y="10668"/>
                </a:lnTo>
                <a:lnTo>
                  <a:pt x="16859" y="6096"/>
                </a:lnTo>
                <a:lnTo>
                  <a:pt x="18383" y="4572"/>
                </a:lnTo>
                <a:lnTo>
                  <a:pt x="18383" y="3048"/>
                </a:lnTo>
                <a:lnTo>
                  <a:pt x="19907" y="1524"/>
                </a:lnTo>
                <a:lnTo>
                  <a:pt x="21431" y="1524"/>
                </a:lnTo>
                <a:lnTo>
                  <a:pt x="21431" y="0"/>
                </a:lnTo>
                <a:lnTo>
                  <a:pt x="30575" y="0"/>
                </a:lnTo>
                <a:lnTo>
                  <a:pt x="33623" y="3048"/>
                </a:lnTo>
                <a:lnTo>
                  <a:pt x="33623" y="4572"/>
                </a:lnTo>
                <a:lnTo>
                  <a:pt x="35147" y="4572"/>
                </a:lnTo>
                <a:lnTo>
                  <a:pt x="35147" y="12192"/>
                </a:lnTo>
                <a:lnTo>
                  <a:pt x="33623" y="12192"/>
                </a:lnTo>
                <a:lnTo>
                  <a:pt x="33623" y="13716"/>
                </a:lnTo>
                <a:lnTo>
                  <a:pt x="30575" y="167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642461" y="2323242"/>
            <a:ext cx="128735" cy="91167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569213" y="2323243"/>
            <a:ext cx="785812" cy="250125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2763488" y="2323242"/>
            <a:ext cx="62865" cy="86996"/>
          </a:xfrm>
          <a:custGeom>
            <a:avLst/>
            <a:gdLst/>
            <a:ahLst/>
            <a:cxnLst/>
            <a:rect l="l" t="t" r="r" b="b"/>
            <a:pathLst>
              <a:path w="62864" h="86994">
                <a:moveTo>
                  <a:pt x="41243" y="86963"/>
                </a:moveTo>
                <a:lnTo>
                  <a:pt x="22860" y="86963"/>
                </a:lnTo>
                <a:lnTo>
                  <a:pt x="18288" y="85439"/>
                </a:lnTo>
                <a:lnTo>
                  <a:pt x="15240" y="83915"/>
                </a:lnTo>
                <a:lnTo>
                  <a:pt x="12192" y="80867"/>
                </a:lnTo>
                <a:lnTo>
                  <a:pt x="9144" y="76200"/>
                </a:lnTo>
                <a:lnTo>
                  <a:pt x="6096" y="73152"/>
                </a:lnTo>
                <a:lnTo>
                  <a:pt x="3048" y="64008"/>
                </a:lnTo>
                <a:lnTo>
                  <a:pt x="0" y="51816"/>
                </a:lnTo>
                <a:lnTo>
                  <a:pt x="0" y="36576"/>
                </a:lnTo>
                <a:lnTo>
                  <a:pt x="1524" y="30480"/>
                </a:lnTo>
                <a:lnTo>
                  <a:pt x="3048" y="25908"/>
                </a:lnTo>
                <a:lnTo>
                  <a:pt x="4572" y="19812"/>
                </a:lnTo>
                <a:lnTo>
                  <a:pt x="6096" y="15240"/>
                </a:lnTo>
                <a:lnTo>
                  <a:pt x="9144" y="12192"/>
                </a:lnTo>
                <a:lnTo>
                  <a:pt x="10668" y="7620"/>
                </a:lnTo>
                <a:lnTo>
                  <a:pt x="13716" y="4572"/>
                </a:lnTo>
                <a:lnTo>
                  <a:pt x="27432" y="0"/>
                </a:lnTo>
                <a:lnTo>
                  <a:pt x="41243" y="0"/>
                </a:lnTo>
                <a:lnTo>
                  <a:pt x="44291" y="3048"/>
                </a:lnTo>
                <a:lnTo>
                  <a:pt x="48863" y="4572"/>
                </a:lnTo>
                <a:lnTo>
                  <a:pt x="51911" y="6096"/>
                </a:lnTo>
                <a:lnTo>
                  <a:pt x="53943" y="9144"/>
                </a:lnTo>
                <a:lnTo>
                  <a:pt x="28956" y="9144"/>
                </a:lnTo>
                <a:lnTo>
                  <a:pt x="22860" y="12192"/>
                </a:lnTo>
                <a:lnTo>
                  <a:pt x="21336" y="13716"/>
                </a:lnTo>
                <a:lnTo>
                  <a:pt x="18288" y="15240"/>
                </a:lnTo>
                <a:lnTo>
                  <a:pt x="13716" y="24384"/>
                </a:lnTo>
                <a:lnTo>
                  <a:pt x="13716" y="28956"/>
                </a:lnTo>
                <a:lnTo>
                  <a:pt x="12192" y="33528"/>
                </a:lnTo>
                <a:lnTo>
                  <a:pt x="12192" y="51816"/>
                </a:lnTo>
                <a:lnTo>
                  <a:pt x="27977" y="51816"/>
                </a:lnTo>
                <a:lnTo>
                  <a:pt x="13716" y="62484"/>
                </a:lnTo>
                <a:lnTo>
                  <a:pt x="15240" y="64008"/>
                </a:lnTo>
                <a:lnTo>
                  <a:pt x="15240" y="67056"/>
                </a:lnTo>
                <a:lnTo>
                  <a:pt x="19812" y="71628"/>
                </a:lnTo>
                <a:lnTo>
                  <a:pt x="19812" y="73152"/>
                </a:lnTo>
                <a:lnTo>
                  <a:pt x="22860" y="76200"/>
                </a:lnTo>
                <a:lnTo>
                  <a:pt x="25908" y="76200"/>
                </a:lnTo>
                <a:lnTo>
                  <a:pt x="27432" y="77819"/>
                </a:lnTo>
                <a:lnTo>
                  <a:pt x="52906" y="77819"/>
                </a:lnTo>
                <a:lnTo>
                  <a:pt x="51911" y="79343"/>
                </a:lnTo>
                <a:lnTo>
                  <a:pt x="48863" y="82391"/>
                </a:lnTo>
                <a:lnTo>
                  <a:pt x="44291" y="83915"/>
                </a:lnTo>
                <a:lnTo>
                  <a:pt x="41243" y="86963"/>
                </a:lnTo>
                <a:close/>
              </a:path>
              <a:path w="62864" h="86994">
                <a:moveTo>
                  <a:pt x="27977" y="51816"/>
                </a:moveTo>
                <a:lnTo>
                  <a:pt x="12192" y="51816"/>
                </a:lnTo>
                <a:lnTo>
                  <a:pt x="48863" y="24384"/>
                </a:lnTo>
                <a:lnTo>
                  <a:pt x="47339" y="22860"/>
                </a:lnTo>
                <a:lnTo>
                  <a:pt x="47339" y="19812"/>
                </a:lnTo>
                <a:lnTo>
                  <a:pt x="44291" y="16764"/>
                </a:lnTo>
                <a:lnTo>
                  <a:pt x="44291" y="15240"/>
                </a:lnTo>
                <a:lnTo>
                  <a:pt x="41243" y="12192"/>
                </a:lnTo>
                <a:lnTo>
                  <a:pt x="39624" y="12192"/>
                </a:lnTo>
                <a:lnTo>
                  <a:pt x="38100" y="10668"/>
                </a:lnTo>
                <a:lnTo>
                  <a:pt x="35052" y="10668"/>
                </a:lnTo>
                <a:lnTo>
                  <a:pt x="33528" y="9144"/>
                </a:lnTo>
                <a:lnTo>
                  <a:pt x="53943" y="9144"/>
                </a:lnTo>
                <a:lnTo>
                  <a:pt x="54959" y="10668"/>
                </a:lnTo>
                <a:lnTo>
                  <a:pt x="56483" y="13716"/>
                </a:lnTo>
                <a:lnTo>
                  <a:pt x="59531" y="18288"/>
                </a:lnTo>
                <a:lnTo>
                  <a:pt x="61055" y="24384"/>
                </a:lnTo>
                <a:lnTo>
                  <a:pt x="62579" y="28956"/>
                </a:lnTo>
                <a:lnTo>
                  <a:pt x="62579" y="35052"/>
                </a:lnTo>
                <a:lnTo>
                  <a:pt x="50387" y="35052"/>
                </a:lnTo>
                <a:lnTo>
                  <a:pt x="27977" y="51816"/>
                </a:lnTo>
                <a:close/>
              </a:path>
              <a:path w="62864" h="86994">
                <a:moveTo>
                  <a:pt x="52906" y="77819"/>
                </a:moveTo>
                <a:lnTo>
                  <a:pt x="35052" y="77819"/>
                </a:lnTo>
                <a:lnTo>
                  <a:pt x="36576" y="76200"/>
                </a:lnTo>
                <a:lnTo>
                  <a:pt x="39624" y="76200"/>
                </a:lnTo>
                <a:lnTo>
                  <a:pt x="42767" y="74676"/>
                </a:lnTo>
                <a:lnTo>
                  <a:pt x="45815" y="68580"/>
                </a:lnTo>
                <a:lnTo>
                  <a:pt x="47339" y="67056"/>
                </a:lnTo>
                <a:lnTo>
                  <a:pt x="50387" y="57912"/>
                </a:lnTo>
                <a:lnTo>
                  <a:pt x="50387" y="35052"/>
                </a:lnTo>
                <a:lnTo>
                  <a:pt x="62579" y="35052"/>
                </a:lnTo>
                <a:lnTo>
                  <a:pt x="62579" y="56388"/>
                </a:lnTo>
                <a:lnTo>
                  <a:pt x="61055" y="60960"/>
                </a:lnTo>
                <a:lnTo>
                  <a:pt x="59531" y="67056"/>
                </a:lnTo>
                <a:lnTo>
                  <a:pt x="58007" y="71628"/>
                </a:lnTo>
                <a:lnTo>
                  <a:pt x="54959" y="74676"/>
                </a:lnTo>
                <a:lnTo>
                  <a:pt x="52906" y="778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2763488" y="2484881"/>
            <a:ext cx="62865" cy="88900"/>
          </a:xfrm>
          <a:custGeom>
            <a:avLst/>
            <a:gdLst/>
            <a:ahLst/>
            <a:cxnLst/>
            <a:rect l="l" t="t" r="r" b="b"/>
            <a:pathLst>
              <a:path w="62864" h="88900">
                <a:moveTo>
                  <a:pt x="36576" y="88487"/>
                </a:moveTo>
                <a:lnTo>
                  <a:pt x="25908" y="88487"/>
                </a:lnTo>
                <a:lnTo>
                  <a:pt x="22860" y="86963"/>
                </a:lnTo>
                <a:lnTo>
                  <a:pt x="18288" y="85439"/>
                </a:lnTo>
                <a:lnTo>
                  <a:pt x="0" y="51911"/>
                </a:lnTo>
                <a:lnTo>
                  <a:pt x="0" y="38195"/>
                </a:lnTo>
                <a:lnTo>
                  <a:pt x="3048" y="26003"/>
                </a:lnTo>
                <a:lnTo>
                  <a:pt x="4572" y="21431"/>
                </a:lnTo>
                <a:lnTo>
                  <a:pt x="6096" y="16764"/>
                </a:lnTo>
                <a:lnTo>
                  <a:pt x="9144" y="12192"/>
                </a:lnTo>
                <a:lnTo>
                  <a:pt x="10668" y="9144"/>
                </a:lnTo>
                <a:lnTo>
                  <a:pt x="13716" y="6096"/>
                </a:lnTo>
                <a:lnTo>
                  <a:pt x="18288" y="3048"/>
                </a:lnTo>
                <a:lnTo>
                  <a:pt x="27432" y="0"/>
                </a:lnTo>
                <a:lnTo>
                  <a:pt x="36576" y="0"/>
                </a:lnTo>
                <a:lnTo>
                  <a:pt x="41243" y="1524"/>
                </a:lnTo>
                <a:lnTo>
                  <a:pt x="44291" y="3048"/>
                </a:lnTo>
                <a:lnTo>
                  <a:pt x="48863" y="4572"/>
                </a:lnTo>
                <a:lnTo>
                  <a:pt x="54959" y="10668"/>
                </a:lnTo>
                <a:lnTo>
                  <a:pt x="25908" y="10668"/>
                </a:lnTo>
                <a:lnTo>
                  <a:pt x="22860" y="12192"/>
                </a:lnTo>
                <a:lnTo>
                  <a:pt x="21336" y="13716"/>
                </a:lnTo>
                <a:lnTo>
                  <a:pt x="18288" y="15240"/>
                </a:lnTo>
                <a:lnTo>
                  <a:pt x="16764" y="18383"/>
                </a:lnTo>
                <a:lnTo>
                  <a:pt x="13716" y="24479"/>
                </a:lnTo>
                <a:lnTo>
                  <a:pt x="13716" y="29051"/>
                </a:lnTo>
                <a:lnTo>
                  <a:pt x="12192" y="33623"/>
                </a:lnTo>
                <a:lnTo>
                  <a:pt x="12192" y="51911"/>
                </a:lnTo>
                <a:lnTo>
                  <a:pt x="28815" y="51911"/>
                </a:lnTo>
                <a:lnTo>
                  <a:pt x="13716" y="62579"/>
                </a:lnTo>
                <a:lnTo>
                  <a:pt x="15240" y="65627"/>
                </a:lnTo>
                <a:lnTo>
                  <a:pt x="15240" y="67151"/>
                </a:lnTo>
                <a:lnTo>
                  <a:pt x="18288" y="70199"/>
                </a:lnTo>
                <a:lnTo>
                  <a:pt x="19812" y="73247"/>
                </a:lnTo>
                <a:lnTo>
                  <a:pt x="22860" y="76295"/>
                </a:lnTo>
                <a:lnTo>
                  <a:pt x="25908" y="76295"/>
                </a:lnTo>
                <a:lnTo>
                  <a:pt x="27432" y="77819"/>
                </a:lnTo>
                <a:lnTo>
                  <a:pt x="53435" y="77819"/>
                </a:lnTo>
                <a:lnTo>
                  <a:pt x="48863" y="82391"/>
                </a:lnTo>
                <a:lnTo>
                  <a:pt x="44291" y="85439"/>
                </a:lnTo>
                <a:lnTo>
                  <a:pt x="41243" y="86963"/>
                </a:lnTo>
                <a:lnTo>
                  <a:pt x="36576" y="88487"/>
                </a:lnTo>
                <a:close/>
              </a:path>
              <a:path w="62864" h="88900">
                <a:moveTo>
                  <a:pt x="28815" y="51911"/>
                </a:moveTo>
                <a:lnTo>
                  <a:pt x="12192" y="51911"/>
                </a:lnTo>
                <a:lnTo>
                  <a:pt x="48863" y="24479"/>
                </a:lnTo>
                <a:lnTo>
                  <a:pt x="47339" y="22955"/>
                </a:lnTo>
                <a:lnTo>
                  <a:pt x="47339" y="21431"/>
                </a:lnTo>
                <a:lnTo>
                  <a:pt x="45815" y="18383"/>
                </a:lnTo>
                <a:lnTo>
                  <a:pt x="44291" y="16764"/>
                </a:lnTo>
                <a:lnTo>
                  <a:pt x="44291" y="15240"/>
                </a:lnTo>
                <a:lnTo>
                  <a:pt x="41243" y="12192"/>
                </a:lnTo>
                <a:lnTo>
                  <a:pt x="39624" y="12192"/>
                </a:lnTo>
                <a:lnTo>
                  <a:pt x="38100" y="10668"/>
                </a:lnTo>
                <a:lnTo>
                  <a:pt x="54959" y="10668"/>
                </a:lnTo>
                <a:lnTo>
                  <a:pt x="56483" y="13716"/>
                </a:lnTo>
                <a:lnTo>
                  <a:pt x="59531" y="18383"/>
                </a:lnTo>
                <a:lnTo>
                  <a:pt x="62579" y="30575"/>
                </a:lnTo>
                <a:lnTo>
                  <a:pt x="62579" y="36671"/>
                </a:lnTo>
                <a:lnTo>
                  <a:pt x="50387" y="36671"/>
                </a:lnTo>
                <a:lnTo>
                  <a:pt x="28815" y="51911"/>
                </a:lnTo>
                <a:close/>
              </a:path>
              <a:path w="62864" h="88900">
                <a:moveTo>
                  <a:pt x="53435" y="77819"/>
                </a:moveTo>
                <a:lnTo>
                  <a:pt x="36576" y="77819"/>
                </a:lnTo>
                <a:lnTo>
                  <a:pt x="39624" y="76295"/>
                </a:lnTo>
                <a:lnTo>
                  <a:pt x="42767" y="74771"/>
                </a:lnTo>
                <a:lnTo>
                  <a:pt x="44291" y="73247"/>
                </a:lnTo>
                <a:lnTo>
                  <a:pt x="48863" y="64103"/>
                </a:lnTo>
                <a:lnTo>
                  <a:pt x="50387" y="59531"/>
                </a:lnTo>
                <a:lnTo>
                  <a:pt x="50387" y="36671"/>
                </a:lnTo>
                <a:lnTo>
                  <a:pt x="62579" y="36671"/>
                </a:lnTo>
                <a:lnTo>
                  <a:pt x="62579" y="56483"/>
                </a:lnTo>
                <a:lnTo>
                  <a:pt x="61055" y="62579"/>
                </a:lnTo>
                <a:lnTo>
                  <a:pt x="58007" y="71723"/>
                </a:lnTo>
                <a:lnTo>
                  <a:pt x="54959" y="76295"/>
                </a:lnTo>
                <a:lnTo>
                  <a:pt x="53435" y="778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563118" y="2642046"/>
            <a:ext cx="1377886" cy="1416367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2763488" y="2646616"/>
            <a:ext cx="62865" cy="88900"/>
          </a:xfrm>
          <a:custGeom>
            <a:avLst/>
            <a:gdLst/>
            <a:ahLst/>
            <a:cxnLst/>
            <a:rect l="l" t="t" r="r" b="b"/>
            <a:pathLst>
              <a:path w="62864" h="88900">
                <a:moveTo>
                  <a:pt x="36576" y="88487"/>
                </a:moveTo>
                <a:lnTo>
                  <a:pt x="25908" y="88487"/>
                </a:lnTo>
                <a:lnTo>
                  <a:pt x="22860" y="86963"/>
                </a:lnTo>
                <a:lnTo>
                  <a:pt x="18288" y="85439"/>
                </a:lnTo>
                <a:lnTo>
                  <a:pt x="15240" y="83915"/>
                </a:lnTo>
                <a:lnTo>
                  <a:pt x="6096" y="74771"/>
                </a:lnTo>
                <a:lnTo>
                  <a:pt x="4572" y="70199"/>
                </a:lnTo>
                <a:lnTo>
                  <a:pt x="0" y="51816"/>
                </a:lnTo>
                <a:lnTo>
                  <a:pt x="0" y="38100"/>
                </a:lnTo>
                <a:lnTo>
                  <a:pt x="1524" y="32004"/>
                </a:lnTo>
                <a:lnTo>
                  <a:pt x="3048" y="27432"/>
                </a:lnTo>
                <a:lnTo>
                  <a:pt x="4572" y="21336"/>
                </a:lnTo>
                <a:lnTo>
                  <a:pt x="6096" y="16764"/>
                </a:lnTo>
                <a:lnTo>
                  <a:pt x="9144" y="12192"/>
                </a:lnTo>
                <a:lnTo>
                  <a:pt x="10668" y="9144"/>
                </a:lnTo>
                <a:lnTo>
                  <a:pt x="13716" y="6096"/>
                </a:lnTo>
                <a:lnTo>
                  <a:pt x="18288" y="4572"/>
                </a:lnTo>
                <a:lnTo>
                  <a:pt x="22860" y="1524"/>
                </a:lnTo>
                <a:lnTo>
                  <a:pt x="27432" y="0"/>
                </a:lnTo>
                <a:lnTo>
                  <a:pt x="36576" y="0"/>
                </a:lnTo>
                <a:lnTo>
                  <a:pt x="41243" y="1524"/>
                </a:lnTo>
                <a:lnTo>
                  <a:pt x="44291" y="3048"/>
                </a:lnTo>
                <a:lnTo>
                  <a:pt x="48863" y="4572"/>
                </a:lnTo>
                <a:lnTo>
                  <a:pt x="54959" y="10668"/>
                </a:lnTo>
                <a:lnTo>
                  <a:pt x="25908" y="10668"/>
                </a:lnTo>
                <a:lnTo>
                  <a:pt x="22860" y="12192"/>
                </a:lnTo>
                <a:lnTo>
                  <a:pt x="16764" y="18288"/>
                </a:lnTo>
                <a:lnTo>
                  <a:pt x="15240" y="21336"/>
                </a:lnTo>
                <a:lnTo>
                  <a:pt x="13716" y="25908"/>
                </a:lnTo>
                <a:lnTo>
                  <a:pt x="13716" y="28956"/>
                </a:lnTo>
                <a:lnTo>
                  <a:pt x="12192" y="33528"/>
                </a:lnTo>
                <a:lnTo>
                  <a:pt x="12192" y="51816"/>
                </a:lnTo>
                <a:lnTo>
                  <a:pt x="28894" y="51816"/>
                </a:lnTo>
                <a:lnTo>
                  <a:pt x="13716" y="62579"/>
                </a:lnTo>
                <a:lnTo>
                  <a:pt x="15240" y="65627"/>
                </a:lnTo>
                <a:lnTo>
                  <a:pt x="15240" y="67151"/>
                </a:lnTo>
                <a:lnTo>
                  <a:pt x="16764" y="68675"/>
                </a:lnTo>
                <a:lnTo>
                  <a:pt x="18288" y="71723"/>
                </a:lnTo>
                <a:lnTo>
                  <a:pt x="19812" y="73247"/>
                </a:lnTo>
                <a:lnTo>
                  <a:pt x="19812" y="74771"/>
                </a:lnTo>
                <a:lnTo>
                  <a:pt x="21336" y="76295"/>
                </a:lnTo>
                <a:lnTo>
                  <a:pt x="22860" y="76295"/>
                </a:lnTo>
                <a:lnTo>
                  <a:pt x="25908" y="77819"/>
                </a:lnTo>
                <a:lnTo>
                  <a:pt x="27432" y="77819"/>
                </a:lnTo>
                <a:lnTo>
                  <a:pt x="28956" y="79343"/>
                </a:lnTo>
                <a:lnTo>
                  <a:pt x="51911" y="79343"/>
                </a:lnTo>
                <a:lnTo>
                  <a:pt x="48863" y="82391"/>
                </a:lnTo>
                <a:lnTo>
                  <a:pt x="44291" y="85439"/>
                </a:lnTo>
                <a:lnTo>
                  <a:pt x="41243" y="86963"/>
                </a:lnTo>
                <a:lnTo>
                  <a:pt x="36576" y="88487"/>
                </a:lnTo>
                <a:close/>
              </a:path>
              <a:path w="62864" h="88900">
                <a:moveTo>
                  <a:pt x="28894" y="51816"/>
                </a:moveTo>
                <a:lnTo>
                  <a:pt x="12192" y="51816"/>
                </a:lnTo>
                <a:lnTo>
                  <a:pt x="48863" y="25908"/>
                </a:lnTo>
                <a:lnTo>
                  <a:pt x="47339" y="22860"/>
                </a:lnTo>
                <a:lnTo>
                  <a:pt x="47339" y="21336"/>
                </a:lnTo>
                <a:lnTo>
                  <a:pt x="44291" y="18288"/>
                </a:lnTo>
                <a:lnTo>
                  <a:pt x="44291" y="16764"/>
                </a:lnTo>
                <a:lnTo>
                  <a:pt x="41243" y="13716"/>
                </a:lnTo>
                <a:lnTo>
                  <a:pt x="39624" y="12192"/>
                </a:lnTo>
                <a:lnTo>
                  <a:pt x="38100" y="12192"/>
                </a:lnTo>
                <a:lnTo>
                  <a:pt x="35052" y="10668"/>
                </a:lnTo>
                <a:lnTo>
                  <a:pt x="54959" y="10668"/>
                </a:lnTo>
                <a:lnTo>
                  <a:pt x="56483" y="15240"/>
                </a:lnTo>
                <a:lnTo>
                  <a:pt x="59531" y="19812"/>
                </a:lnTo>
                <a:lnTo>
                  <a:pt x="61055" y="24384"/>
                </a:lnTo>
                <a:lnTo>
                  <a:pt x="62579" y="30480"/>
                </a:lnTo>
                <a:lnTo>
                  <a:pt x="62579" y="36576"/>
                </a:lnTo>
                <a:lnTo>
                  <a:pt x="50387" y="36576"/>
                </a:lnTo>
                <a:lnTo>
                  <a:pt x="28894" y="51816"/>
                </a:lnTo>
                <a:close/>
              </a:path>
              <a:path w="62864" h="88900">
                <a:moveTo>
                  <a:pt x="51911" y="79343"/>
                </a:moveTo>
                <a:lnTo>
                  <a:pt x="35052" y="79343"/>
                </a:lnTo>
                <a:lnTo>
                  <a:pt x="36576" y="77819"/>
                </a:lnTo>
                <a:lnTo>
                  <a:pt x="39624" y="76295"/>
                </a:lnTo>
                <a:lnTo>
                  <a:pt x="42767" y="74771"/>
                </a:lnTo>
                <a:lnTo>
                  <a:pt x="44291" y="73247"/>
                </a:lnTo>
                <a:lnTo>
                  <a:pt x="48863" y="64103"/>
                </a:lnTo>
                <a:lnTo>
                  <a:pt x="50387" y="59436"/>
                </a:lnTo>
                <a:lnTo>
                  <a:pt x="50387" y="36576"/>
                </a:lnTo>
                <a:lnTo>
                  <a:pt x="62579" y="36576"/>
                </a:lnTo>
                <a:lnTo>
                  <a:pt x="62579" y="56388"/>
                </a:lnTo>
                <a:lnTo>
                  <a:pt x="61055" y="62579"/>
                </a:lnTo>
                <a:lnTo>
                  <a:pt x="58007" y="71723"/>
                </a:lnTo>
                <a:lnTo>
                  <a:pt x="54959" y="76295"/>
                </a:lnTo>
                <a:lnTo>
                  <a:pt x="51911" y="7934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2763488" y="2809875"/>
            <a:ext cx="62865" cy="86996"/>
          </a:xfrm>
          <a:custGeom>
            <a:avLst/>
            <a:gdLst/>
            <a:ahLst/>
            <a:cxnLst/>
            <a:rect l="l" t="t" r="r" b="b"/>
            <a:pathLst>
              <a:path w="62864" h="86994">
                <a:moveTo>
                  <a:pt x="36576" y="86868"/>
                </a:moveTo>
                <a:lnTo>
                  <a:pt x="22860" y="86868"/>
                </a:lnTo>
                <a:lnTo>
                  <a:pt x="18288" y="83820"/>
                </a:lnTo>
                <a:lnTo>
                  <a:pt x="12192" y="80772"/>
                </a:lnTo>
                <a:lnTo>
                  <a:pt x="9144" y="76200"/>
                </a:lnTo>
                <a:lnTo>
                  <a:pt x="6096" y="73152"/>
                </a:lnTo>
                <a:lnTo>
                  <a:pt x="4572" y="68580"/>
                </a:lnTo>
                <a:lnTo>
                  <a:pt x="3048" y="62484"/>
                </a:lnTo>
                <a:lnTo>
                  <a:pt x="1524" y="57912"/>
                </a:lnTo>
                <a:lnTo>
                  <a:pt x="0" y="50292"/>
                </a:lnTo>
                <a:lnTo>
                  <a:pt x="0" y="36576"/>
                </a:lnTo>
                <a:lnTo>
                  <a:pt x="1524" y="30480"/>
                </a:lnTo>
                <a:lnTo>
                  <a:pt x="3048" y="25908"/>
                </a:lnTo>
                <a:lnTo>
                  <a:pt x="4572" y="19812"/>
                </a:lnTo>
                <a:lnTo>
                  <a:pt x="6096" y="15240"/>
                </a:lnTo>
                <a:lnTo>
                  <a:pt x="9144" y="12192"/>
                </a:lnTo>
                <a:lnTo>
                  <a:pt x="10668" y="7620"/>
                </a:lnTo>
                <a:lnTo>
                  <a:pt x="13716" y="4572"/>
                </a:lnTo>
                <a:lnTo>
                  <a:pt x="18288" y="3048"/>
                </a:lnTo>
                <a:lnTo>
                  <a:pt x="22860" y="0"/>
                </a:lnTo>
                <a:lnTo>
                  <a:pt x="41243" y="0"/>
                </a:lnTo>
                <a:lnTo>
                  <a:pt x="44291" y="1524"/>
                </a:lnTo>
                <a:lnTo>
                  <a:pt x="48863" y="4572"/>
                </a:lnTo>
                <a:lnTo>
                  <a:pt x="51911" y="6096"/>
                </a:lnTo>
                <a:lnTo>
                  <a:pt x="53943" y="9144"/>
                </a:lnTo>
                <a:lnTo>
                  <a:pt x="28956" y="9144"/>
                </a:lnTo>
                <a:lnTo>
                  <a:pt x="22860" y="12192"/>
                </a:lnTo>
                <a:lnTo>
                  <a:pt x="21336" y="13716"/>
                </a:lnTo>
                <a:lnTo>
                  <a:pt x="18288" y="15240"/>
                </a:lnTo>
                <a:lnTo>
                  <a:pt x="13716" y="24384"/>
                </a:lnTo>
                <a:lnTo>
                  <a:pt x="13716" y="28956"/>
                </a:lnTo>
                <a:lnTo>
                  <a:pt x="12192" y="32004"/>
                </a:lnTo>
                <a:lnTo>
                  <a:pt x="12192" y="50292"/>
                </a:lnTo>
                <a:lnTo>
                  <a:pt x="30014" y="50292"/>
                </a:lnTo>
                <a:lnTo>
                  <a:pt x="13716" y="62484"/>
                </a:lnTo>
                <a:lnTo>
                  <a:pt x="15240" y="64008"/>
                </a:lnTo>
                <a:lnTo>
                  <a:pt x="15240" y="65532"/>
                </a:lnTo>
                <a:lnTo>
                  <a:pt x="16764" y="68580"/>
                </a:lnTo>
                <a:lnTo>
                  <a:pt x="19812" y="71628"/>
                </a:lnTo>
                <a:lnTo>
                  <a:pt x="19812" y="73152"/>
                </a:lnTo>
                <a:lnTo>
                  <a:pt x="22860" y="76200"/>
                </a:lnTo>
                <a:lnTo>
                  <a:pt x="25908" y="76200"/>
                </a:lnTo>
                <a:lnTo>
                  <a:pt x="27432" y="77724"/>
                </a:lnTo>
                <a:lnTo>
                  <a:pt x="52927" y="77724"/>
                </a:lnTo>
                <a:lnTo>
                  <a:pt x="51911" y="79248"/>
                </a:lnTo>
                <a:lnTo>
                  <a:pt x="48863" y="82296"/>
                </a:lnTo>
                <a:lnTo>
                  <a:pt x="44291" y="83820"/>
                </a:lnTo>
                <a:lnTo>
                  <a:pt x="41243" y="85344"/>
                </a:lnTo>
                <a:lnTo>
                  <a:pt x="36576" y="86868"/>
                </a:lnTo>
                <a:close/>
              </a:path>
              <a:path w="62864" h="86994">
                <a:moveTo>
                  <a:pt x="30014" y="50292"/>
                </a:moveTo>
                <a:lnTo>
                  <a:pt x="12192" y="50292"/>
                </a:lnTo>
                <a:lnTo>
                  <a:pt x="48863" y="24384"/>
                </a:lnTo>
                <a:lnTo>
                  <a:pt x="47339" y="22860"/>
                </a:lnTo>
                <a:lnTo>
                  <a:pt x="47339" y="19812"/>
                </a:lnTo>
                <a:lnTo>
                  <a:pt x="44291" y="16764"/>
                </a:lnTo>
                <a:lnTo>
                  <a:pt x="44291" y="15240"/>
                </a:lnTo>
                <a:lnTo>
                  <a:pt x="41243" y="12192"/>
                </a:lnTo>
                <a:lnTo>
                  <a:pt x="39624" y="10668"/>
                </a:lnTo>
                <a:lnTo>
                  <a:pt x="38100" y="10668"/>
                </a:lnTo>
                <a:lnTo>
                  <a:pt x="35052" y="9144"/>
                </a:lnTo>
                <a:lnTo>
                  <a:pt x="53943" y="9144"/>
                </a:lnTo>
                <a:lnTo>
                  <a:pt x="54959" y="10668"/>
                </a:lnTo>
                <a:lnTo>
                  <a:pt x="56483" y="13716"/>
                </a:lnTo>
                <a:lnTo>
                  <a:pt x="59531" y="18288"/>
                </a:lnTo>
                <a:lnTo>
                  <a:pt x="61055" y="24384"/>
                </a:lnTo>
                <a:lnTo>
                  <a:pt x="62579" y="28956"/>
                </a:lnTo>
                <a:lnTo>
                  <a:pt x="62579" y="35052"/>
                </a:lnTo>
                <a:lnTo>
                  <a:pt x="50387" y="35052"/>
                </a:lnTo>
                <a:lnTo>
                  <a:pt x="30014" y="50292"/>
                </a:lnTo>
                <a:close/>
              </a:path>
              <a:path w="62864" h="86994">
                <a:moveTo>
                  <a:pt x="52927" y="77724"/>
                </a:moveTo>
                <a:lnTo>
                  <a:pt x="35052" y="77724"/>
                </a:lnTo>
                <a:lnTo>
                  <a:pt x="36576" y="76200"/>
                </a:lnTo>
                <a:lnTo>
                  <a:pt x="39624" y="74676"/>
                </a:lnTo>
                <a:lnTo>
                  <a:pt x="42767" y="73152"/>
                </a:lnTo>
                <a:lnTo>
                  <a:pt x="44291" y="71628"/>
                </a:lnTo>
                <a:lnTo>
                  <a:pt x="48863" y="62484"/>
                </a:lnTo>
                <a:lnTo>
                  <a:pt x="50387" y="57912"/>
                </a:lnTo>
                <a:lnTo>
                  <a:pt x="50387" y="35052"/>
                </a:lnTo>
                <a:lnTo>
                  <a:pt x="62579" y="35052"/>
                </a:lnTo>
                <a:lnTo>
                  <a:pt x="62579" y="56388"/>
                </a:lnTo>
                <a:lnTo>
                  <a:pt x="61055" y="60960"/>
                </a:lnTo>
                <a:lnTo>
                  <a:pt x="59531" y="67056"/>
                </a:lnTo>
                <a:lnTo>
                  <a:pt x="58007" y="71628"/>
                </a:lnTo>
                <a:lnTo>
                  <a:pt x="54959" y="74676"/>
                </a:lnTo>
                <a:lnTo>
                  <a:pt x="52927" y="777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566166" y="2971514"/>
            <a:ext cx="349377" cy="114585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2548319" y="2971513"/>
            <a:ext cx="274701" cy="86963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778764" y="3236976"/>
            <a:ext cx="74930" cy="10795"/>
          </a:xfrm>
          <a:custGeom>
            <a:avLst/>
            <a:gdLst/>
            <a:ahLst/>
            <a:cxnLst/>
            <a:rect l="l" t="t" r="r" b="b"/>
            <a:pathLst>
              <a:path w="74930" h="10794">
                <a:moveTo>
                  <a:pt x="0" y="0"/>
                </a:moveTo>
                <a:lnTo>
                  <a:pt x="74676" y="0"/>
                </a:lnTo>
                <a:lnTo>
                  <a:pt x="74676" y="10668"/>
                </a:lnTo>
                <a:lnTo>
                  <a:pt x="0" y="10668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2546795" y="3133250"/>
            <a:ext cx="202977" cy="88486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2769585" y="3134773"/>
            <a:ext cx="52069" cy="86996"/>
          </a:xfrm>
          <a:custGeom>
            <a:avLst/>
            <a:gdLst/>
            <a:ahLst/>
            <a:cxnLst/>
            <a:rect l="l" t="t" r="r" b="b"/>
            <a:pathLst>
              <a:path w="52069" h="86994">
                <a:moveTo>
                  <a:pt x="45815" y="76200"/>
                </a:moveTo>
                <a:lnTo>
                  <a:pt x="24384" y="76200"/>
                </a:lnTo>
                <a:lnTo>
                  <a:pt x="27432" y="74676"/>
                </a:lnTo>
                <a:lnTo>
                  <a:pt x="28956" y="74676"/>
                </a:lnTo>
                <a:lnTo>
                  <a:pt x="32004" y="73152"/>
                </a:lnTo>
                <a:lnTo>
                  <a:pt x="33528" y="71628"/>
                </a:lnTo>
                <a:lnTo>
                  <a:pt x="36671" y="70104"/>
                </a:lnTo>
                <a:lnTo>
                  <a:pt x="38195" y="68580"/>
                </a:lnTo>
                <a:lnTo>
                  <a:pt x="38195" y="65532"/>
                </a:lnTo>
                <a:lnTo>
                  <a:pt x="39719" y="64008"/>
                </a:lnTo>
                <a:lnTo>
                  <a:pt x="39719" y="53340"/>
                </a:lnTo>
                <a:lnTo>
                  <a:pt x="38195" y="50292"/>
                </a:lnTo>
                <a:lnTo>
                  <a:pt x="35147" y="47244"/>
                </a:lnTo>
                <a:lnTo>
                  <a:pt x="30480" y="44196"/>
                </a:lnTo>
                <a:lnTo>
                  <a:pt x="1524" y="44196"/>
                </a:lnTo>
                <a:lnTo>
                  <a:pt x="1524" y="0"/>
                </a:lnTo>
                <a:lnTo>
                  <a:pt x="47339" y="0"/>
                </a:lnTo>
                <a:lnTo>
                  <a:pt x="47339" y="10668"/>
                </a:lnTo>
                <a:lnTo>
                  <a:pt x="12192" y="10668"/>
                </a:lnTo>
                <a:lnTo>
                  <a:pt x="12192" y="33528"/>
                </a:lnTo>
                <a:lnTo>
                  <a:pt x="24384" y="33528"/>
                </a:lnTo>
                <a:lnTo>
                  <a:pt x="27432" y="35052"/>
                </a:lnTo>
                <a:lnTo>
                  <a:pt x="32004" y="35052"/>
                </a:lnTo>
                <a:lnTo>
                  <a:pt x="35147" y="36576"/>
                </a:lnTo>
                <a:lnTo>
                  <a:pt x="39719" y="36576"/>
                </a:lnTo>
                <a:lnTo>
                  <a:pt x="42767" y="39624"/>
                </a:lnTo>
                <a:lnTo>
                  <a:pt x="45815" y="41148"/>
                </a:lnTo>
                <a:lnTo>
                  <a:pt x="47339" y="42672"/>
                </a:lnTo>
                <a:lnTo>
                  <a:pt x="48863" y="45720"/>
                </a:lnTo>
                <a:lnTo>
                  <a:pt x="51911" y="48768"/>
                </a:lnTo>
                <a:lnTo>
                  <a:pt x="51911" y="65532"/>
                </a:lnTo>
                <a:lnTo>
                  <a:pt x="48863" y="70104"/>
                </a:lnTo>
                <a:lnTo>
                  <a:pt x="45815" y="76200"/>
                </a:lnTo>
                <a:close/>
              </a:path>
              <a:path w="52069" h="86994">
                <a:moveTo>
                  <a:pt x="21336" y="86963"/>
                </a:moveTo>
                <a:lnTo>
                  <a:pt x="7620" y="86963"/>
                </a:lnTo>
                <a:lnTo>
                  <a:pt x="6096" y="85439"/>
                </a:lnTo>
                <a:lnTo>
                  <a:pt x="0" y="85439"/>
                </a:lnTo>
                <a:lnTo>
                  <a:pt x="0" y="74676"/>
                </a:lnTo>
                <a:lnTo>
                  <a:pt x="3048" y="76200"/>
                </a:lnTo>
                <a:lnTo>
                  <a:pt x="45815" y="76200"/>
                </a:lnTo>
                <a:lnTo>
                  <a:pt x="42767" y="79248"/>
                </a:lnTo>
                <a:lnTo>
                  <a:pt x="38195" y="80772"/>
                </a:lnTo>
                <a:lnTo>
                  <a:pt x="35147" y="82391"/>
                </a:lnTo>
                <a:lnTo>
                  <a:pt x="21336" y="8696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2763488" y="3296412"/>
            <a:ext cx="62865" cy="86996"/>
          </a:xfrm>
          <a:custGeom>
            <a:avLst/>
            <a:gdLst/>
            <a:ahLst/>
            <a:cxnLst/>
            <a:rect l="l" t="t" r="r" b="b"/>
            <a:pathLst>
              <a:path w="62864" h="86995">
                <a:moveTo>
                  <a:pt x="36576" y="86963"/>
                </a:moveTo>
                <a:lnTo>
                  <a:pt x="25908" y="86963"/>
                </a:lnTo>
                <a:lnTo>
                  <a:pt x="22860" y="85439"/>
                </a:lnTo>
                <a:lnTo>
                  <a:pt x="18288" y="83915"/>
                </a:lnTo>
                <a:lnTo>
                  <a:pt x="12192" y="80867"/>
                </a:lnTo>
                <a:lnTo>
                  <a:pt x="9144" y="76295"/>
                </a:lnTo>
                <a:lnTo>
                  <a:pt x="6096" y="73247"/>
                </a:lnTo>
                <a:lnTo>
                  <a:pt x="4572" y="68675"/>
                </a:lnTo>
                <a:lnTo>
                  <a:pt x="3048" y="62579"/>
                </a:lnTo>
                <a:lnTo>
                  <a:pt x="1524" y="58007"/>
                </a:lnTo>
                <a:lnTo>
                  <a:pt x="0" y="50387"/>
                </a:lnTo>
                <a:lnTo>
                  <a:pt x="0" y="36671"/>
                </a:lnTo>
                <a:lnTo>
                  <a:pt x="1524" y="30575"/>
                </a:lnTo>
                <a:lnTo>
                  <a:pt x="3048" y="26003"/>
                </a:lnTo>
                <a:lnTo>
                  <a:pt x="4572" y="19812"/>
                </a:lnTo>
                <a:lnTo>
                  <a:pt x="6096" y="15240"/>
                </a:lnTo>
                <a:lnTo>
                  <a:pt x="9144" y="12192"/>
                </a:lnTo>
                <a:lnTo>
                  <a:pt x="10668" y="7620"/>
                </a:lnTo>
                <a:lnTo>
                  <a:pt x="13716" y="4572"/>
                </a:lnTo>
                <a:lnTo>
                  <a:pt x="18288" y="3048"/>
                </a:lnTo>
                <a:lnTo>
                  <a:pt x="22860" y="0"/>
                </a:lnTo>
                <a:lnTo>
                  <a:pt x="41243" y="0"/>
                </a:lnTo>
                <a:lnTo>
                  <a:pt x="44291" y="1524"/>
                </a:lnTo>
                <a:lnTo>
                  <a:pt x="48863" y="3048"/>
                </a:lnTo>
                <a:lnTo>
                  <a:pt x="51911" y="6096"/>
                </a:lnTo>
                <a:lnTo>
                  <a:pt x="53943" y="9144"/>
                </a:lnTo>
                <a:lnTo>
                  <a:pt x="25908" y="9144"/>
                </a:lnTo>
                <a:lnTo>
                  <a:pt x="22860" y="10668"/>
                </a:lnTo>
                <a:lnTo>
                  <a:pt x="18288" y="15240"/>
                </a:lnTo>
                <a:lnTo>
                  <a:pt x="16764" y="18288"/>
                </a:lnTo>
                <a:lnTo>
                  <a:pt x="15240" y="19812"/>
                </a:lnTo>
                <a:lnTo>
                  <a:pt x="13716" y="24479"/>
                </a:lnTo>
                <a:lnTo>
                  <a:pt x="13716" y="29051"/>
                </a:lnTo>
                <a:lnTo>
                  <a:pt x="12192" y="32099"/>
                </a:lnTo>
                <a:lnTo>
                  <a:pt x="12192" y="50387"/>
                </a:lnTo>
                <a:lnTo>
                  <a:pt x="28815" y="50387"/>
                </a:lnTo>
                <a:lnTo>
                  <a:pt x="13716" y="61055"/>
                </a:lnTo>
                <a:lnTo>
                  <a:pt x="15240" y="64103"/>
                </a:lnTo>
                <a:lnTo>
                  <a:pt x="15240" y="65627"/>
                </a:lnTo>
                <a:lnTo>
                  <a:pt x="16764" y="68675"/>
                </a:lnTo>
                <a:lnTo>
                  <a:pt x="19812" y="71723"/>
                </a:lnTo>
                <a:lnTo>
                  <a:pt x="19812" y="73247"/>
                </a:lnTo>
                <a:lnTo>
                  <a:pt x="21336" y="74771"/>
                </a:lnTo>
                <a:lnTo>
                  <a:pt x="22860" y="74771"/>
                </a:lnTo>
                <a:lnTo>
                  <a:pt x="25908" y="76295"/>
                </a:lnTo>
                <a:lnTo>
                  <a:pt x="27432" y="76295"/>
                </a:lnTo>
                <a:lnTo>
                  <a:pt x="28956" y="77819"/>
                </a:lnTo>
                <a:lnTo>
                  <a:pt x="52927" y="77819"/>
                </a:lnTo>
                <a:lnTo>
                  <a:pt x="51911" y="79343"/>
                </a:lnTo>
                <a:lnTo>
                  <a:pt x="48863" y="82391"/>
                </a:lnTo>
                <a:lnTo>
                  <a:pt x="44291" y="83915"/>
                </a:lnTo>
                <a:lnTo>
                  <a:pt x="41243" y="85439"/>
                </a:lnTo>
                <a:lnTo>
                  <a:pt x="36576" y="86963"/>
                </a:lnTo>
                <a:close/>
              </a:path>
              <a:path w="62864" h="86995">
                <a:moveTo>
                  <a:pt x="28815" y="50387"/>
                </a:moveTo>
                <a:lnTo>
                  <a:pt x="12192" y="50387"/>
                </a:lnTo>
                <a:lnTo>
                  <a:pt x="48863" y="24479"/>
                </a:lnTo>
                <a:lnTo>
                  <a:pt x="47339" y="21336"/>
                </a:lnTo>
                <a:lnTo>
                  <a:pt x="47339" y="19812"/>
                </a:lnTo>
                <a:lnTo>
                  <a:pt x="44291" y="16764"/>
                </a:lnTo>
                <a:lnTo>
                  <a:pt x="44291" y="15240"/>
                </a:lnTo>
                <a:lnTo>
                  <a:pt x="41243" y="12192"/>
                </a:lnTo>
                <a:lnTo>
                  <a:pt x="39624" y="10668"/>
                </a:lnTo>
                <a:lnTo>
                  <a:pt x="38100" y="10668"/>
                </a:lnTo>
                <a:lnTo>
                  <a:pt x="35052" y="9144"/>
                </a:lnTo>
                <a:lnTo>
                  <a:pt x="53943" y="9144"/>
                </a:lnTo>
                <a:lnTo>
                  <a:pt x="54959" y="10668"/>
                </a:lnTo>
                <a:lnTo>
                  <a:pt x="56483" y="13716"/>
                </a:lnTo>
                <a:lnTo>
                  <a:pt x="59531" y="18288"/>
                </a:lnTo>
                <a:lnTo>
                  <a:pt x="61055" y="22955"/>
                </a:lnTo>
                <a:lnTo>
                  <a:pt x="62579" y="29051"/>
                </a:lnTo>
                <a:lnTo>
                  <a:pt x="62579" y="35147"/>
                </a:lnTo>
                <a:lnTo>
                  <a:pt x="50387" y="35147"/>
                </a:lnTo>
                <a:lnTo>
                  <a:pt x="28815" y="50387"/>
                </a:lnTo>
                <a:close/>
              </a:path>
              <a:path w="62864" h="86995">
                <a:moveTo>
                  <a:pt x="52927" y="77819"/>
                </a:moveTo>
                <a:lnTo>
                  <a:pt x="35052" y="77819"/>
                </a:lnTo>
                <a:lnTo>
                  <a:pt x="36576" y="76295"/>
                </a:lnTo>
                <a:lnTo>
                  <a:pt x="39624" y="74771"/>
                </a:lnTo>
                <a:lnTo>
                  <a:pt x="42767" y="73247"/>
                </a:lnTo>
                <a:lnTo>
                  <a:pt x="44291" y="71723"/>
                </a:lnTo>
                <a:lnTo>
                  <a:pt x="48863" y="62579"/>
                </a:lnTo>
                <a:lnTo>
                  <a:pt x="50387" y="58007"/>
                </a:lnTo>
                <a:lnTo>
                  <a:pt x="50387" y="35147"/>
                </a:lnTo>
                <a:lnTo>
                  <a:pt x="62579" y="35147"/>
                </a:lnTo>
                <a:lnTo>
                  <a:pt x="62579" y="56483"/>
                </a:lnTo>
                <a:lnTo>
                  <a:pt x="61055" y="61055"/>
                </a:lnTo>
                <a:lnTo>
                  <a:pt x="59531" y="67151"/>
                </a:lnTo>
                <a:lnTo>
                  <a:pt x="58007" y="71723"/>
                </a:lnTo>
                <a:lnTo>
                  <a:pt x="54959" y="74771"/>
                </a:lnTo>
                <a:lnTo>
                  <a:pt x="52927" y="778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567690" y="3477957"/>
            <a:ext cx="53340" cy="67310"/>
          </a:xfrm>
          <a:custGeom>
            <a:avLst/>
            <a:gdLst/>
            <a:ahLst/>
            <a:cxnLst/>
            <a:rect l="l" t="t" r="r" b="b"/>
            <a:pathLst>
              <a:path w="53340" h="67310">
                <a:moveTo>
                  <a:pt x="38100" y="1524"/>
                </a:moveTo>
                <a:lnTo>
                  <a:pt x="15240" y="1524"/>
                </a:lnTo>
                <a:lnTo>
                  <a:pt x="16764" y="0"/>
                </a:lnTo>
                <a:lnTo>
                  <a:pt x="35052" y="0"/>
                </a:lnTo>
                <a:lnTo>
                  <a:pt x="38100" y="1524"/>
                </a:lnTo>
                <a:close/>
              </a:path>
              <a:path w="53340" h="67310">
                <a:moveTo>
                  <a:pt x="4572" y="13716"/>
                </a:moveTo>
                <a:lnTo>
                  <a:pt x="4572" y="4572"/>
                </a:lnTo>
                <a:lnTo>
                  <a:pt x="6096" y="3048"/>
                </a:lnTo>
                <a:lnTo>
                  <a:pt x="10668" y="3048"/>
                </a:lnTo>
                <a:lnTo>
                  <a:pt x="12192" y="1524"/>
                </a:lnTo>
                <a:lnTo>
                  <a:pt x="42672" y="1524"/>
                </a:lnTo>
                <a:lnTo>
                  <a:pt x="44196" y="3048"/>
                </a:lnTo>
                <a:lnTo>
                  <a:pt x="47244" y="4572"/>
                </a:lnTo>
                <a:lnTo>
                  <a:pt x="48768" y="6096"/>
                </a:lnTo>
                <a:lnTo>
                  <a:pt x="50292" y="9144"/>
                </a:lnTo>
                <a:lnTo>
                  <a:pt x="19812" y="9144"/>
                </a:lnTo>
                <a:lnTo>
                  <a:pt x="16764" y="10668"/>
                </a:lnTo>
                <a:lnTo>
                  <a:pt x="12192" y="12192"/>
                </a:lnTo>
                <a:lnTo>
                  <a:pt x="9144" y="12192"/>
                </a:lnTo>
                <a:lnTo>
                  <a:pt x="4572" y="13716"/>
                </a:lnTo>
                <a:close/>
              </a:path>
              <a:path w="53340" h="67310">
                <a:moveTo>
                  <a:pt x="28956" y="67151"/>
                </a:moveTo>
                <a:lnTo>
                  <a:pt x="13716" y="67151"/>
                </a:lnTo>
                <a:lnTo>
                  <a:pt x="10668" y="65627"/>
                </a:lnTo>
                <a:lnTo>
                  <a:pt x="9144" y="65627"/>
                </a:lnTo>
                <a:lnTo>
                  <a:pt x="6096" y="64103"/>
                </a:lnTo>
                <a:lnTo>
                  <a:pt x="3048" y="61055"/>
                </a:lnTo>
                <a:lnTo>
                  <a:pt x="1524" y="58007"/>
                </a:lnTo>
                <a:lnTo>
                  <a:pt x="1524" y="56483"/>
                </a:lnTo>
                <a:lnTo>
                  <a:pt x="0" y="53435"/>
                </a:lnTo>
                <a:lnTo>
                  <a:pt x="0" y="42672"/>
                </a:lnTo>
                <a:lnTo>
                  <a:pt x="1524" y="36576"/>
                </a:lnTo>
                <a:lnTo>
                  <a:pt x="7620" y="33528"/>
                </a:lnTo>
                <a:lnTo>
                  <a:pt x="12192" y="30480"/>
                </a:lnTo>
                <a:lnTo>
                  <a:pt x="19812" y="27432"/>
                </a:lnTo>
                <a:lnTo>
                  <a:pt x="42672" y="27432"/>
                </a:lnTo>
                <a:lnTo>
                  <a:pt x="42672" y="18288"/>
                </a:lnTo>
                <a:lnTo>
                  <a:pt x="41148" y="15240"/>
                </a:lnTo>
                <a:lnTo>
                  <a:pt x="36576" y="10668"/>
                </a:lnTo>
                <a:lnTo>
                  <a:pt x="32004" y="9144"/>
                </a:lnTo>
                <a:lnTo>
                  <a:pt x="50292" y="9144"/>
                </a:lnTo>
                <a:lnTo>
                  <a:pt x="51816" y="12192"/>
                </a:lnTo>
                <a:lnTo>
                  <a:pt x="53340" y="13716"/>
                </a:lnTo>
                <a:lnTo>
                  <a:pt x="53340" y="36576"/>
                </a:lnTo>
                <a:lnTo>
                  <a:pt x="22860" y="36576"/>
                </a:lnTo>
                <a:lnTo>
                  <a:pt x="19812" y="38100"/>
                </a:lnTo>
                <a:lnTo>
                  <a:pt x="16764" y="38100"/>
                </a:lnTo>
                <a:lnTo>
                  <a:pt x="13716" y="41148"/>
                </a:lnTo>
                <a:lnTo>
                  <a:pt x="13716" y="42672"/>
                </a:lnTo>
                <a:lnTo>
                  <a:pt x="12192" y="44196"/>
                </a:lnTo>
                <a:lnTo>
                  <a:pt x="12192" y="53435"/>
                </a:lnTo>
                <a:lnTo>
                  <a:pt x="15240" y="56483"/>
                </a:lnTo>
                <a:lnTo>
                  <a:pt x="16764" y="56483"/>
                </a:lnTo>
                <a:lnTo>
                  <a:pt x="18288" y="58007"/>
                </a:lnTo>
                <a:lnTo>
                  <a:pt x="42672" y="58007"/>
                </a:lnTo>
                <a:lnTo>
                  <a:pt x="36576" y="64103"/>
                </a:lnTo>
                <a:lnTo>
                  <a:pt x="32004" y="65627"/>
                </a:lnTo>
                <a:lnTo>
                  <a:pt x="28956" y="67151"/>
                </a:lnTo>
                <a:close/>
              </a:path>
              <a:path w="53340" h="67310">
                <a:moveTo>
                  <a:pt x="53340" y="67151"/>
                </a:moveTo>
                <a:lnTo>
                  <a:pt x="44196" y="67151"/>
                </a:lnTo>
                <a:lnTo>
                  <a:pt x="42672" y="58007"/>
                </a:lnTo>
                <a:lnTo>
                  <a:pt x="27432" y="58007"/>
                </a:lnTo>
                <a:lnTo>
                  <a:pt x="32004" y="56483"/>
                </a:lnTo>
                <a:lnTo>
                  <a:pt x="35052" y="54959"/>
                </a:lnTo>
                <a:lnTo>
                  <a:pt x="38100" y="51911"/>
                </a:lnTo>
                <a:lnTo>
                  <a:pt x="42672" y="48863"/>
                </a:lnTo>
                <a:lnTo>
                  <a:pt x="42672" y="36576"/>
                </a:lnTo>
                <a:lnTo>
                  <a:pt x="53340" y="36576"/>
                </a:lnTo>
                <a:lnTo>
                  <a:pt x="53340" y="671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642461" y="3477957"/>
            <a:ext cx="52069" cy="67310"/>
          </a:xfrm>
          <a:custGeom>
            <a:avLst/>
            <a:gdLst/>
            <a:ahLst/>
            <a:cxnLst/>
            <a:rect l="l" t="t" r="r" b="b"/>
            <a:pathLst>
              <a:path w="52070" h="67310">
                <a:moveTo>
                  <a:pt x="21336" y="12192"/>
                </a:moveTo>
                <a:lnTo>
                  <a:pt x="10668" y="12192"/>
                </a:lnTo>
                <a:lnTo>
                  <a:pt x="12192" y="9144"/>
                </a:lnTo>
                <a:lnTo>
                  <a:pt x="13716" y="7620"/>
                </a:lnTo>
                <a:lnTo>
                  <a:pt x="16764" y="6096"/>
                </a:lnTo>
                <a:lnTo>
                  <a:pt x="21336" y="1524"/>
                </a:lnTo>
                <a:lnTo>
                  <a:pt x="22860" y="1524"/>
                </a:lnTo>
                <a:lnTo>
                  <a:pt x="24384" y="0"/>
                </a:lnTo>
                <a:lnTo>
                  <a:pt x="38100" y="0"/>
                </a:lnTo>
                <a:lnTo>
                  <a:pt x="44196" y="1524"/>
                </a:lnTo>
                <a:lnTo>
                  <a:pt x="47244" y="6096"/>
                </a:lnTo>
                <a:lnTo>
                  <a:pt x="50292" y="9144"/>
                </a:lnTo>
                <a:lnTo>
                  <a:pt x="27432" y="9144"/>
                </a:lnTo>
                <a:lnTo>
                  <a:pt x="25908" y="10668"/>
                </a:lnTo>
                <a:lnTo>
                  <a:pt x="22860" y="10668"/>
                </a:lnTo>
                <a:lnTo>
                  <a:pt x="21336" y="12192"/>
                </a:lnTo>
                <a:close/>
              </a:path>
              <a:path w="52070" h="67310">
                <a:moveTo>
                  <a:pt x="10668" y="67151"/>
                </a:moveTo>
                <a:lnTo>
                  <a:pt x="0" y="67151"/>
                </a:lnTo>
                <a:lnTo>
                  <a:pt x="0" y="1524"/>
                </a:lnTo>
                <a:lnTo>
                  <a:pt x="10668" y="1524"/>
                </a:lnTo>
                <a:lnTo>
                  <a:pt x="10668" y="12192"/>
                </a:lnTo>
                <a:lnTo>
                  <a:pt x="21336" y="12192"/>
                </a:lnTo>
                <a:lnTo>
                  <a:pt x="10668" y="22860"/>
                </a:lnTo>
                <a:lnTo>
                  <a:pt x="10668" y="67151"/>
                </a:lnTo>
                <a:close/>
              </a:path>
              <a:path w="52070" h="67310">
                <a:moveTo>
                  <a:pt x="51816" y="67151"/>
                </a:moveTo>
                <a:lnTo>
                  <a:pt x="41148" y="67151"/>
                </a:lnTo>
                <a:lnTo>
                  <a:pt x="41148" y="19812"/>
                </a:lnTo>
                <a:lnTo>
                  <a:pt x="39624" y="15240"/>
                </a:lnTo>
                <a:lnTo>
                  <a:pt x="38100" y="13716"/>
                </a:lnTo>
                <a:lnTo>
                  <a:pt x="36576" y="10668"/>
                </a:lnTo>
                <a:lnTo>
                  <a:pt x="33528" y="9144"/>
                </a:lnTo>
                <a:lnTo>
                  <a:pt x="50292" y="9144"/>
                </a:lnTo>
                <a:lnTo>
                  <a:pt x="51816" y="15240"/>
                </a:lnTo>
                <a:lnTo>
                  <a:pt x="51816" y="671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715708" y="3477957"/>
            <a:ext cx="53340" cy="67310"/>
          </a:xfrm>
          <a:custGeom>
            <a:avLst/>
            <a:gdLst/>
            <a:ahLst/>
            <a:cxnLst/>
            <a:rect l="l" t="t" r="r" b="b"/>
            <a:pathLst>
              <a:path w="53340" h="67310">
                <a:moveTo>
                  <a:pt x="21336" y="12192"/>
                </a:moveTo>
                <a:lnTo>
                  <a:pt x="10668" y="12192"/>
                </a:lnTo>
                <a:lnTo>
                  <a:pt x="12192" y="9144"/>
                </a:lnTo>
                <a:lnTo>
                  <a:pt x="13716" y="7620"/>
                </a:lnTo>
                <a:lnTo>
                  <a:pt x="16764" y="6096"/>
                </a:lnTo>
                <a:lnTo>
                  <a:pt x="21336" y="1524"/>
                </a:lnTo>
                <a:lnTo>
                  <a:pt x="22860" y="1524"/>
                </a:lnTo>
                <a:lnTo>
                  <a:pt x="24384" y="0"/>
                </a:lnTo>
                <a:lnTo>
                  <a:pt x="39624" y="0"/>
                </a:lnTo>
                <a:lnTo>
                  <a:pt x="44196" y="1524"/>
                </a:lnTo>
                <a:lnTo>
                  <a:pt x="47244" y="6096"/>
                </a:lnTo>
                <a:lnTo>
                  <a:pt x="50292" y="9144"/>
                </a:lnTo>
                <a:lnTo>
                  <a:pt x="27432" y="9144"/>
                </a:lnTo>
                <a:lnTo>
                  <a:pt x="25908" y="10668"/>
                </a:lnTo>
                <a:lnTo>
                  <a:pt x="22860" y="10668"/>
                </a:lnTo>
                <a:lnTo>
                  <a:pt x="21336" y="12192"/>
                </a:lnTo>
                <a:close/>
              </a:path>
              <a:path w="53340" h="67310">
                <a:moveTo>
                  <a:pt x="10668" y="67151"/>
                </a:moveTo>
                <a:lnTo>
                  <a:pt x="0" y="67151"/>
                </a:lnTo>
                <a:lnTo>
                  <a:pt x="0" y="1524"/>
                </a:lnTo>
                <a:lnTo>
                  <a:pt x="10668" y="1524"/>
                </a:lnTo>
                <a:lnTo>
                  <a:pt x="10668" y="12192"/>
                </a:lnTo>
                <a:lnTo>
                  <a:pt x="21336" y="12192"/>
                </a:lnTo>
                <a:lnTo>
                  <a:pt x="10668" y="22860"/>
                </a:lnTo>
                <a:lnTo>
                  <a:pt x="10668" y="67151"/>
                </a:lnTo>
                <a:close/>
              </a:path>
              <a:path w="53340" h="67310">
                <a:moveTo>
                  <a:pt x="53340" y="67151"/>
                </a:moveTo>
                <a:lnTo>
                  <a:pt x="41148" y="67151"/>
                </a:lnTo>
                <a:lnTo>
                  <a:pt x="41148" y="19812"/>
                </a:lnTo>
                <a:lnTo>
                  <a:pt x="39624" y="15240"/>
                </a:lnTo>
                <a:lnTo>
                  <a:pt x="38100" y="13716"/>
                </a:lnTo>
                <a:lnTo>
                  <a:pt x="36576" y="10668"/>
                </a:lnTo>
                <a:lnTo>
                  <a:pt x="33528" y="9144"/>
                </a:lnTo>
                <a:lnTo>
                  <a:pt x="50292" y="9144"/>
                </a:lnTo>
                <a:lnTo>
                  <a:pt x="53340" y="15240"/>
                </a:lnTo>
                <a:lnTo>
                  <a:pt x="53340" y="671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790384" y="3477959"/>
            <a:ext cx="123634" cy="67151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938499" y="3452305"/>
            <a:ext cx="30480" cy="8889"/>
          </a:xfrm>
          <a:custGeom>
            <a:avLst/>
            <a:gdLst/>
            <a:ahLst/>
            <a:cxnLst/>
            <a:rect l="l" t="t" r="r" b="b"/>
            <a:pathLst>
              <a:path w="30480" h="8889">
                <a:moveTo>
                  <a:pt x="0" y="0"/>
                </a:moveTo>
                <a:lnTo>
                  <a:pt x="30480" y="0"/>
                </a:lnTo>
                <a:lnTo>
                  <a:pt x="30480" y="8890"/>
                </a:lnTo>
                <a:lnTo>
                  <a:pt x="0" y="889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958311" y="3461194"/>
            <a:ext cx="10795" cy="73659"/>
          </a:xfrm>
          <a:custGeom>
            <a:avLst/>
            <a:gdLst/>
            <a:ahLst/>
            <a:cxnLst/>
            <a:rect l="l" t="t" r="r" b="b"/>
            <a:pathLst>
              <a:path w="10794" h="73660">
                <a:moveTo>
                  <a:pt x="0" y="0"/>
                </a:moveTo>
                <a:lnTo>
                  <a:pt x="10668" y="0"/>
                </a:lnTo>
                <a:lnTo>
                  <a:pt x="10668" y="73660"/>
                </a:lnTo>
                <a:lnTo>
                  <a:pt x="0" y="7366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936975" y="3534442"/>
            <a:ext cx="52069" cy="10795"/>
          </a:xfrm>
          <a:custGeom>
            <a:avLst/>
            <a:gdLst/>
            <a:ahLst/>
            <a:cxnLst/>
            <a:rect l="l" t="t" r="r" b="b"/>
            <a:pathLst>
              <a:path w="52069" h="10795">
                <a:moveTo>
                  <a:pt x="51816" y="10668"/>
                </a:moveTo>
                <a:lnTo>
                  <a:pt x="0" y="10668"/>
                </a:lnTo>
                <a:lnTo>
                  <a:pt x="0" y="0"/>
                </a:lnTo>
                <a:lnTo>
                  <a:pt x="51816" y="0"/>
                </a:lnTo>
                <a:lnTo>
                  <a:pt x="51816" y="1066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2763488" y="3458146"/>
            <a:ext cx="62865" cy="86996"/>
          </a:xfrm>
          <a:custGeom>
            <a:avLst/>
            <a:gdLst/>
            <a:ahLst/>
            <a:cxnLst/>
            <a:rect l="l" t="t" r="r" b="b"/>
            <a:pathLst>
              <a:path w="62864" h="86995">
                <a:moveTo>
                  <a:pt x="41243" y="86963"/>
                </a:moveTo>
                <a:lnTo>
                  <a:pt x="22860" y="86963"/>
                </a:lnTo>
                <a:lnTo>
                  <a:pt x="18288" y="85439"/>
                </a:lnTo>
                <a:lnTo>
                  <a:pt x="15240" y="83915"/>
                </a:lnTo>
                <a:lnTo>
                  <a:pt x="12192" y="80867"/>
                </a:lnTo>
                <a:lnTo>
                  <a:pt x="9144" y="76200"/>
                </a:lnTo>
                <a:lnTo>
                  <a:pt x="6096" y="73152"/>
                </a:lnTo>
                <a:lnTo>
                  <a:pt x="3048" y="64008"/>
                </a:lnTo>
                <a:lnTo>
                  <a:pt x="0" y="51816"/>
                </a:lnTo>
                <a:lnTo>
                  <a:pt x="0" y="36576"/>
                </a:lnTo>
                <a:lnTo>
                  <a:pt x="1524" y="30480"/>
                </a:lnTo>
                <a:lnTo>
                  <a:pt x="3048" y="25908"/>
                </a:lnTo>
                <a:lnTo>
                  <a:pt x="4572" y="19812"/>
                </a:lnTo>
                <a:lnTo>
                  <a:pt x="6096" y="15240"/>
                </a:lnTo>
                <a:lnTo>
                  <a:pt x="9144" y="12192"/>
                </a:lnTo>
                <a:lnTo>
                  <a:pt x="10668" y="7620"/>
                </a:lnTo>
                <a:lnTo>
                  <a:pt x="13716" y="4572"/>
                </a:lnTo>
                <a:lnTo>
                  <a:pt x="27432" y="0"/>
                </a:lnTo>
                <a:lnTo>
                  <a:pt x="41243" y="0"/>
                </a:lnTo>
                <a:lnTo>
                  <a:pt x="44291" y="3048"/>
                </a:lnTo>
                <a:lnTo>
                  <a:pt x="48863" y="4572"/>
                </a:lnTo>
                <a:lnTo>
                  <a:pt x="51911" y="6096"/>
                </a:lnTo>
                <a:lnTo>
                  <a:pt x="53943" y="9144"/>
                </a:lnTo>
                <a:lnTo>
                  <a:pt x="28956" y="9144"/>
                </a:lnTo>
                <a:lnTo>
                  <a:pt x="22860" y="12192"/>
                </a:lnTo>
                <a:lnTo>
                  <a:pt x="21336" y="13716"/>
                </a:lnTo>
                <a:lnTo>
                  <a:pt x="18288" y="15240"/>
                </a:lnTo>
                <a:lnTo>
                  <a:pt x="13716" y="24384"/>
                </a:lnTo>
                <a:lnTo>
                  <a:pt x="13716" y="28956"/>
                </a:lnTo>
                <a:lnTo>
                  <a:pt x="12192" y="33528"/>
                </a:lnTo>
                <a:lnTo>
                  <a:pt x="12192" y="51816"/>
                </a:lnTo>
                <a:lnTo>
                  <a:pt x="27977" y="51816"/>
                </a:lnTo>
                <a:lnTo>
                  <a:pt x="13716" y="62484"/>
                </a:lnTo>
                <a:lnTo>
                  <a:pt x="15240" y="64008"/>
                </a:lnTo>
                <a:lnTo>
                  <a:pt x="15240" y="67056"/>
                </a:lnTo>
                <a:lnTo>
                  <a:pt x="19812" y="71628"/>
                </a:lnTo>
                <a:lnTo>
                  <a:pt x="19812" y="73152"/>
                </a:lnTo>
                <a:lnTo>
                  <a:pt x="22860" y="76200"/>
                </a:lnTo>
                <a:lnTo>
                  <a:pt x="25908" y="76200"/>
                </a:lnTo>
                <a:lnTo>
                  <a:pt x="27432" y="77819"/>
                </a:lnTo>
                <a:lnTo>
                  <a:pt x="52906" y="77819"/>
                </a:lnTo>
                <a:lnTo>
                  <a:pt x="51911" y="79343"/>
                </a:lnTo>
                <a:lnTo>
                  <a:pt x="48863" y="82391"/>
                </a:lnTo>
                <a:lnTo>
                  <a:pt x="44291" y="83915"/>
                </a:lnTo>
                <a:lnTo>
                  <a:pt x="41243" y="86963"/>
                </a:lnTo>
                <a:close/>
              </a:path>
              <a:path w="62864" h="86995">
                <a:moveTo>
                  <a:pt x="27977" y="51816"/>
                </a:moveTo>
                <a:lnTo>
                  <a:pt x="12192" y="51816"/>
                </a:lnTo>
                <a:lnTo>
                  <a:pt x="48863" y="24384"/>
                </a:lnTo>
                <a:lnTo>
                  <a:pt x="47339" y="22860"/>
                </a:lnTo>
                <a:lnTo>
                  <a:pt x="47339" y="19812"/>
                </a:lnTo>
                <a:lnTo>
                  <a:pt x="44291" y="16764"/>
                </a:lnTo>
                <a:lnTo>
                  <a:pt x="44291" y="15240"/>
                </a:lnTo>
                <a:lnTo>
                  <a:pt x="41243" y="12192"/>
                </a:lnTo>
                <a:lnTo>
                  <a:pt x="39624" y="12192"/>
                </a:lnTo>
                <a:lnTo>
                  <a:pt x="38100" y="10668"/>
                </a:lnTo>
                <a:lnTo>
                  <a:pt x="35052" y="10668"/>
                </a:lnTo>
                <a:lnTo>
                  <a:pt x="33528" y="9144"/>
                </a:lnTo>
                <a:lnTo>
                  <a:pt x="53943" y="9144"/>
                </a:lnTo>
                <a:lnTo>
                  <a:pt x="54959" y="10668"/>
                </a:lnTo>
                <a:lnTo>
                  <a:pt x="56483" y="13716"/>
                </a:lnTo>
                <a:lnTo>
                  <a:pt x="59531" y="18288"/>
                </a:lnTo>
                <a:lnTo>
                  <a:pt x="61055" y="24384"/>
                </a:lnTo>
                <a:lnTo>
                  <a:pt x="62579" y="28956"/>
                </a:lnTo>
                <a:lnTo>
                  <a:pt x="62579" y="35052"/>
                </a:lnTo>
                <a:lnTo>
                  <a:pt x="50387" y="35052"/>
                </a:lnTo>
                <a:lnTo>
                  <a:pt x="27977" y="51816"/>
                </a:lnTo>
                <a:close/>
              </a:path>
              <a:path w="62864" h="86995">
                <a:moveTo>
                  <a:pt x="52906" y="77819"/>
                </a:moveTo>
                <a:lnTo>
                  <a:pt x="35052" y="77819"/>
                </a:lnTo>
                <a:lnTo>
                  <a:pt x="36576" y="76200"/>
                </a:lnTo>
                <a:lnTo>
                  <a:pt x="39624" y="76200"/>
                </a:lnTo>
                <a:lnTo>
                  <a:pt x="42767" y="74676"/>
                </a:lnTo>
                <a:lnTo>
                  <a:pt x="45815" y="68580"/>
                </a:lnTo>
                <a:lnTo>
                  <a:pt x="47339" y="67056"/>
                </a:lnTo>
                <a:lnTo>
                  <a:pt x="50387" y="57912"/>
                </a:lnTo>
                <a:lnTo>
                  <a:pt x="50387" y="35052"/>
                </a:lnTo>
                <a:lnTo>
                  <a:pt x="62579" y="35052"/>
                </a:lnTo>
                <a:lnTo>
                  <a:pt x="62579" y="56388"/>
                </a:lnTo>
                <a:lnTo>
                  <a:pt x="61055" y="60960"/>
                </a:lnTo>
                <a:lnTo>
                  <a:pt x="59531" y="67056"/>
                </a:lnTo>
                <a:lnTo>
                  <a:pt x="58007" y="71628"/>
                </a:lnTo>
                <a:lnTo>
                  <a:pt x="54959" y="74676"/>
                </a:lnTo>
                <a:lnTo>
                  <a:pt x="52906" y="778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2763488" y="3619784"/>
            <a:ext cx="62865" cy="88900"/>
          </a:xfrm>
          <a:custGeom>
            <a:avLst/>
            <a:gdLst/>
            <a:ahLst/>
            <a:cxnLst/>
            <a:rect l="l" t="t" r="r" b="b"/>
            <a:pathLst>
              <a:path w="62864" h="88900">
                <a:moveTo>
                  <a:pt x="36576" y="88487"/>
                </a:moveTo>
                <a:lnTo>
                  <a:pt x="25908" y="88487"/>
                </a:lnTo>
                <a:lnTo>
                  <a:pt x="22860" y="86963"/>
                </a:lnTo>
                <a:lnTo>
                  <a:pt x="18288" y="85439"/>
                </a:lnTo>
                <a:lnTo>
                  <a:pt x="0" y="51911"/>
                </a:lnTo>
                <a:lnTo>
                  <a:pt x="0" y="38195"/>
                </a:lnTo>
                <a:lnTo>
                  <a:pt x="3048" y="26003"/>
                </a:lnTo>
                <a:lnTo>
                  <a:pt x="6096" y="16859"/>
                </a:lnTo>
                <a:lnTo>
                  <a:pt x="9144" y="12287"/>
                </a:lnTo>
                <a:lnTo>
                  <a:pt x="10668" y="9239"/>
                </a:lnTo>
                <a:lnTo>
                  <a:pt x="13716" y="6191"/>
                </a:lnTo>
                <a:lnTo>
                  <a:pt x="18288" y="3048"/>
                </a:lnTo>
                <a:lnTo>
                  <a:pt x="27432" y="0"/>
                </a:lnTo>
                <a:lnTo>
                  <a:pt x="36576" y="0"/>
                </a:lnTo>
                <a:lnTo>
                  <a:pt x="41243" y="1524"/>
                </a:lnTo>
                <a:lnTo>
                  <a:pt x="44291" y="3048"/>
                </a:lnTo>
                <a:lnTo>
                  <a:pt x="48863" y="4572"/>
                </a:lnTo>
                <a:lnTo>
                  <a:pt x="51911" y="7715"/>
                </a:lnTo>
                <a:lnTo>
                  <a:pt x="54959" y="10763"/>
                </a:lnTo>
                <a:lnTo>
                  <a:pt x="25908" y="10763"/>
                </a:lnTo>
                <a:lnTo>
                  <a:pt x="22860" y="12287"/>
                </a:lnTo>
                <a:lnTo>
                  <a:pt x="21336" y="13811"/>
                </a:lnTo>
                <a:lnTo>
                  <a:pt x="18288" y="15335"/>
                </a:lnTo>
                <a:lnTo>
                  <a:pt x="13716" y="24479"/>
                </a:lnTo>
                <a:lnTo>
                  <a:pt x="13716" y="29051"/>
                </a:lnTo>
                <a:lnTo>
                  <a:pt x="12192" y="33623"/>
                </a:lnTo>
                <a:lnTo>
                  <a:pt x="12192" y="51911"/>
                </a:lnTo>
                <a:lnTo>
                  <a:pt x="27977" y="51911"/>
                </a:lnTo>
                <a:lnTo>
                  <a:pt x="13716" y="62579"/>
                </a:lnTo>
                <a:lnTo>
                  <a:pt x="15240" y="65627"/>
                </a:lnTo>
                <a:lnTo>
                  <a:pt x="15240" y="67151"/>
                </a:lnTo>
                <a:lnTo>
                  <a:pt x="19812" y="71723"/>
                </a:lnTo>
                <a:lnTo>
                  <a:pt x="19812" y="73247"/>
                </a:lnTo>
                <a:lnTo>
                  <a:pt x="22860" y="76295"/>
                </a:lnTo>
                <a:lnTo>
                  <a:pt x="25908" y="76295"/>
                </a:lnTo>
                <a:lnTo>
                  <a:pt x="27432" y="77819"/>
                </a:lnTo>
                <a:lnTo>
                  <a:pt x="53435" y="77819"/>
                </a:lnTo>
                <a:lnTo>
                  <a:pt x="48863" y="82391"/>
                </a:lnTo>
                <a:lnTo>
                  <a:pt x="44291" y="85439"/>
                </a:lnTo>
                <a:lnTo>
                  <a:pt x="41243" y="86963"/>
                </a:lnTo>
                <a:lnTo>
                  <a:pt x="36576" y="88487"/>
                </a:lnTo>
                <a:close/>
              </a:path>
              <a:path w="62864" h="88900">
                <a:moveTo>
                  <a:pt x="27977" y="51911"/>
                </a:moveTo>
                <a:lnTo>
                  <a:pt x="12192" y="51911"/>
                </a:lnTo>
                <a:lnTo>
                  <a:pt x="48863" y="24479"/>
                </a:lnTo>
                <a:lnTo>
                  <a:pt x="47339" y="22955"/>
                </a:lnTo>
                <a:lnTo>
                  <a:pt x="47339" y="21431"/>
                </a:lnTo>
                <a:lnTo>
                  <a:pt x="45815" y="18383"/>
                </a:lnTo>
                <a:lnTo>
                  <a:pt x="44291" y="16859"/>
                </a:lnTo>
                <a:lnTo>
                  <a:pt x="44291" y="15335"/>
                </a:lnTo>
                <a:lnTo>
                  <a:pt x="41243" y="12287"/>
                </a:lnTo>
                <a:lnTo>
                  <a:pt x="39624" y="12287"/>
                </a:lnTo>
                <a:lnTo>
                  <a:pt x="38100" y="10763"/>
                </a:lnTo>
                <a:lnTo>
                  <a:pt x="54959" y="10763"/>
                </a:lnTo>
                <a:lnTo>
                  <a:pt x="56483" y="13811"/>
                </a:lnTo>
                <a:lnTo>
                  <a:pt x="59531" y="18383"/>
                </a:lnTo>
                <a:lnTo>
                  <a:pt x="62579" y="30575"/>
                </a:lnTo>
                <a:lnTo>
                  <a:pt x="62579" y="35147"/>
                </a:lnTo>
                <a:lnTo>
                  <a:pt x="50387" y="35147"/>
                </a:lnTo>
                <a:lnTo>
                  <a:pt x="27977" y="51911"/>
                </a:lnTo>
                <a:close/>
              </a:path>
              <a:path w="62864" h="88900">
                <a:moveTo>
                  <a:pt x="53435" y="77819"/>
                </a:moveTo>
                <a:lnTo>
                  <a:pt x="36576" y="77819"/>
                </a:lnTo>
                <a:lnTo>
                  <a:pt x="39624" y="76295"/>
                </a:lnTo>
                <a:lnTo>
                  <a:pt x="42767" y="74771"/>
                </a:lnTo>
                <a:lnTo>
                  <a:pt x="44291" y="71723"/>
                </a:lnTo>
                <a:lnTo>
                  <a:pt x="45815" y="70199"/>
                </a:lnTo>
                <a:lnTo>
                  <a:pt x="47339" y="67151"/>
                </a:lnTo>
                <a:lnTo>
                  <a:pt x="48863" y="62579"/>
                </a:lnTo>
                <a:lnTo>
                  <a:pt x="50387" y="59531"/>
                </a:lnTo>
                <a:lnTo>
                  <a:pt x="50387" y="35147"/>
                </a:lnTo>
                <a:lnTo>
                  <a:pt x="62579" y="35147"/>
                </a:lnTo>
                <a:lnTo>
                  <a:pt x="62579" y="56483"/>
                </a:lnTo>
                <a:lnTo>
                  <a:pt x="61055" y="62579"/>
                </a:lnTo>
                <a:lnTo>
                  <a:pt x="58007" y="71723"/>
                </a:lnTo>
                <a:lnTo>
                  <a:pt x="54959" y="76295"/>
                </a:lnTo>
                <a:lnTo>
                  <a:pt x="53435" y="778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2763488" y="3781518"/>
            <a:ext cx="62865" cy="88900"/>
          </a:xfrm>
          <a:custGeom>
            <a:avLst/>
            <a:gdLst/>
            <a:ahLst/>
            <a:cxnLst/>
            <a:rect l="l" t="t" r="r" b="b"/>
            <a:pathLst>
              <a:path w="62864" h="88900">
                <a:moveTo>
                  <a:pt x="36576" y="88487"/>
                </a:moveTo>
                <a:lnTo>
                  <a:pt x="25908" y="88487"/>
                </a:lnTo>
                <a:lnTo>
                  <a:pt x="22860" y="86963"/>
                </a:lnTo>
                <a:lnTo>
                  <a:pt x="18288" y="85439"/>
                </a:lnTo>
                <a:lnTo>
                  <a:pt x="15240" y="83915"/>
                </a:lnTo>
                <a:lnTo>
                  <a:pt x="6096" y="74771"/>
                </a:lnTo>
                <a:lnTo>
                  <a:pt x="4572" y="70199"/>
                </a:lnTo>
                <a:lnTo>
                  <a:pt x="0" y="51911"/>
                </a:lnTo>
                <a:lnTo>
                  <a:pt x="0" y="38100"/>
                </a:lnTo>
                <a:lnTo>
                  <a:pt x="3048" y="25908"/>
                </a:lnTo>
                <a:lnTo>
                  <a:pt x="6096" y="16764"/>
                </a:lnTo>
                <a:lnTo>
                  <a:pt x="9144" y="12192"/>
                </a:lnTo>
                <a:lnTo>
                  <a:pt x="10668" y="9144"/>
                </a:lnTo>
                <a:lnTo>
                  <a:pt x="13716" y="6096"/>
                </a:lnTo>
                <a:lnTo>
                  <a:pt x="18288" y="4572"/>
                </a:lnTo>
                <a:lnTo>
                  <a:pt x="22860" y="1524"/>
                </a:lnTo>
                <a:lnTo>
                  <a:pt x="27432" y="0"/>
                </a:lnTo>
                <a:lnTo>
                  <a:pt x="36576" y="0"/>
                </a:lnTo>
                <a:lnTo>
                  <a:pt x="41243" y="1524"/>
                </a:lnTo>
                <a:lnTo>
                  <a:pt x="44291" y="3048"/>
                </a:lnTo>
                <a:lnTo>
                  <a:pt x="48863" y="4572"/>
                </a:lnTo>
                <a:lnTo>
                  <a:pt x="54959" y="10668"/>
                </a:lnTo>
                <a:lnTo>
                  <a:pt x="25908" y="10668"/>
                </a:lnTo>
                <a:lnTo>
                  <a:pt x="22860" y="12192"/>
                </a:lnTo>
                <a:lnTo>
                  <a:pt x="16764" y="18288"/>
                </a:lnTo>
                <a:lnTo>
                  <a:pt x="15240" y="21336"/>
                </a:lnTo>
                <a:lnTo>
                  <a:pt x="13716" y="25908"/>
                </a:lnTo>
                <a:lnTo>
                  <a:pt x="13716" y="28956"/>
                </a:lnTo>
                <a:lnTo>
                  <a:pt x="12192" y="33528"/>
                </a:lnTo>
                <a:lnTo>
                  <a:pt x="12192" y="51911"/>
                </a:lnTo>
                <a:lnTo>
                  <a:pt x="28760" y="51911"/>
                </a:lnTo>
                <a:lnTo>
                  <a:pt x="13716" y="62579"/>
                </a:lnTo>
                <a:lnTo>
                  <a:pt x="15240" y="65627"/>
                </a:lnTo>
                <a:lnTo>
                  <a:pt x="15240" y="67151"/>
                </a:lnTo>
                <a:lnTo>
                  <a:pt x="16764" y="68675"/>
                </a:lnTo>
                <a:lnTo>
                  <a:pt x="18288" y="71723"/>
                </a:lnTo>
                <a:lnTo>
                  <a:pt x="19812" y="73247"/>
                </a:lnTo>
                <a:lnTo>
                  <a:pt x="19812" y="74771"/>
                </a:lnTo>
                <a:lnTo>
                  <a:pt x="21336" y="76295"/>
                </a:lnTo>
                <a:lnTo>
                  <a:pt x="22860" y="76295"/>
                </a:lnTo>
                <a:lnTo>
                  <a:pt x="25908" y="77819"/>
                </a:lnTo>
                <a:lnTo>
                  <a:pt x="27432" y="77819"/>
                </a:lnTo>
                <a:lnTo>
                  <a:pt x="28956" y="79343"/>
                </a:lnTo>
                <a:lnTo>
                  <a:pt x="51911" y="79343"/>
                </a:lnTo>
                <a:lnTo>
                  <a:pt x="48863" y="82391"/>
                </a:lnTo>
                <a:lnTo>
                  <a:pt x="44291" y="85439"/>
                </a:lnTo>
                <a:lnTo>
                  <a:pt x="41243" y="86963"/>
                </a:lnTo>
                <a:lnTo>
                  <a:pt x="36576" y="88487"/>
                </a:lnTo>
                <a:close/>
              </a:path>
              <a:path w="62864" h="88900">
                <a:moveTo>
                  <a:pt x="28760" y="51911"/>
                </a:moveTo>
                <a:lnTo>
                  <a:pt x="12192" y="51911"/>
                </a:lnTo>
                <a:lnTo>
                  <a:pt x="48863" y="25908"/>
                </a:lnTo>
                <a:lnTo>
                  <a:pt x="47339" y="22860"/>
                </a:lnTo>
                <a:lnTo>
                  <a:pt x="47339" y="21336"/>
                </a:lnTo>
                <a:lnTo>
                  <a:pt x="44291" y="18288"/>
                </a:lnTo>
                <a:lnTo>
                  <a:pt x="44291" y="15240"/>
                </a:lnTo>
                <a:lnTo>
                  <a:pt x="42767" y="15240"/>
                </a:lnTo>
                <a:lnTo>
                  <a:pt x="41243" y="13716"/>
                </a:lnTo>
                <a:lnTo>
                  <a:pt x="39624" y="12192"/>
                </a:lnTo>
                <a:lnTo>
                  <a:pt x="38100" y="12192"/>
                </a:lnTo>
                <a:lnTo>
                  <a:pt x="35052" y="10668"/>
                </a:lnTo>
                <a:lnTo>
                  <a:pt x="54959" y="10668"/>
                </a:lnTo>
                <a:lnTo>
                  <a:pt x="56483" y="15240"/>
                </a:lnTo>
                <a:lnTo>
                  <a:pt x="59531" y="19812"/>
                </a:lnTo>
                <a:lnTo>
                  <a:pt x="61055" y="24384"/>
                </a:lnTo>
                <a:lnTo>
                  <a:pt x="62579" y="30480"/>
                </a:lnTo>
                <a:lnTo>
                  <a:pt x="62579" y="36576"/>
                </a:lnTo>
                <a:lnTo>
                  <a:pt x="50387" y="36576"/>
                </a:lnTo>
                <a:lnTo>
                  <a:pt x="28760" y="51911"/>
                </a:lnTo>
                <a:close/>
              </a:path>
              <a:path w="62864" h="88900">
                <a:moveTo>
                  <a:pt x="51911" y="79343"/>
                </a:moveTo>
                <a:lnTo>
                  <a:pt x="35052" y="79343"/>
                </a:lnTo>
                <a:lnTo>
                  <a:pt x="36576" y="77819"/>
                </a:lnTo>
                <a:lnTo>
                  <a:pt x="39624" y="76295"/>
                </a:lnTo>
                <a:lnTo>
                  <a:pt x="42767" y="74771"/>
                </a:lnTo>
                <a:lnTo>
                  <a:pt x="44291" y="73247"/>
                </a:lnTo>
                <a:lnTo>
                  <a:pt x="48863" y="64103"/>
                </a:lnTo>
                <a:lnTo>
                  <a:pt x="50387" y="59531"/>
                </a:lnTo>
                <a:lnTo>
                  <a:pt x="50387" y="36576"/>
                </a:lnTo>
                <a:lnTo>
                  <a:pt x="62579" y="36576"/>
                </a:lnTo>
                <a:lnTo>
                  <a:pt x="62579" y="56483"/>
                </a:lnTo>
                <a:lnTo>
                  <a:pt x="61055" y="62579"/>
                </a:lnTo>
                <a:lnTo>
                  <a:pt x="58007" y="71723"/>
                </a:lnTo>
                <a:lnTo>
                  <a:pt x="54959" y="76295"/>
                </a:lnTo>
                <a:lnTo>
                  <a:pt x="51911" y="7934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570643" y="3938935"/>
            <a:ext cx="196881" cy="92710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788955" y="3944779"/>
            <a:ext cx="419576" cy="113633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2763488" y="3944778"/>
            <a:ext cx="62865" cy="86996"/>
          </a:xfrm>
          <a:custGeom>
            <a:avLst/>
            <a:gdLst/>
            <a:ahLst/>
            <a:cxnLst/>
            <a:rect l="l" t="t" r="r" b="b"/>
            <a:pathLst>
              <a:path w="62864" h="86995">
                <a:moveTo>
                  <a:pt x="36576" y="86868"/>
                </a:moveTo>
                <a:lnTo>
                  <a:pt x="22860" y="86868"/>
                </a:lnTo>
                <a:lnTo>
                  <a:pt x="18288" y="83820"/>
                </a:lnTo>
                <a:lnTo>
                  <a:pt x="12192" y="80772"/>
                </a:lnTo>
                <a:lnTo>
                  <a:pt x="9144" y="76200"/>
                </a:lnTo>
                <a:lnTo>
                  <a:pt x="6096" y="73152"/>
                </a:lnTo>
                <a:lnTo>
                  <a:pt x="4572" y="68580"/>
                </a:lnTo>
                <a:lnTo>
                  <a:pt x="3048" y="62484"/>
                </a:lnTo>
                <a:lnTo>
                  <a:pt x="1524" y="57912"/>
                </a:lnTo>
                <a:lnTo>
                  <a:pt x="0" y="50292"/>
                </a:lnTo>
                <a:lnTo>
                  <a:pt x="0" y="36576"/>
                </a:lnTo>
                <a:lnTo>
                  <a:pt x="1524" y="30480"/>
                </a:lnTo>
                <a:lnTo>
                  <a:pt x="3048" y="25908"/>
                </a:lnTo>
                <a:lnTo>
                  <a:pt x="4572" y="19812"/>
                </a:lnTo>
                <a:lnTo>
                  <a:pt x="6096" y="15240"/>
                </a:lnTo>
                <a:lnTo>
                  <a:pt x="9144" y="12192"/>
                </a:lnTo>
                <a:lnTo>
                  <a:pt x="10668" y="7620"/>
                </a:lnTo>
                <a:lnTo>
                  <a:pt x="13716" y="4572"/>
                </a:lnTo>
                <a:lnTo>
                  <a:pt x="18288" y="3048"/>
                </a:lnTo>
                <a:lnTo>
                  <a:pt x="22860" y="0"/>
                </a:lnTo>
                <a:lnTo>
                  <a:pt x="41243" y="0"/>
                </a:lnTo>
                <a:lnTo>
                  <a:pt x="44291" y="1524"/>
                </a:lnTo>
                <a:lnTo>
                  <a:pt x="48863" y="4572"/>
                </a:lnTo>
                <a:lnTo>
                  <a:pt x="51911" y="6096"/>
                </a:lnTo>
                <a:lnTo>
                  <a:pt x="53943" y="9144"/>
                </a:lnTo>
                <a:lnTo>
                  <a:pt x="28956" y="9144"/>
                </a:lnTo>
                <a:lnTo>
                  <a:pt x="22860" y="12192"/>
                </a:lnTo>
                <a:lnTo>
                  <a:pt x="21336" y="12192"/>
                </a:lnTo>
                <a:lnTo>
                  <a:pt x="18288" y="15240"/>
                </a:lnTo>
                <a:lnTo>
                  <a:pt x="13716" y="24384"/>
                </a:lnTo>
                <a:lnTo>
                  <a:pt x="13716" y="28956"/>
                </a:lnTo>
                <a:lnTo>
                  <a:pt x="12192" y="32004"/>
                </a:lnTo>
                <a:lnTo>
                  <a:pt x="12192" y="50292"/>
                </a:lnTo>
                <a:lnTo>
                  <a:pt x="30014" y="50292"/>
                </a:lnTo>
                <a:lnTo>
                  <a:pt x="13716" y="62484"/>
                </a:lnTo>
                <a:lnTo>
                  <a:pt x="15240" y="64008"/>
                </a:lnTo>
                <a:lnTo>
                  <a:pt x="15240" y="65532"/>
                </a:lnTo>
                <a:lnTo>
                  <a:pt x="16764" y="68580"/>
                </a:lnTo>
                <a:lnTo>
                  <a:pt x="19812" y="71628"/>
                </a:lnTo>
                <a:lnTo>
                  <a:pt x="19812" y="73152"/>
                </a:lnTo>
                <a:lnTo>
                  <a:pt x="22860" y="76200"/>
                </a:lnTo>
                <a:lnTo>
                  <a:pt x="25908" y="76200"/>
                </a:lnTo>
                <a:lnTo>
                  <a:pt x="27432" y="77724"/>
                </a:lnTo>
                <a:lnTo>
                  <a:pt x="52927" y="77724"/>
                </a:lnTo>
                <a:lnTo>
                  <a:pt x="51911" y="79248"/>
                </a:lnTo>
                <a:lnTo>
                  <a:pt x="48863" y="82296"/>
                </a:lnTo>
                <a:lnTo>
                  <a:pt x="44291" y="83820"/>
                </a:lnTo>
                <a:lnTo>
                  <a:pt x="41243" y="85344"/>
                </a:lnTo>
                <a:lnTo>
                  <a:pt x="36576" y="86868"/>
                </a:lnTo>
                <a:close/>
              </a:path>
              <a:path w="62864" h="86995">
                <a:moveTo>
                  <a:pt x="30014" y="50292"/>
                </a:moveTo>
                <a:lnTo>
                  <a:pt x="12192" y="50292"/>
                </a:lnTo>
                <a:lnTo>
                  <a:pt x="48863" y="24384"/>
                </a:lnTo>
                <a:lnTo>
                  <a:pt x="47339" y="22860"/>
                </a:lnTo>
                <a:lnTo>
                  <a:pt x="47339" y="19812"/>
                </a:lnTo>
                <a:lnTo>
                  <a:pt x="44291" y="16764"/>
                </a:lnTo>
                <a:lnTo>
                  <a:pt x="44291" y="15240"/>
                </a:lnTo>
                <a:lnTo>
                  <a:pt x="41243" y="12192"/>
                </a:lnTo>
                <a:lnTo>
                  <a:pt x="39624" y="10668"/>
                </a:lnTo>
                <a:lnTo>
                  <a:pt x="38100" y="10668"/>
                </a:lnTo>
                <a:lnTo>
                  <a:pt x="35052" y="9144"/>
                </a:lnTo>
                <a:lnTo>
                  <a:pt x="53943" y="9144"/>
                </a:lnTo>
                <a:lnTo>
                  <a:pt x="54959" y="10668"/>
                </a:lnTo>
                <a:lnTo>
                  <a:pt x="56483" y="13716"/>
                </a:lnTo>
                <a:lnTo>
                  <a:pt x="59531" y="18288"/>
                </a:lnTo>
                <a:lnTo>
                  <a:pt x="61055" y="24384"/>
                </a:lnTo>
                <a:lnTo>
                  <a:pt x="62579" y="28956"/>
                </a:lnTo>
                <a:lnTo>
                  <a:pt x="62579" y="35052"/>
                </a:lnTo>
                <a:lnTo>
                  <a:pt x="50387" y="35052"/>
                </a:lnTo>
                <a:lnTo>
                  <a:pt x="30014" y="50292"/>
                </a:lnTo>
                <a:close/>
              </a:path>
              <a:path w="62864" h="86995">
                <a:moveTo>
                  <a:pt x="52927" y="77724"/>
                </a:moveTo>
                <a:lnTo>
                  <a:pt x="35052" y="77724"/>
                </a:lnTo>
                <a:lnTo>
                  <a:pt x="36576" y="76200"/>
                </a:lnTo>
                <a:lnTo>
                  <a:pt x="39624" y="74676"/>
                </a:lnTo>
                <a:lnTo>
                  <a:pt x="42767" y="73152"/>
                </a:lnTo>
                <a:lnTo>
                  <a:pt x="44291" y="71628"/>
                </a:lnTo>
                <a:lnTo>
                  <a:pt x="48863" y="62484"/>
                </a:lnTo>
                <a:lnTo>
                  <a:pt x="50387" y="57912"/>
                </a:lnTo>
                <a:lnTo>
                  <a:pt x="50387" y="35052"/>
                </a:lnTo>
                <a:lnTo>
                  <a:pt x="62579" y="35052"/>
                </a:lnTo>
                <a:lnTo>
                  <a:pt x="62579" y="56388"/>
                </a:lnTo>
                <a:lnTo>
                  <a:pt x="61055" y="60960"/>
                </a:lnTo>
                <a:lnTo>
                  <a:pt x="59531" y="67056"/>
                </a:lnTo>
                <a:lnTo>
                  <a:pt x="58007" y="71628"/>
                </a:lnTo>
                <a:lnTo>
                  <a:pt x="54959" y="74676"/>
                </a:lnTo>
                <a:lnTo>
                  <a:pt x="52927" y="777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569118" y="4127850"/>
            <a:ext cx="52069" cy="66039"/>
          </a:xfrm>
          <a:custGeom>
            <a:avLst/>
            <a:gdLst/>
            <a:ahLst/>
            <a:cxnLst/>
            <a:rect l="l" t="t" r="r" b="b"/>
            <a:pathLst>
              <a:path w="52070" h="66039">
                <a:moveTo>
                  <a:pt x="27527" y="65532"/>
                </a:moveTo>
                <a:lnTo>
                  <a:pt x="13716" y="65532"/>
                </a:lnTo>
                <a:lnTo>
                  <a:pt x="9144" y="64008"/>
                </a:lnTo>
                <a:lnTo>
                  <a:pt x="4572" y="60960"/>
                </a:lnTo>
                <a:lnTo>
                  <a:pt x="1524" y="56388"/>
                </a:lnTo>
                <a:lnTo>
                  <a:pt x="0" y="50292"/>
                </a:lnTo>
                <a:lnTo>
                  <a:pt x="0" y="0"/>
                </a:lnTo>
                <a:lnTo>
                  <a:pt x="10668" y="0"/>
                </a:lnTo>
                <a:lnTo>
                  <a:pt x="10668" y="51816"/>
                </a:lnTo>
                <a:lnTo>
                  <a:pt x="15240" y="56388"/>
                </a:lnTo>
                <a:lnTo>
                  <a:pt x="39719" y="56388"/>
                </a:lnTo>
                <a:lnTo>
                  <a:pt x="33623" y="62484"/>
                </a:lnTo>
                <a:lnTo>
                  <a:pt x="30575" y="64008"/>
                </a:lnTo>
                <a:lnTo>
                  <a:pt x="29051" y="64008"/>
                </a:lnTo>
                <a:lnTo>
                  <a:pt x="27527" y="65532"/>
                </a:lnTo>
                <a:close/>
              </a:path>
              <a:path w="52070" h="66039">
                <a:moveTo>
                  <a:pt x="51911" y="65532"/>
                </a:moveTo>
                <a:lnTo>
                  <a:pt x="42767" y="65532"/>
                </a:lnTo>
                <a:lnTo>
                  <a:pt x="42767" y="54864"/>
                </a:lnTo>
                <a:lnTo>
                  <a:pt x="29051" y="54864"/>
                </a:lnTo>
                <a:lnTo>
                  <a:pt x="30575" y="53340"/>
                </a:lnTo>
                <a:lnTo>
                  <a:pt x="32099" y="53340"/>
                </a:lnTo>
                <a:lnTo>
                  <a:pt x="35147" y="50292"/>
                </a:lnTo>
                <a:lnTo>
                  <a:pt x="36671" y="47244"/>
                </a:lnTo>
                <a:lnTo>
                  <a:pt x="39719" y="45720"/>
                </a:lnTo>
                <a:lnTo>
                  <a:pt x="41243" y="42672"/>
                </a:lnTo>
                <a:lnTo>
                  <a:pt x="41243" y="0"/>
                </a:lnTo>
                <a:lnTo>
                  <a:pt x="51911" y="0"/>
                </a:lnTo>
                <a:lnTo>
                  <a:pt x="51911" y="65532"/>
                </a:lnTo>
                <a:close/>
              </a:path>
              <a:path w="52070" h="66039">
                <a:moveTo>
                  <a:pt x="39719" y="56388"/>
                </a:moveTo>
                <a:lnTo>
                  <a:pt x="26003" y="56388"/>
                </a:lnTo>
                <a:lnTo>
                  <a:pt x="27527" y="54864"/>
                </a:lnTo>
                <a:lnTo>
                  <a:pt x="42767" y="54864"/>
                </a:lnTo>
                <a:lnTo>
                  <a:pt x="39719" y="563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645510" y="4100576"/>
            <a:ext cx="123539" cy="92806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2763488" y="4106418"/>
            <a:ext cx="62865" cy="86996"/>
          </a:xfrm>
          <a:custGeom>
            <a:avLst/>
            <a:gdLst/>
            <a:ahLst/>
            <a:cxnLst/>
            <a:rect l="l" t="t" r="r" b="b"/>
            <a:pathLst>
              <a:path w="62864" h="86995">
                <a:moveTo>
                  <a:pt x="41243" y="86963"/>
                </a:moveTo>
                <a:lnTo>
                  <a:pt x="22860" y="86963"/>
                </a:lnTo>
                <a:lnTo>
                  <a:pt x="18288" y="85439"/>
                </a:lnTo>
                <a:lnTo>
                  <a:pt x="0" y="51911"/>
                </a:lnTo>
                <a:lnTo>
                  <a:pt x="0" y="38195"/>
                </a:lnTo>
                <a:lnTo>
                  <a:pt x="3048" y="25908"/>
                </a:lnTo>
                <a:lnTo>
                  <a:pt x="6096" y="16764"/>
                </a:lnTo>
                <a:lnTo>
                  <a:pt x="9144" y="12192"/>
                </a:lnTo>
                <a:lnTo>
                  <a:pt x="10668" y="7620"/>
                </a:lnTo>
                <a:lnTo>
                  <a:pt x="13716" y="6096"/>
                </a:lnTo>
                <a:lnTo>
                  <a:pt x="18288" y="3048"/>
                </a:lnTo>
                <a:lnTo>
                  <a:pt x="27432" y="0"/>
                </a:lnTo>
                <a:lnTo>
                  <a:pt x="36576" y="0"/>
                </a:lnTo>
                <a:lnTo>
                  <a:pt x="41243" y="1524"/>
                </a:lnTo>
                <a:lnTo>
                  <a:pt x="44291" y="3048"/>
                </a:lnTo>
                <a:lnTo>
                  <a:pt x="48863" y="4572"/>
                </a:lnTo>
                <a:lnTo>
                  <a:pt x="53435" y="9144"/>
                </a:lnTo>
                <a:lnTo>
                  <a:pt x="28956" y="9144"/>
                </a:lnTo>
                <a:lnTo>
                  <a:pt x="22860" y="12192"/>
                </a:lnTo>
                <a:lnTo>
                  <a:pt x="21336" y="13716"/>
                </a:lnTo>
                <a:lnTo>
                  <a:pt x="18288" y="15240"/>
                </a:lnTo>
                <a:lnTo>
                  <a:pt x="13716" y="24384"/>
                </a:lnTo>
                <a:lnTo>
                  <a:pt x="13716" y="28956"/>
                </a:lnTo>
                <a:lnTo>
                  <a:pt x="12192" y="33623"/>
                </a:lnTo>
                <a:lnTo>
                  <a:pt x="12192" y="51911"/>
                </a:lnTo>
                <a:lnTo>
                  <a:pt x="27977" y="51911"/>
                </a:lnTo>
                <a:lnTo>
                  <a:pt x="13716" y="62579"/>
                </a:lnTo>
                <a:lnTo>
                  <a:pt x="15240" y="64103"/>
                </a:lnTo>
                <a:lnTo>
                  <a:pt x="15240" y="67151"/>
                </a:lnTo>
                <a:lnTo>
                  <a:pt x="19812" y="71723"/>
                </a:lnTo>
                <a:lnTo>
                  <a:pt x="19812" y="73247"/>
                </a:lnTo>
                <a:lnTo>
                  <a:pt x="22860" y="76295"/>
                </a:lnTo>
                <a:lnTo>
                  <a:pt x="25908" y="76295"/>
                </a:lnTo>
                <a:lnTo>
                  <a:pt x="27432" y="77819"/>
                </a:lnTo>
                <a:lnTo>
                  <a:pt x="53435" y="77819"/>
                </a:lnTo>
                <a:lnTo>
                  <a:pt x="48863" y="82391"/>
                </a:lnTo>
                <a:lnTo>
                  <a:pt x="44291" y="83915"/>
                </a:lnTo>
                <a:lnTo>
                  <a:pt x="41243" y="86963"/>
                </a:lnTo>
                <a:close/>
              </a:path>
              <a:path w="62864" h="86995">
                <a:moveTo>
                  <a:pt x="27977" y="51911"/>
                </a:moveTo>
                <a:lnTo>
                  <a:pt x="12192" y="51911"/>
                </a:lnTo>
                <a:lnTo>
                  <a:pt x="48863" y="24384"/>
                </a:lnTo>
                <a:lnTo>
                  <a:pt x="47339" y="22860"/>
                </a:lnTo>
                <a:lnTo>
                  <a:pt x="47339" y="19812"/>
                </a:lnTo>
                <a:lnTo>
                  <a:pt x="44291" y="16764"/>
                </a:lnTo>
                <a:lnTo>
                  <a:pt x="44291" y="15240"/>
                </a:lnTo>
                <a:lnTo>
                  <a:pt x="41243" y="12192"/>
                </a:lnTo>
                <a:lnTo>
                  <a:pt x="39624" y="12192"/>
                </a:lnTo>
                <a:lnTo>
                  <a:pt x="38100" y="10668"/>
                </a:lnTo>
                <a:lnTo>
                  <a:pt x="35052" y="10668"/>
                </a:lnTo>
                <a:lnTo>
                  <a:pt x="33528" y="9144"/>
                </a:lnTo>
                <a:lnTo>
                  <a:pt x="53435" y="9144"/>
                </a:lnTo>
                <a:lnTo>
                  <a:pt x="54959" y="10668"/>
                </a:lnTo>
                <a:lnTo>
                  <a:pt x="56483" y="13716"/>
                </a:lnTo>
                <a:lnTo>
                  <a:pt x="59531" y="18288"/>
                </a:lnTo>
                <a:lnTo>
                  <a:pt x="62579" y="30575"/>
                </a:lnTo>
                <a:lnTo>
                  <a:pt x="62579" y="35147"/>
                </a:lnTo>
                <a:lnTo>
                  <a:pt x="50387" y="35147"/>
                </a:lnTo>
                <a:lnTo>
                  <a:pt x="27977" y="51911"/>
                </a:lnTo>
                <a:close/>
              </a:path>
              <a:path w="62864" h="86995">
                <a:moveTo>
                  <a:pt x="53435" y="77819"/>
                </a:moveTo>
                <a:lnTo>
                  <a:pt x="36576" y="77819"/>
                </a:lnTo>
                <a:lnTo>
                  <a:pt x="39624" y="76295"/>
                </a:lnTo>
                <a:lnTo>
                  <a:pt x="42767" y="74771"/>
                </a:lnTo>
                <a:lnTo>
                  <a:pt x="45815" y="68675"/>
                </a:lnTo>
                <a:lnTo>
                  <a:pt x="47339" y="67151"/>
                </a:lnTo>
                <a:lnTo>
                  <a:pt x="48863" y="62579"/>
                </a:lnTo>
                <a:lnTo>
                  <a:pt x="50387" y="59531"/>
                </a:lnTo>
                <a:lnTo>
                  <a:pt x="50387" y="35147"/>
                </a:lnTo>
                <a:lnTo>
                  <a:pt x="62579" y="35147"/>
                </a:lnTo>
                <a:lnTo>
                  <a:pt x="62579" y="56483"/>
                </a:lnTo>
                <a:lnTo>
                  <a:pt x="61055" y="61055"/>
                </a:lnTo>
                <a:lnTo>
                  <a:pt x="59531" y="67151"/>
                </a:lnTo>
                <a:lnTo>
                  <a:pt x="58007" y="71723"/>
                </a:lnTo>
                <a:lnTo>
                  <a:pt x="54959" y="76295"/>
                </a:lnTo>
                <a:lnTo>
                  <a:pt x="53435" y="778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563119" y="4287964"/>
            <a:ext cx="500443" cy="230409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2763488" y="4268152"/>
            <a:ext cx="62865" cy="88900"/>
          </a:xfrm>
          <a:custGeom>
            <a:avLst/>
            <a:gdLst/>
            <a:ahLst/>
            <a:cxnLst/>
            <a:rect l="l" t="t" r="r" b="b"/>
            <a:pathLst>
              <a:path w="62864" h="88900">
                <a:moveTo>
                  <a:pt x="36576" y="88487"/>
                </a:moveTo>
                <a:lnTo>
                  <a:pt x="25908" y="88487"/>
                </a:lnTo>
                <a:lnTo>
                  <a:pt x="22860" y="86963"/>
                </a:lnTo>
                <a:lnTo>
                  <a:pt x="18288" y="85439"/>
                </a:lnTo>
                <a:lnTo>
                  <a:pt x="15240" y="83915"/>
                </a:lnTo>
                <a:lnTo>
                  <a:pt x="6096" y="74771"/>
                </a:lnTo>
                <a:lnTo>
                  <a:pt x="4572" y="70104"/>
                </a:lnTo>
                <a:lnTo>
                  <a:pt x="0" y="51816"/>
                </a:lnTo>
                <a:lnTo>
                  <a:pt x="0" y="38100"/>
                </a:lnTo>
                <a:lnTo>
                  <a:pt x="3048" y="25908"/>
                </a:lnTo>
                <a:lnTo>
                  <a:pt x="6096" y="16764"/>
                </a:lnTo>
                <a:lnTo>
                  <a:pt x="9144" y="12192"/>
                </a:lnTo>
                <a:lnTo>
                  <a:pt x="10668" y="9144"/>
                </a:lnTo>
                <a:lnTo>
                  <a:pt x="13716" y="6096"/>
                </a:lnTo>
                <a:lnTo>
                  <a:pt x="18288" y="3048"/>
                </a:lnTo>
                <a:lnTo>
                  <a:pt x="27432" y="0"/>
                </a:lnTo>
                <a:lnTo>
                  <a:pt x="36576" y="0"/>
                </a:lnTo>
                <a:lnTo>
                  <a:pt x="41243" y="1524"/>
                </a:lnTo>
                <a:lnTo>
                  <a:pt x="44291" y="3048"/>
                </a:lnTo>
                <a:lnTo>
                  <a:pt x="48863" y="4572"/>
                </a:lnTo>
                <a:lnTo>
                  <a:pt x="54959" y="10668"/>
                </a:lnTo>
                <a:lnTo>
                  <a:pt x="25908" y="10668"/>
                </a:lnTo>
                <a:lnTo>
                  <a:pt x="22860" y="12192"/>
                </a:lnTo>
                <a:lnTo>
                  <a:pt x="21336" y="13716"/>
                </a:lnTo>
                <a:lnTo>
                  <a:pt x="18288" y="15240"/>
                </a:lnTo>
                <a:lnTo>
                  <a:pt x="13716" y="24384"/>
                </a:lnTo>
                <a:lnTo>
                  <a:pt x="13716" y="28956"/>
                </a:lnTo>
                <a:lnTo>
                  <a:pt x="12192" y="33528"/>
                </a:lnTo>
                <a:lnTo>
                  <a:pt x="12192" y="51816"/>
                </a:lnTo>
                <a:lnTo>
                  <a:pt x="28815" y="51816"/>
                </a:lnTo>
                <a:lnTo>
                  <a:pt x="13716" y="62484"/>
                </a:lnTo>
                <a:lnTo>
                  <a:pt x="15240" y="65532"/>
                </a:lnTo>
                <a:lnTo>
                  <a:pt x="15240" y="67056"/>
                </a:lnTo>
                <a:lnTo>
                  <a:pt x="16764" y="68580"/>
                </a:lnTo>
                <a:lnTo>
                  <a:pt x="18288" y="71628"/>
                </a:lnTo>
                <a:lnTo>
                  <a:pt x="19812" y="73247"/>
                </a:lnTo>
                <a:lnTo>
                  <a:pt x="19812" y="74771"/>
                </a:lnTo>
                <a:lnTo>
                  <a:pt x="21336" y="74771"/>
                </a:lnTo>
                <a:lnTo>
                  <a:pt x="22860" y="76295"/>
                </a:lnTo>
                <a:lnTo>
                  <a:pt x="25908" y="77819"/>
                </a:lnTo>
                <a:lnTo>
                  <a:pt x="53435" y="77819"/>
                </a:lnTo>
                <a:lnTo>
                  <a:pt x="48863" y="82391"/>
                </a:lnTo>
                <a:lnTo>
                  <a:pt x="44291" y="85439"/>
                </a:lnTo>
                <a:lnTo>
                  <a:pt x="41243" y="86963"/>
                </a:lnTo>
                <a:lnTo>
                  <a:pt x="36576" y="88487"/>
                </a:lnTo>
                <a:close/>
              </a:path>
              <a:path w="62864" h="88900">
                <a:moveTo>
                  <a:pt x="28815" y="51816"/>
                </a:moveTo>
                <a:lnTo>
                  <a:pt x="12192" y="51816"/>
                </a:lnTo>
                <a:lnTo>
                  <a:pt x="48863" y="25908"/>
                </a:lnTo>
                <a:lnTo>
                  <a:pt x="47339" y="22860"/>
                </a:lnTo>
                <a:lnTo>
                  <a:pt x="47339" y="21336"/>
                </a:lnTo>
                <a:lnTo>
                  <a:pt x="45815" y="19812"/>
                </a:lnTo>
                <a:lnTo>
                  <a:pt x="44291" y="16764"/>
                </a:lnTo>
                <a:lnTo>
                  <a:pt x="44291" y="15240"/>
                </a:lnTo>
                <a:lnTo>
                  <a:pt x="42767" y="13716"/>
                </a:lnTo>
                <a:lnTo>
                  <a:pt x="41243" y="13716"/>
                </a:lnTo>
                <a:lnTo>
                  <a:pt x="39624" y="12192"/>
                </a:lnTo>
                <a:lnTo>
                  <a:pt x="38100" y="10668"/>
                </a:lnTo>
                <a:lnTo>
                  <a:pt x="54959" y="10668"/>
                </a:lnTo>
                <a:lnTo>
                  <a:pt x="56483" y="15240"/>
                </a:lnTo>
                <a:lnTo>
                  <a:pt x="59531" y="19812"/>
                </a:lnTo>
                <a:lnTo>
                  <a:pt x="61055" y="24384"/>
                </a:lnTo>
                <a:lnTo>
                  <a:pt x="62579" y="30480"/>
                </a:lnTo>
                <a:lnTo>
                  <a:pt x="62579" y="36576"/>
                </a:lnTo>
                <a:lnTo>
                  <a:pt x="50387" y="36576"/>
                </a:lnTo>
                <a:lnTo>
                  <a:pt x="28815" y="51816"/>
                </a:lnTo>
                <a:close/>
              </a:path>
              <a:path w="62864" h="88900">
                <a:moveTo>
                  <a:pt x="53435" y="77819"/>
                </a:moveTo>
                <a:lnTo>
                  <a:pt x="36576" y="77819"/>
                </a:lnTo>
                <a:lnTo>
                  <a:pt x="39624" y="76295"/>
                </a:lnTo>
                <a:lnTo>
                  <a:pt x="42767" y="74771"/>
                </a:lnTo>
                <a:lnTo>
                  <a:pt x="44291" y="73247"/>
                </a:lnTo>
                <a:lnTo>
                  <a:pt x="45815" y="70104"/>
                </a:lnTo>
                <a:lnTo>
                  <a:pt x="48863" y="64008"/>
                </a:lnTo>
                <a:lnTo>
                  <a:pt x="50387" y="59436"/>
                </a:lnTo>
                <a:lnTo>
                  <a:pt x="50387" y="36576"/>
                </a:lnTo>
                <a:lnTo>
                  <a:pt x="62579" y="36576"/>
                </a:lnTo>
                <a:lnTo>
                  <a:pt x="62579" y="56388"/>
                </a:lnTo>
                <a:lnTo>
                  <a:pt x="61055" y="62484"/>
                </a:lnTo>
                <a:lnTo>
                  <a:pt x="58007" y="71628"/>
                </a:lnTo>
                <a:lnTo>
                  <a:pt x="54959" y="76295"/>
                </a:lnTo>
                <a:lnTo>
                  <a:pt x="53435" y="778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2693289" y="4431316"/>
            <a:ext cx="131254" cy="85440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566166" y="4586860"/>
            <a:ext cx="718661" cy="418051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2763488" y="4593050"/>
            <a:ext cx="62865" cy="86996"/>
          </a:xfrm>
          <a:custGeom>
            <a:avLst/>
            <a:gdLst/>
            <a:ahLst/>
            <a:cxnLst/>
            <a:rect l="l" t="t" r="r" b="b"/>
            <a:pathLst>
              <a:path w="62864" h="86995">
                <a:moveTo>
                  <a:pt x="41243" y="86963"/>
                </a:moveTo>
                <a:lnTo>
                  <a:pt x="22860" y="86963"/>
                </a:lnTo>
                <a:lnTo>
                  <a:pt x="18288" y="85439"/>
                </a:lnTo>
                <a:lnTo>
                  <a:pt x="15240" y="83915"/>
                </a:lnTo>
                <a:lnTo>
                  <a:pt x="12192" y="80867"/>
                </a:lnTo>
                <a:lnTo>
                  <a:pt x="9144" y="76295"/>
                </a:lnTo>
                <a:lnTo>
                  <a:pt x="6096" y="73247"/>
                </a:lnTo>
                <a:lnTo>
                  <a:pt x="4572" y="68675"/>
                </a:lnTo>
                <a:lnTo>
                  <a:pt x="3048" y="62579"/>
                </a:lnTo>
                <a:lnTo>
                  <a:pt x="1524" y="58007"/>
                </a:lnTo>
                <a:lnTo>
                  <a:pt x="0" y="51816"/>
                </a:lnTo>
                <a:lnTo>
                  <a:pt x="0" y="36576"/>
                </a:lnTo>
                <a:lnTo>
                  <a:pt x="1524" y="30480"/>
                </a:lnTo>
                <a:lnTo>
                  <a:pt x="3048" y="25908"/>
                </a:lnTo>
                <a:lnTo>
                  <a:pt x="4572" y="19812"/>
                </a:lnTo>
                <a:lnTo>
                  <a:pt x="6096" y="15240"/>
                </a:lnTo>
                <a:lnTo>
                  <a:pt x="9144" y="12192"/>
                </a:lnTo>
                <a:lnTo>
                  <a:pt x="10668" y="7620"/>
                </a:lnTo>
                <a:lnTo>
                  <a:pt x="13716" y="4572"/>
                </a:lnTo>
                <a:lnTo>
                  <a:pt x="27432" y="0"/>
                </a:lnTo>
                <a:lnTo>
                  <a:pt x="41243" y="0"/>
                </a:lnTo>
                <a:lnTo>
                  <a:pt x="44291" y="3048"/>
                </a:lnTo>
                <a:lnTo>
                  <a:pt x="48863" y="4572"/>
                </a:lnTo>
                <a:lnTo>
                  <a:pt x="51911" y="6096"/>
                </a:lnTo>
                <a:lnTo>
                  <a:pt x="53943" y="9144"/>
                </a:lnTo>
                <a:lnTo>
                  <a:pt x="28956" y="9144"/>
                </a:lnTo>
                <a:lnTo>
                  <a:pt x="22860" y="12192"/>
                </a:lnTo>
                <a:lnTo>
                  <a:pt x="21336" y="13716"/>
                </a:lnTo>
                <a:lnTo>
                  <a:pt x="18288" y="15240"/>
                </a:lnTo>
                <a:lnTo>
                  <a:pt x="13716" y="24384"/>
                </a:lnTo>
                <a:lnTo>
                  <a:pt x="13716" y="28956"/>
                </a:lnTo>
                <a:lnTo>
                  <a:pt x="12192" y="33528"/>
                </a:lnTo>
                <a:lnTo>
                  <a:pt x="12192" y="51816"/>
                </a:lnTo>
                <a:lnTo>
                  <a:pt x="28054" y="51816"/>
                </a:lnTo>
                <a:lnTo>
                  <a:pt x="13716" y="62579"/>
                </a:lnTo>
                <a:lnTo>
                  <a:pt x="15240" y="64103"/>
                </a:lnTo>
                <a:lnTo>
                  <a:pt x="15240" y="67151"/>
                </a:lnTo>
                <a:lnTo>
                  <a:pt x="19812" y="71723"/>
                </a:lnTo>
                <a:lnTo>
                  <a:pt x="19812" y="73247"/>
                </a:lnTo>
                <a:lnTo>
                  <a:pt x="22860" y="76295"/>
                </a:lnTo>
                <a:lnTo>
                  <a:pt x="25908" y="76295"/>
                </a:lnTo>
                <a:lnTo>
                  <a:pt x="27432" y="77819"/>
                </a:lnTo>
                <a:lnTo>
                  <a:pt x="52927" y="77819"/>
                </a:lnTo>
                <a:lnTo>
                  <a:pt x="51911" y="79343"/>
                </a:lnTo>
                <a:lnTo>
                  <a:pt x="48863" y="82391"/>
                </a:lnTo>
                <a:lnTo>
                  <a:pt x="44291" y="83915"/>
                </a:lnTo>
                <a:lnTo>
                  <a:pt x="41243" y="86963"/>
                </a:lnTo>
                <a:close/>
              </a:path>
              <a:path w="62864" h="86995">
                <a:moveTo>
                  <a:pt x="28054" y="51816"/>
                </a:moveTo>
                <a:lnTo>
                  <a:pt x="12192" y="51816"/>
                </a:lnTo>
                <a:lnTo>
                  <a:pt x="48863" y="24384"/>
                </a:lnTo>
                <a:lnTo>
                  <a:pt x="47339" y="22860"/>
                </a:lnTo>
                <a:lnTo>
                  <a:pt x="47339" y="19812"/>
                </a:lnTo>
                <a:lnTo>
                  <a:pt x="44291" y="16764"/>
                </a:lnTo>
                <a:lnTo>
                  <a:pt x="44291" y="15240"/>
                </a:lnTo>
                <a:lnTo>
                  <a:pt x="41243" y="12192"/>
                </a:lnTo>
                <a:lnTo>
                  <a:pt x="39624" y="10668"/>
                </a:lnTo>
                <a:lnTo>
                  <a:pt x="35052" y="10668"/>
                </a:lnTo>
                <a:lnTo>
                  <a:pt x="33528" y="9144"/>
                </a:lnTo>
                <a:lnTo>
                  <a:pt x="53943" y="9144"/>
                </a:lnTo>
                <a:lnTo>
                  <a:pt x="54959" y="10668"/>
                </a:lnTo>
                <a:lnTo>
                  <a:pt x="56483" y="13716"/>
                </a:lnTo>
                <a:lnTo>
                  <a:pt x="59531" y="18288"/>
                </a:lnTo>
                <a:lnTo>
                  <a:pt x="61055" y="24384"/>
                </a:lnTo>
                <a:lnTo>
                  <a:pt x="62579" y="28956"/>
                </a:lnTo>
                <a:lnTo>
                  <a:pt x="62579" y="35052"/>
                </a:lnTo>
                <a:lnTo>
                  <a:pt x="50387" y="35052"/>
                </a:lnTo>
                <a:lnTo>
                  <a:pt x="28054" y="51816"/>
                </a:lnTo>
                <a:close/>
              </a:path>
              <a:path w="62864" h="86995">
                <a:moveTo>
                  <a:pt x="52927" y="77819"/>
                </a:moveTo>
                <a:lnTo>
                  <a:pt x="35052" y="77819"/>
                </a:lnTo>
                <a:lnTo>
                  <a:pt x="36576" y="76295"/>
                </a:lnTo>
                <a:lnTo>
                  <a:pt x="39624" y="76295"/>
                </a:lnTo>
                <a:lnTo>
                  <a:pt x="42767" y="74771"/>
                </a:lnTo>
                <a:lnTo>
                  <a:pt x="45815" y="68675"/>
                </a:lnTo>
                <a:lnTo>
                  <a:pt x="47339" y="67151"/>
                </a:lnTo>
                <a:lnTo>
                  <a:pt x="50387" y="58007"/>
                </a:lnTo>
                <a:lnTo>
                  <a:pt x="50387" y="35052"/>
                </a:lnTo>
                <a:lnTo>
                  <a:pt x="62579" y="35052"/>
                </a:lnTo>
                <a:lnTo>
                  <a:pt x="62579" y="56483"/>
                </a:lnTo>
                <a:lnTo>
                  <a:pt x="61055" y="61055"/>
                </a:lnTo>
                <a:lnTo>
                  <a:pt x="59531" y="67151"/>
                </a:lnTo>
                <a:lnTo>
                  <a:pt x="58007" y="71723"/>
                </a:lnTo>
                <a:lnTo>
                  <a:pt x="54959" y="74771"/>
                </a:lnTo>
                <a:lnTo>
                  <a:pt x="52927" y="778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2763488" y="4754690"/>
            <a:ext cx="62865" cy="88900"/>
          </a:xfrm>
          <a:custGeom>
            <a:avLst/>
            <a:gdLst/>
            <a:ahLst/>
            <a:cxnLst/>
            <a:rect l="l" t="t" r="r" b="b"/>
            <a:pathLst>
              <a:path w="62864" h="88900">
                <a:moveTo>
                  <a:pt x="36576" y="88487"/>
                </a:moveTo>
                <a:lnTo>
                  <a:pt x="25908" y="88487"/>
                </a:lnTo>
                <a:lnTo>
                  <a:pt x="22860" y="86963"/>
                </a:lnTo>
                <a:lnTo>
                  <a:pt x="18288" y="85439"/>
                </a:lnTo>
                <a:lnTo>
                  <a:pt x="0" y="51911"/>
                </a:lnTo>
                <a:lnTo>
                  <a:pt x="0" y="38195"/>
                </a:lnTo>
                <a:lnTo>
                  <a:pt x="3048" y="26003"/>
                </a:lnTo>
                <a:lnTo>
                  <a:pt x="6096" y="16859"/>
                </a:lnTo>
                <a:lnTo>
                  <a:pt x="9144" y="12287"/>
                </a:lnTo>
                <a:lnTo>
                  <a:pt x="10668" y="9239"/>
                </a:lnTo>
                <a:lnTo>
                  <a:pt x="13716" y="6191"/>
                </a:lnTo>
                <a:lnTo>
                  <a:pt x="18288" y="3048"/>
                </a:lnTo>
                <a:lnTo>
                  <a:pt x="27432" y="0"/>
                </a:lnTo>
                <a:lnTo>
                  <a:pt x="36576" y="0"/>
                </a:lnTo>
                <a:lnTo>
                  <a:pt x="41243" y="1524"/>
                </a:lnTo>
                <a:lnTo>
                  <a:pt x="44291" y="3048"/>
                </a:lnTo>
                <a:lnTo>
                  <a:pt x="48863" y="4572"/>
                </a:lnTo>
                <a:lnTo>
                  <a:pt x="51911" y="7715"/>
                </a:lnTo>
                <a:lnTo>
                  <a:pt x="54959" y="10763"/>
                </a:lnTo>
                <a:lnTo>
                  <a:pt x="25908" y="10763"/>
                </a:lnTo>
                <a:lnTo>
                  <a:pt x="22860" y="12287"/>
                </a:lnTo>
                <a:lnTo>
                  <a:pt x="21336" y="13811"/>
                </a:lnTo>
                <a:lnTo>
                  <a:pt x="18288" y="15335"/>
                </a:lnTo>
                <a:lnTo>
                  <a:pt x="13716" y="24479"/>
                </a:lnTo>
                <a:lnTo>
                  <a:pt x="13716" y="29051"/>
                </a:lnTo>
                <a:lnTo>
                  <a:pt x="12192" y="33623"/>
                </a:lnTo>
                <a:lnTo>
                  <a:pt x="12192" y="51911"/>
                </a:lnTo>
                <a:lnTo>
                  <a:pt x="27977" y="51911"/>
                </a:lnTo>
                <a:lnTo>
                  <a:pt x="13716" y="62579"/>
                </a:lnTo>
                <a:lnTo>
                  <a:pt x="15240" y="65627"/>
                </a:lnTo>
                <a:lnTo>
                  <a:pt x="15240" y="67151"/>
                </a:lnTo>
                <a:lnTo>
                  <a:pt x="19812" y="71723"/>
                </a:lnTo>
                <a:lnTo>
                  <a:pt x="19812" y="73247"/>
                </a:lnTo>
                <a:lnTo>
                  <a:pt x="22860" y="76295"/>
                </a:lnTo>
                <a:lnTo>
                  <a:pt x="25908" y="76295"/>
                </a:lnTo>
                <a:lnTo>
                  <a:pt x="27432" y="77819"/>
                </a:lnTo>
                <a:lnTo>
                  <a:pt x="53435" y="77819"/>
                </a:lnTo>
                <a:lnTo>
                  <a:pt x="48863" y="82391"/>
                </a:lnTo>
                <a:lnTo>
                  <a:pt x="44291" y="85439"/>
                </a:lnTo>
                <a:lnTo>
                  <a:pt x="41243" y="86963"/>
                </a:lnTo>
                <a:lnTo>
                  <a:pt x="36576" y="88487"/>
                </a:lnTo>
                <a:close/>
              </a:path>
              <a:path w="62864" h="88900">
                <a:moveTo>
                  <a:pt x="27977" y="51911"/>
                </a:moveTo>
                <a:lnTo>
                  <a:pt x="12192" y="51911"/>
                </a:lnTo>
                <a:lnTo>
                  <a:pt x="48863" y="24479"/>
                </a:lnTo>
                <a:lnTo>
                  <a:pt x="47339" y="22955"/>
                </a:lnTo>
                <a:lnTo>
                  <a:pt x="47339" y="21431"/>
                </a:lnTo>
                <a:lnTo>
                  <a:pt x="45815" y="18383"/>
                </a:lnTo>
                <a:lnTo>
                  <a:pt x="44291" y="16859"/>
                </a:lnTo>
                <a:lnTo>
                  <a:pt x="44291" y="15335"/>
                </a:lnTo>
                <a:lnTo>
                  <a:pt x="41243" y="12287"/>
                </a:lnTo>
                <a:lnTo>
                  <a:pt x="39624" y="12287"/>
                </a:lnTo>
                <a:lnTo>
                  <a:pt x="38100" y="10763"/>
                </a:lnTo>
                <a:lnTo>
                  <a:pt x="54959" y="10763"/>
                </a:lnTo>
                <a:lnTo>
                  <a:pt x="56483" y="13811"/>
                </a:lnTo>
                <a:lnTo>
                  <a:pt x="59531" y="18383"/>
                </a:lnTo>
                <a:lnTo>
                  <a:pt x="62579" y="30575"/>
                </a:lnTo>
                <a:lnTo>
                  <a:pt x="62579" y="35147"/>
                </a:lnTo>
                <a:lnTo>
                  <a:pt x="50387" y="35147"/>
                </a:lnTo>
                <a:lnTo>
                  <a:pt x="27977" y="51911"/>
                </a:lnTo>
                <a:close/>
              </a:path>
              <a:path w="62864" h="88900">
                <a:moveTo>
                  <a:pt x="53435" y="77819"/>
                </a:moveTo>
                <a:lnTo>
                  <a:pt x="36576" y="77819"/>
                </a:lnTo>
                <a:lnTo>
                  <a:pt x="39624" y="76295"/>
                </a:lnTo>
                <a:lnTo>
                  <a:pt x="42767" y="74771"/>
                </a:lnTo>
                <a:lnTo>
                  <a:pt x="44291" y="71723"/>
                </a:lnTo>
                <a:lnTo>
                  <a:pt x="45815" y="70199"/>
                </a:lnTo>
                <a:lnTo>
                  <a:pt x="47339" y="67151"/>
                </a:lnTo>
                <a:lnTo>
                  <a:pt x="48863" y="62579"/>
                </a:lnTo>
                <a:lnTo>
                  <a:pt x="50387" y="59531"/>
                </a:lnTo>
                <a:lnTo>
                  <a:pt x="50387" y="35147"/>
                </a:lnTo>
                <a:lnTo>
                  <a:pt x="62579" y="35147"/>
                </a:lnTo>
                <a:lnTo>
                  <a:pt x="62579" y="56483"/>
                </a:lnTo>
                <a:lnTo>
                  <a:pt x="61055" y="62579"/>
                </a:lnTo>
                <a:lnTo>
                  <a:pt x="58007" y="71723"/>
                </a:lnTo>
                <a:lnTo>
                  <a:pt x="54959" y="76295"/>
                </a:lnTo>
                <a:lnTo>
                  <a:pt x="53435" y="778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2763488" y="4916424"/>
            <a:ext cx="62865" cy="88900"/>
          </a:xfrm>
          <a:custGeom>
            <a:avLst/>
            <a:gdLst/>
            <a:ahLst/>
            <a:cxnLst/>
            <a:rect l="l" t="t" r="r" b="b"/>
            <a:pathLst>
              <a:path w="62864" h="88900">
                <a:moveTo>
                  <a:pt x="36576" y="88487"/>
                </a:moveTo>
                <a:lnTo>
                  <a:pt x="25908" y="88487"/>
                </a:lnTo>
                <a:lnTo>
                  <a:pt x="22860" y="86963"/>
                </a:lnTo>
                <a:lnTo>
                  <a:pt x="18288" y="85439"/>
                </a:lnTo>
                <a:lnTo>
                  <a:pt x="15240" y="83915"/>
                </a:lnTo>
                <a:lnTo>
                  <a:pt x="6096" y="74771"/>
                </a:lnTo>
                <a:lnTo>
                  <a:pt x="4572" y="70199"/>
                </a:lnTo>
                <a:lnTo>
                  <a:pt x="0" y="51911"/>
                </a:lnTo>
                <a:lnTo>
                  <a:pt x="0" y="38195"/>
                </a:lnTo>
                <a:lnTo>
                  <a:pt x="3048" y="25908"/>
                </a:lnTo>
                <a:lnTo>
                  <a:pt x="6096" y="16764"/>
                </a:lnTo>
                <a:lnTo>
                  <a:pt x="9144" y="12192"/>
                </a:lnTo>
                <a:lnTo>
                  <a:pt x="10668" y="9144"/>
                </a:lnTo>
                <a:lnTo>
                  <a:pt x="13716" y="6096"/>
                </a:lnTo>
                <a:lnTo>
                  <a:pt x="18288" y="4572"/>
                </a:lnTo>
                <a:lnTo>
                  <a:pt x="22860" y="1524"/>
                </a:lnTo>
                <a:lnTo>
                  <a:pt x="27432" y="0"/>
                </a:lnTo>
                <a:lnTo>
                  <a:pt x="36576" y="0"/>
                </a:lnTo>
                <a:lnTo>
                  <a:pt x="41243" y="1524"/>
                </a:lnTo>
                <a:lnTo>
                  <a:pt x="44291" y="3048"/>
                </a:lnTo>
                <a:lnTo>
                  <a:pt x="48863" y="4572"/>
                </a:lnTo>
                <a:lnTo>
                  <a:pt x="54959" y="10668"/>
                </a:lnTo>
                <a:lnTo>
                  <a:pt x="25908" y="10668"/>
                </a:lnTo>
                <a:lnTo>
                  <a:pt x="22860" y="12192"/>
                </a:lnTo>
                <a:lnTo>
                  <a:pt x="16764" y="18288"/>
                </a:lnTo>
                <a:lnTo>
                  <a:pt x="15240" y="21336"/>
                </a:lnTo>
                <a:lnTo>
                  <a:pt x="13716" y="25908"/>
                </a:lnTo>
                <a:lnTo>
                  <a:pt x="13716" y="28956"/>
                </a:lnTo>
                <a:lnTo>
                  <a:pt x="12192" y="33528"/>
                </a:lnTo>
                <a:lnTo>
                  <a:pt x="12192" y="51911"/>
                </a:lnTo>
                <a:lnTo>
                  <a:pt x="28815" y="51911"/>
                </a:lnTo>
                <a:lnTo>
                  <a:pt x="13716" y="62579"/>
                </a:lnTo>
                <a:lnTo>
                  <a:pt x="15240" y="65627"/>
                </a:lnTo>
                <a:lnTo>
                  <a:pt x="15240" y="67151"/>
                </a:lnTo>
                <a:lnTo>
                  <a:pt x="16764" y="68675"/>
                </a:lnTo>
                <a:lnTo>
                  <a:pt x="18288" y="71723"/>
                </a:lnTo>
                <a:lnTo>
                  <a:pt x="19812" y="73247"/>
                </a:lnTo>
                <a:lnTo>
                  <a:pt x="19812" y="74771"/>
                </a:lnTo>
                <a:lnTo>
                  <a:pt x="21336" y="76295"/>
                </a:lnTo>
                <a:lnTo>
                  <a:pt x="22860" y="76295"/>
                </a:lnTo>
                <a:lnTo>
                  <a:pt x="25908" y="77819"/>
                </a:lnTo>
                <a:lnTo>
                  <a:pt x="27432" y="77819"/>
                </a:lnTo>
                <a:lnTo>
                  <a:pt x="28956" y="79343"/>
                </a:lnTo>
                <a:lnTo>
                  <a:pt x="51911" y="79343"/>
                </a:lnTo>
                <a:lnTo>
                  <a:pt x="48863" y="82391"/>
                </a:lnTo>
                <a:lnTo>
                  <a:pt x="44291" y="85439"/>
                </a:lnTo>
                <a:lnTo>
                  <a:pt x="41243" y="86963"/>
                </a:lnTo>
                <a:lnTo>
                  <a:pt x="36576" y="88487"/>
                </a:lnTo>
                <a:close/>
              </a:path>
              <a:path w="62864" h="88900">
                <a:moveTo>
                  <a:pt x="28815" y="51911"/>
                </a:moveTo>
                <a:lnTo>
                  <a:pt x="12192" y="51911"/>
                </a:lnTo>
                <a:lnTo>
                  <a:pt x="48863" y="25908"/>
                </a:lnTo>
                <a:lnTo>
                  <a:pt x="47339" y="22860"/>
                </a:lnTo>
                <a:lnTo>
                  <a:pt x="47339" y="21336"/>
                </a:lnTo>
                <a:lnTo>
                  <a:pt x="44291" y="18288"/>
                </a:lnTo>
                <a:lnTo>
                  <a:pt x="44291" y="15240"/>
                </a:lnTo>
                <a:lnTo>
                  <a:pt x="42767" y="15240"/>
                </a:lnTo>
                <a:lnTo>
                  <a:pt x="41243" y="13716"/>
                </a:lnTo>
                <a:lnTo>
                  <a:pt x="39624" y="12192"/>
                </a:lnTo>
                <a:lnTo>
                  <a:pt x="38100" y="12192"/>
                </a:lnTo>
                <a:lnTo>
                  <a:pt x="35052" y="10668"/>
                </a:lnTo>
                <a:lnTo>
                  <a:pt x="54959" y="10668"/>
                </a:lnTo>
                <a:lnTo>
                  <a:pt x="56483" y="15240"/>
                </a:lnTo>
                <a:lnTo>
                  <a:pt x="59531" y="19812"/>
                </a:lnTo>
                <a:lnTo>
                  <a:pt x="61055" y="24384"/>
                </a:lnTo>
                <a:lnTo>
                  <a:pt x="62579" y="30480"/>
                </a:lnTo>
                <a:lnTo>
                  <a:pt x="62579" y="36671"/>
                </a:lnTo>
                <a:lnTo>
                  <a:pt x="50387" y="36671"/>
                </a:lnTo>
                <a:lnTo>
                  <a:pt x="28815" y="51911"/>
                </a:lnTo>
                <a:close/>
              </a:path>
              <a:path w="62864" h="88900">
                <a:moveTo>
                  <a:pt x="51911" y="79343"/>
                </a:moveTo>
                <a:lnTo>
                  <a:pt x="35052" y="79343"/>
                </a:lnTo>
                <a:lnTo>
                  <a:pt x="36576" y="77819"/>
                </a:lnTo>
                <a:lnTo>
                  <a:pt x="39624" y="76295"/>
                </a:lnTo>
                <a:lnTo>
                  <a:pt x="42767" y="74771"/>
                </a:lnTo>
                <a:lnTo>
                  <a:pt x="44291" y="73247"/>
                </a:lnTo>
                <a:lnTo>
                  <a:pt x="48863" y="64103"/>
                </a:lnTo>
                <a:lnTo>
                  <a:pt x="50387" y="59531"/>
                </a:lnTo>
                <a:lnTo>
                  <a:pt x="50387" y="36671"/>
                </a:lnTo>
                <a:lnTo>
                  <a:pt x="62579" y="36671"/>
                </a:lnTo>
                <a:lnTo>
                  <a:pt x="62579" y="56483"/>
                </a:lnTo>
                <a:lnTo>
                  <a:pt x="61055" y="62579"/>
                </a:lnTo>
                <a:lnTo>
                  <a:pt x="58007" y="71723"/>
                </a:lnTo>
                <a:lnTo>
                  <a:pt x="54959" y="76295"/>
                </a:lnTo>
                <a:lnTo>
                  <a:pt x="51911" y="7934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566167" y="5073586"/>
            <a:ext cx="131159" cy="93060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717137" y="5072062"/>
            <a:ext cx="857631" cy="444818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2763488" y="5079682"/>
            <a:ext cx="62865" cy="86996"/>
          </a:xfrm>
          <a:custGeom>
            <a:avLst/>
            <a:gdLst/>
            <a:ahLst/>
            <a:cxnLst/>
            <a:rect l="l" t="t" r="r" b="b"/>
            <a:pathLst>
              <a:path w="62864" h="86995">
                <a:moveTo>
                  <a:pt x="36576" y="86868"/>
                </a:moveTo>
                <a:lnTo>
                  <a:pt x="22860" y="86868"/>
                </a:lnTo>
                <a:lnTo>
                  <a:pt x="18288" y="83820"/>
                </a:lnTo>
                <a:lnTo>
                  <a:pt x="12192" y="80772"/>
                </a:lnTo>
                <a:lnTo>
                  <a:pt x="9144" y="76200"/>
                </a:lnTo>
                <a:lnTo>
                  <a:pt x="6096" y="73152"/>
                </a:lnTo>
                <a:lnTo>
                  <a:pt x="4572" y="68580"/>
                </a:lnTo>
                <a:lnTo>
                  <a:pt x="3048" y="62484"/>
                </a:lnTo>
                <a:lnTo>
                  <a:pt x="1524" y="57912"/>
                </a:lnTo>
                <a:lnTo>
                  <a:pt x="0" y="50292"/>
                </a:lnTo>
                <a:lnTo>
                  <a:pt x="0" y="36576"/>
                </a:lnTo>
                <a:lnTo>
                  <a:pt x="1524" y="30480"/>
                </a:lnTo>
                <a:lnTo>
                  <a:pt x="3048" y="25908"/>
                </a:lnTo>
                <a:lnTo>
                  <a:pt x="4572" y="19812"/>
                </a:lnTo>
                <a:lnTo>
                  <a:pt x="6096" y="15240"/>
                </a:lnTo>
                <a:lnTo>
                  <a:pt x="9144" y="12192"/>
                </a:lnTo>
                <a:lnTo>
                  <a:pt x="10668" y="7620"/>
                </a:lnTo>
                <a:lnTo>
                  <a:pt x="13716" y="4572"/>
                </a:lnTo>
                <a:lnTo>
                  <a:pt x="18288" y="3048"/>
                </a:lnTo>
                <a:lnTo>
                  <a:pt x="22860" y="0"/>
                </a:lnTo>
                <a:lnTo>
                  <a:pt x="41243" y="0"/>
                </a:lnTo>
                <a:lnTo>
                  <a:pt x="44291" y="1524"/>
                </a:lnTo>
                <a:lnTo>
                  <a:pt x="48863" y="4572"/>
                </a:lnTo>
                <a:lnTo>
                  <a:pt x="51911" y="6096"/>
                </a:lnTo>
                <a:lnTo>
                  <a:pt x="53943" y="9144"/>
                </a:lnTo>
                <a:lnTo>
                  <a:pt x="28956" y="9144"/>
                </a:lnTo>
                <a:lnTo>
                  <a:pt x="22860" y="12192"/>
                </a:lnTo>
                <a:lnTo>
                  <a:pt x="21336" y="12192"/>
                </a:lnTo>
                <a:lnTo>
                  <a:pt x="18288" y="15240"/>
                </a:lnTo>
                <a:lnTo>
                  <a:pt x="13716" y="24384"/>
                </a:lnTo>
                <a:lnTo>
                  <a:pt x="13716" y="28956"/>
                </a:lnTo>
                <a:lnTo>
                  <a:pt x="12192" y="32004"/>
                </a:lnTo>
                <a:lnTo>
                  <a:pt x="12192" y="50292"/>
                </a:lnTo>
                <a:lnTo>
                  <a:pt x="30014" y="50292"/>
                </a:lnTo>
                <a:lnTo>
                  <a:pt x="13716" y="62484"/>
                </a:lnTo>
                <a:lnTo>
                  <a:pt x="15240" y="64008"/>
                </a:lnTo>
                <a:lnTo>
                  <a:pt x="15240" y="65532"/>
                </a:lnTo>
                <a:lnTo>
                  <a:pt x="16764" y="68580"/>
                </a:lnTo>
                <a:lnTo>
                  <a:pt x="19812" y="71628"/>
                </a:lnTo>
                <a:lnTo>
                  <a:pt x="19812" y="73152"/>
                </a:lnTo>
                <a:lnTo>
                  <a:pt x="22860" y="76200"/>
                </a:lnTo>
                <a:lnTo>
                  <a:pt x="25908" y="76200"/>
                </a:lnTo>
                <a:lnTo>
                  <a:pt x="27432" y="77724"/>
                </a:lnTo>
                <a:lnTo>
                  <a:pt x="52927" y="77724"/>
                </a:lnTo>
                <a:lnTo>
                  <a:pt x="51911" y="79248"/>
                </a:lnTo>
                <a:lnTo>
                  <a:pt x="48863" y="82296"/>
                </a:lnTo>
                <a:lnTo>
                  <a:pt x="44291" y="83820"/>
                </a:lnTo>
                <a:lnTo>
                  <a:pt x="41243" y="85344"/>
                </a:lnTo>
                <a:lnTo>
                  <a:pt x="36576" y="86868"/>
                </a:lnTo>
                <a:close/>
              </a:path>
              <a:path w="62864" h="86995">
                <a:moveTo>
                  <a:pt x="30014" y="50292"/>
                </a:moveTo>
                <a:lnTo>
                  <a:pt x="12192" y="50292"/>
                </a:lnTo>
                <a:lnTo>
                  <a:pt x="48863" y="24384"/>
                </a:lnTo>
                <a:lnTo>
                  <a:pt x="47339" y="22860"/>
                </a:lnTo>
                <a:lnTo>
                  <a:pt x="47339" y="19812"/>
                </a:lnTo>
                <a:lnTo>
                  <a:pt x="44291" y="16764"/>
                </a:lnTo>
                <a:lnTo>
                  <a:pt x="44291" y="15240"/>
                </a:lnTo>
                <a:lnTo>
                  <a:pt x="41243" y="12192"/>
                </a:lnTo>
                <a:lnTo>
                  <a:pt x="39624" y="10668"/>
                </a:lnTo>
                <a:lnTo>
                  <a:pt x="38100" y="10668"/>
                </a:lnTo>
                <a:lnTo>
                  <a:pt x="35052" y="9144"/>
                </a:lnTo>
                <a:lnTo>
                  <a:pt x="53943" y="9144"/>
                </a:lnTo>
                <a:lnTo>
                  <a:pt x="54959" y="10668"/>
                </a:lnTo>
                <a:lnTo>
                  <a:pt x="56483" y="13716"/>
                </a:lnTo>
                <a:lnTo>
                  <a:pt x="59531" y="18288"/>
                </a:lnTo>
                <a:lnTo>
                  <a:pt x="61055" y="24384"/>
                </a:lnTo>
                <a:lnTo>
                  <a:pt x="62579" y="28956"/>
                </a:lnTo>
                <a:lnTo>
                  <a:pt x="62579" y="35052"/>
                </a:lnTo>
                <a:lnTo>
                  <a:pt x="50387" y="35052"/>
                </a:lnTo>
                <a:lnTo>
                  <a:pt x="30014" y="50292"/>
                </a:lnTo>
                <a:close/>
              </a:path>
              <a:path w="62864" h="86995">
                <a:moveTo>
                  <a:pt x="52927" y="77724"/>
                </a:moveTo>
                <a:lnTo>
                  <a:pt x="35052" y="77724"/>
                </a:lnTo>
                <a:lnTo>
                  <a:pt x="36576" y="76200"/>
                </a:lnTo>
                <a:lnTo>
                  <a:pt x="39624" y="74676"/>
                </a:lnTo>
                <a:lnTo>
                  <a:pt x="42767" y="73152"/>
                </a:lnTo>
                <a:lnTo>
                  <a:pt x="44291" y="71628"/>
                </a:lnTo>
                <a:lnTo>
                  <a:pt x="48863" y="62484"/>
                </a:lnTo>
                <a:lnTo>
                  <a:pt x="50387" y="57912"/>
                </a:lnTo>
                <a:lnTo>
                  <a:pt x="50387" y="35052"/>
                </a:lnTo>
                <a:lnTo>
                  <a:pt x="62579" y="35052"/>
                </a:lnTo>
                <a:lnTo>
                  <a:pt x="62579" y="56388"/>
                </a:lnTo>
                <a:lnTo>
                  <a:pt x="61055" y="60960"/>
                </a:lnTo>
                <a:lnTo>
                  <a:pt x="59531" y="67056"/>
                </a:lnTo>
                <a:lnTo>
                  <a:pt x="58007" y="71628"/>
                </a:lnTo>
                <a:lnTo>
                  <a:pt x="54959" y="74676"/>
                </a:lnTo>
                <a:lnTo>
                  <a:pt x="52927" y="777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566166" y="5261134"/>
            <a:ext cx="128111" cy="67151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718757" y="5235480"/>
            <a:ext cx="123539" cy="92806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1451228" y="5235481"/>
            <a:ext cx="32384" cy="8889"/>
          </a:xfrm>
          <a:custGeom>
            <a:avLst/>
            <a:gdLst/>
            <a:ahLst/>
            <a:cxnLst/>
            <a:rect l="l" t="t" r="r" b="b"/>
            <a:pathLst>
              <a:path w="32384" h="8889">
                <a:moveTo>
                  <a:pt x="0" y="0"/>
                </a:moveTo>
                <a:lnTo>
                  <a:pt x="32004" y="0"/>
                </a:lnTo>
                <a:lnTo>
                  <a:pt x="32004" y="8889"/>
                </a:lnTo>
                <a:lnTo>
                  <a:pt x="0" y="888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1471041" y="5244369"/>
            <a:ext cx="12700" cy="73659"/>
          </a:xfrm>
          <a:custGeom>
            <a:avLst/>
            <a:gdLst/>
            <a:ahLst/>
            <a:cxnLst/>
            <a:rect l="l" t="t" r="r" b="b"/>
            <a:pathLst>
              <a:path w="12700" h="73660">
                <a:moveTo>
                  <a:pt x="0" y="0"/>
                </a:moveTo>
                <a:lnTo>
                  <a:pt x="12192" y="0"/>
                </a:lnTo>
                <a:lnTo>
                  <a:pt x="12192" y="73660"/>
                </a:lnTo>
                <a:lnTo>
                  <a:pt x="0" y="7366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1449705" y="5317522"/>
            <a:ext cx="52069" cy="10795"/>
          </a:xfrm>
          <a:custGeom>
            <a:avLst/>
            <a:gdLst/>
            <a:ahLst/>
            <a:cxnLst/>
            <a:rect l="l" t="t" r="r" b="b"/>
            <a:pathLst>
              <a:path w="52069" h="10795">
                <a:moveTo>
                  <a:pt x="51816" y="10763"/>
                </a:moveTo>
                <a:lnTo>
                  <a:pt x="0" y="10763"/>
                </a:lnTo>
                <a:lnTo>
                  <a:pt x="0" y="0"/>
                </a:lnTo>
                <a:lnTo>
                  <a:pt x="51816" y="0"/>
                </a:lnTo>
                <a:lnTo>
                  <a:pt x="51816" y="1076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1522858" y="5235226"/>
            <a:ext cx="53975" cy="93345"/>
          </a:xfrm>
          <a:custGeom>
            <a:avLst/>
            <a:gdLst/>
            <a:ahLst/>
            <a:cxnLst/>
            <a:rect l="l" t="t" r="r" b="b"/>
            <a:pathLst>
              <a:path w="53975" h="93345">
                <a:moveTo>
                  <a:pt x="33623" y="82391"/>
                </a:moveTo>
                <a:lnTo>
                  <a:pt x="21431" y="82391"/>
                </a:lnTo>
                <a:lnTo>
                  <a:pt x="21431" y="36671"/>
                </a:lnTo>
                <a:lnTo>
                  <a:pt x="3048" y="36671"/>
                </a:lnTo>
                <a:lnTo>
                  <a:pt x="3048" y="27527"/>
                </a:lnTo>
                <a:lnTo>
                  <a:pt x="33623" y="27527"/>
                </a:lnTo>
                <a:lnTo>
                  <a:pt x="33623" y="82391"/>
                </a:lnTo>
                <a:close/>
              </a:path>
              <a:path w="53975" h="93345">
                <a:moveTo>
                  <a:pt x="53435" y="93059"/>
                </a:moveTo>
                <a:lnTo>
                  <a:pt x="0" y="93059"/>
                </a:lnTo>
                <a:lnTo>
                  <a:pt x="0" y="82391"/>
                </a:lnTo>
                <a:lnTo>
                  <a:pt x="53435" y="82391"/>
                </a:lnTo>
                <a:lnTo>
                  <a:pt x="53435" y="93059"/>
                </a:lnTo>
                <a:close/>
              </a:path>
              <a:path w="53975" h="93345">
                <a:moveTo>
                  <a:pt x="30575" y="1524"/>
                </a:moveTo>
                <a:lnTo>
                  <a:pt x="21431" y="1524"/>
                </a:lnTo>
                <a:lnTo>
                  <a:pt x="22955" y="0"/>
                </a:lnTo>
                <a:lnTo>
                  <a:pt x="29051" y="0"/>
                </a:lnTo>
                <a:lnTo>
                  <a:pt x="30575" y="1524"/>
                </a:lnTo>
                <a:close/>
              </a:path>
              <a:path w="53975" h="93345">
                <a:moveTo>
                  <a:pt x="30575" y="16764"/>
                </a:moveTo>
                <a:lnTo>
                  <a:pt x="21431" y="16764"/>
                </a:lnTo>
                <a:lnTo>
                  <a:pt x="16859" y="12192"/>
                </a:lnTo>
                <a:lnTo>
                  <a:pt x="16859" y="4572"/>
                </a:lnTo>
                <a:lnTo>
                  <a:pt x="18383" y="4572"/>
                </a:lnTo>
                <a:lnTo>
                  <a:pt x="18383" y="3048"/>
                </a:lnTo>
                <a:lnTo>
                  <a:pt x="19907" y="1524"/>
                </a:lnTo>
                <a:lnTo>
                  <a:pt x="32099" y="1524"/>
                </a:lnTo>
                <a:lnTo>
                  <a:pt x="33623" y="3048"/>
                </a:lnTo>
                <a:lnTo>
                  <a:pt x="33623" y="4572"/>
                </a:lnTo>
                <a:lnTo>
                  <a:pt x="35147" y="6096"/>
                </a:lnTo>
                <a:lnTo>
                  <a:pt x="35147" y="10668"/>
                </a:lnTo>
                <a:lnTo>
                  <a:pt x="33623" y="12192"/>
                </a:lnTo>
                <a:lnTo>
                  <a:pt x="33623" y="13716"/>
                </a:lnTo>
                <a:lnTo>
                  <a:pt x="32099" y="15240"/>
                </a:lnTo>
                <a:lnTo>
                  <a:pt x="30575" y="15240"/>
                </a:lnTo>
                <a:lnTo>
                  <a:pt x="30575" y="167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1596104" y="5261228"/>
            <a:ext cx="128206" cy="67056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2763488" y="5241321"/>
            <a:ext cx="62865" cy="86996"/>
          </a:xfrm>
          <a:custGeom>
            <a:avLst/>
            <a:gdLst/>
            <a:ahLst/>
            <a:cxnLst/>
            <a:rect l="l" t="t" r="r" b="b"/>
            <a:pathLst>
              <a:path w="62864" h="86995">
                <a:moveTo>
                  <a:pt x="41243" y="86963"/>
                </a:moveTo>
                <a:lnTo>
                  <a:pt x="22860" y="86963"/>
                </a:lnTo>
                <a:lnTo>
                  <a:pt x="18288" y="85439"/>
                </a:lnTo>
                <a:lnTo>
                  <a:pt x="0" y="51911"/>
                </a:lnTo>
                <a:lnTo>
                  <a:pt x="0" y="36671"/>
                </a:lnTo>
                <a:lnTo>
                  <a:pt x="1524" y="32099"/>
                </a:lnTo>
                <a:lnTo>
                  <a:pt x="3048" y="26003"/>
                </a:lnTo>
                <a:lnTo>
                  <a:pt x="4572" y="21431"/>
                </a:lnTo>
                <a:lnTo>
                  <a:pt x="6096" y="15240"/>
                </a:lnTo>
                <a:lnTo>
                  <a:pt x="9144" y="12192"/>
                </a:lnTo>
                <a:lnTo>
                  <a:pt x="10668" y="7620"/>
                </a:lnTo>
                <a:lnTo>
                  <a:pt x="13716" y="6096"/>
                </a:lnTo>
                <a:lnTo>
                  <a:pt x="18288" y="3048"/>
                </a:lnTo>
                <a:lnTo>
                  <a:pt x="27432" y="0"/>
                </a:lnTo>
                <a:lnTo>
                  <a:pt x="36576" y="0"/>
                </a:lnTo>
                <a:lnTo>
                  <a:pt x="41243" y="1524"/>
                </a:lnTo>
                <a:lnTo>
                  <a:pt x="44291" y="3048"/>
                </a:lnTo>
                <a:lnTo>
                  <a:pt x="48863" y="4572"/>
                </a:lnTo>
                <a:lnTo>
                  <a:pt x="53435" y="9144"/>
                </a:lnTo>
                <a:lnTo>
                  <a:pt x="28956" y="9144"/>
                </a:lnTo>
                <a:lnTo>
                  <a:pt x="22860" y="12192"/>
                </a:lnTo>
                <a:lnTo>
                  <a:pt x="21336" y="13716"/>
                </a:lnTo>
                <a:lnTo>
                  <a:pt x="18288" y="15240"/>
                </a:lnTo>
                <a:lnTo>
                  <a:pt x="16764" y="18383"/>
                </a:lnTo>
                <a:lnTo>
                  <a:pt x="13716" y="24479"/>
                </a:lnTo>
                <a:lnTo>
                  <a:pt x="13716" y="29051"/>
                </a:lnTo>
                <a:lnTo>
                  <a:pt x="12192" y="33623"/>
                </a:lnTo>
                <a:lnTo>
                  <a:pt x="12192" y="51911"/>
                </a:lnTo>
                <a:lnTo>
                  <a:pt x="27977" y="51911"/>
                </a:lnTo>
                <a:lnTo>
                  <a:pt x="13716" y="62579"/>
                </a:lnTo>
                <a:lnTo>
                  <a:pt x="15240" y="64103"/>
                </a:lnTo>
                <a:lnTo>
                  <a:pt x="15240" y="67151"/>
                </a:lnTo>
                <a:lnTo>
                  <a:pt x="19812" y="71723"/>
                </a:lnTo>
                <a:lnTo>
                  <a:pt x="19812" y="73247"/>
                </a:lnTo>
                <a:lnTo>
                  <a:pt x="22860" y="76295"/>
                </a:lnTo>
                <a:lnTo>
                  <a:pt x="25908" y="76295"/>
                </a:lnTo>
                <a:lnTo>
                  <a:pt x="27432" y="77819"/>
                </a:lnTo>
                <a:lnTo>
                  <a:pt x="53435" y="77819"/>
                </a:lnTo>
                <a:lnTo>
                  <a:pt x="48863" y="82391"/>
                </a:lnTo>
                <a:lnTo>
                  <a:pt x="44291" y="83915"/>
                </a:lnTo>
                <a:lnTo>
                  <a:pt x="41243" y="86963"/>
                </a:lnTo>
                <a:close/>
              </a:path>
              <a:path w="62864" h="86995">
                <a:moveTo>
                  <a:pt x="27977" y="51911"/>
                </a:moveTo>
                <a:lnTo>
                  <a:pt x="12192" y="51911"/>
                </a:lnTo>
                <a:lnTo>
                  <a:pt x="48863" y="24479"/>
                </a:lnTo>
                <a:lnTo>
                  <a:pt x="47339" y="22955"/>
                </a:lnTo>
                <a:lnTo>
                  <a:pt x="47339" y="19907"/>
                </a:lnTo>
                <a:lnTo>
                  <a:pt x="45815" y="18383"/>
                </a:lnTo>
                <a:lnTo>
                  <a:pt x="44291" y="16764"/>
                </a:lnTo>
                <a:lnTo>
                  <a:pt x="44291" y="15240"/>
                </a:lnTo>
                <a:lnTo>
                  <a:pt x="41243" y="12192"/>
                </a:lnTo>
                <a:lnTo>
                  <a:pt x="39624" y="12192"/>
                </a:lnTo>
                <a:lnTo>
                  <a:pt x="38100" y="10668"/>
                </a:lnTo>
                <a:lnTo>
                  <a:pt x="35052" y="10668"/>
                </a:lnTo>
                <a:lnTo>
                  <a:pt x="33528" y="9144"/>
                </a:lnTo>
                <a:lnTo>
                  <a:pt x="53435" y="9144"/>
                </a:lnTo>
                <a:lnTo>
                  <a:pt x="54959" y="10668"/>
                </a:lnTo>
                <a:lnTo>
                  <a:pt x="56483" y="13716"/>
                </a:lnTo>
                <a:lnTo>
                  <a:pt x="59531" y="18383"/>
                </a:lnTo>
                <a:lnTo>
                  <a:pt x="62579" y="30575"/>
                </a:lnTo>
                <a:lnTo>
                  <a:pt x="62579" y="35147"/>
                </a:lnTo>
                <a:lnTo>
                  <a:pt x="50387" y="35147"/>
                </a:lnTo>
                <a:lnTo>
                  <a:pt x="27977" y="51911"/>
                </a:lnTo>
                <a:close/>
              </a:path>
              <a:path w="62864" h="86995">
                <a:moveTo>
                  <a:pt x="53435" y="77819"/>
                </a:moveTo>
                <a:lnTo>
                  <a:pt x="36576" y="77819"/>
                </a:lnTo>
                <a:lnTo>
                  <a:pt x="39624" y="76295"/>
                </a:lnTo>
                <a:lnTo>
                  <a:pt x="42767" y="74771"/>
                </a:lnTo>
                <a:lnTo>
                  <a:pt x="45815" y="68675"/>
                </a:lnTo>
                <a:lnTo>
                  <a:pt x="47339" y="67151"/>
                </a:lnTo>
                <a:lnTo>
                  <a:pt x="48863" y="62579"/>
                </a:lnTo>
                <a:lnTo>
                  <a:pt x="50387" y="59531"/>
                </a:lnTo>
                <a:lnTo>
                  <a:pt x="50387" y="35147"/>
                </a:lnTo>
                <a:lnTo>
                  <a:pt x="62579" y="35147"/>
                </a:lnTo>
                <a:lnTo>
                  <a:pt x="62579" y="56483"/>
                </a:lnTo>
                <a:lnTo>
                  <a:pt x="61055" y="61055"/>
                </a:lnTo>
                <a:lnTo>
                  <a:pt x="59531" y="67151"/>
                </a:lnTo>
                <a:lnTo>
                  <a:pt x="58007" y="71723"/>
                </a:lnTo>
                <a:lnTo>
                  <a:pt x="54959" y="76295"/>
                </a:lnTo>
                <a:lnTo>
                  <a:pt x="53435" y="778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569213" y="5396962"/>
            <a:ext cx="53340" cy="93345"/>
          </a:xfrm>
          <a:custGeom>
            <a:avLst/>
            <a:gdLst/>
            <a:ahLst/>
            <a:cxnLst/>
            <a:rect l="l" t="t" r="r" b="b"/>
            <a:pathLst>
              <a:path w="53340" h="93345">
                <a:moveTo>
                  <a:pt x="33528" y="83915"/>
                </a:moveTo>
                <a:lnTo>
                  <a:pt x="22860" y="83915"/>
                </a:lnTo>
                <a:lnTo>
                  <a:pt x="22860" y="36576"/>
                </a:lnTo>
                <a:lnTo>
                  <a:pt x="3048" y="36576"/>
                </a:lnTo>
                <a:lnTo>
                  <a:pt x="3048" y="27432"/>
                </a:lnTo>
                <a:lnTo>
                  <a:pt x="33528" y="27432"/>
                </a:lnTo>
                <a:lnTo>
                  <a:pt x="33528" y="83915"/>
                </a:lnTo>
                <a:close/>
              </a:path>
              <a:path w="53340" h="93345">
                <a:moveTo>
                  <a:pt x="53340" y="93059"/>
                </a:moveTo>
                <a:lnTo>
                  <a:pt x="0" y="93059"/>
                </a:lnTo>
                <a:lnTo>
                  <a:pt x="0" y="83915"/>
                </a:lnTo>
                <a:lnTo>
                  <a:pt x="53340" y="83915"/>
                </a:lnTo>
                <a:lnTo>
                  <a:pt x="53340" y="93059"/>
                </a:lnTo>
                <a:close/>
              </a:path>
              <a:path w="53340" h="93345">
                <a:moveTo>
                  <a:pt x="28956" y="1524"/>
                </a:moveTo>
                <a:lnTo>
                  <a:pt x="22860" y="1524"/>
                </a:lnTo>
                <a:lnTo>
                  <a:pt x="24384" y="0"/>
                </a:lnTo>
                <a:lnTo>
                  <a:pt x="28956" y="0"/>
                </a:lnTo>
                <a:lnTo>
                  <a:pt x="28956" y="1524"/>
                </a:lnTo>
                <a:close/>
              </a:path>
              <a:path w="53340" h="93345">
                <a:moveTo>
                  <a:pt x="32004" y="3048"/>
                </a:moveTo>
                <a:lnTo>
                  <a:pt x="19812" y="3048"/>
                </a:lnTo>
                <a:lnTo>
                  <a:pt x="21336" y="1524"/>
                </a:lnTo>
                <a:lnTo>
                  <a:pt x="32004" y="1524"/>
                </a:lnTo>
                <a:lnTo>
                  <a:pt x="32004" y="3048"/>
                </a:lnTo>
                <a:close/>
              </a:path>
              <a:path w="53340" h="93345">
                <a:moveTo>
                  <a:pt x="33528" y="15240"/>
                </a:moveTo>
                <a:lnTo>
                  <a:pt x="18288" y="15240"/>
                </a:lnTo>
                <a:lnTo>
                  <a:pt x="18288" y="12192"/>
                </a:lnTo>
                <a:lnTo>
                  <a:pt x="16764" y="10668"/>
                </a:lnTo>
                <a:lnTo>
                  <a:pt x="16764" y="6096"/>
                </a:lnTo>
                <a:lnTo>
                  <a:pt x="18288" y="6096"/>
                </a:lnTo>
                <a:lnTo>
                  <a:pt x="18288" y="3048"/>
                </a:lnTo>
                <a:lnTo>
                  <a:pt x="33528" y="3048"/>
                </a:lnTo>
                <a:lnTo>
                  <a:pt x="33528" y="4572"/>
                </a:lnTo>
                <a:lnTo>
                  <a:pt x="35052" y="6096"/>
                </a:lnTo>
                <a:lnTo>
                  <a:pt x="35052" y="12192"/>
                </a:lnTo>
                <a:lnTo>
                  <a:pt x="33528" y="13716"/>
                </a:lnTo>
                <a:lnTo>
                  <a:pt x="33528" y="15240"/>
                </a:lnTo>
                <a:close/>
              </a:path>
              <a:path w="53340" h="93345">
                <a:moveTo>
                  <a:pt x="32004" y="16764"/>
                </a:moveTo>
                <a:lnTo>
                  <a:pt x="21336" y="16764"/>
                </a:lnTo>
                <a:lnTo>
                  <a:pt x="19812" y="15240"/>
                </a:lnTo>
                <a:lnTo>
                  <a:pt x="32004" y="15240"/>
                </a:lnTo>
                <a:lnTo>
                  <a:pt x="32004" y="16764"/>
                </a:lnTo>
                <a:close/>
              </a:path>
              <a:path w="53340" h="93345">
                <a:moveTo>
                  <a:pt x="28956" y="18288"/>
                </a:moveTo>
                <a:lnTo>
                  <a:pt x="24384" y="18288"/>
                </a:lnTo>
                <a:lnTo>
                  <a:pt x="22860" y="16764"/>
                </a:lnTo>
                <a:lnTo>
                  <a:pt x="28956" y="16764"/>
                </a:lnTo>
                <a:lnTo>
                  <a:pt x="28956" y="182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642462" y="5398738"/>
            <a:ext cx="344805" cy="118140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2763488" y="5403055"/>
            <a:ext cx="62865" cy="88900"/>
          </a:xfrm>
          <a:custGeom>
            <a:avLst/>
            <a:gdLst/>
            <a:ahLst/>
            <a:cxnLst/>
            <a:rect l="l" t="t" r="r" b="b"/>
            <a:pathLst>
              <a:path w="62864" h="88900">
                <a:moveTo>
                  <a:pt x="36576" y="88487"/>
                </a:moveTo>
                <a:lnTo>
                  <a:pt x="25908" y="88487"/>
                </a:lnTo>
                <a:lnTo>
                  <a:pt x="22860" y="86963"/>
                </a:lnTo>
                <a:lnTo>
                  <a:pt x="18288" y="85439"/>
                </a:lnTo>
                <a:lnTo>
                  <a:pt x="15240" y="83915"/>
                </a:lnTo>
                <a:lnTo>
                  <a:pt x="6096" y="74771"/>
                </a:lnTo>
                <a:lnTo>
                  <a:pt x="4572" y="70104"/>
                </a:lnTo>
                <a:lnTo>
                  <a:pt x="0" y="51816"/>
                </a:lnTo>
                <a:lnTo>
                  <a:pt x="0" y="38100"/>
                </a:lnTo>
                <a:lnTo>
                  <a:pt x="3048" y="25908"/>
                </a:lnTo>
                <a:lnTo>
                  <a:pt x="6096" y="16764"/>
                </a:lnTo>
                <a:lnTo>
                  <a:pt x="9144" y="12192"/>
                </a:lnTo>
                <a:lnTo>
                  <a:pt x="10668" y="9144"/>
                </a:lnTo>
                <a:lnTo>
                  <a:pt x="13716" y="6096"/>
                </a:lnTo>
                <a:lnTo>
                  <a:pt x="18288" y="3048"/>
                </a:lnTo>
                <a:lnTo>
                  <a:pt x="27432" y="0"/>
                </a:lnTo>
                <a:lnTo>
                  <a:pt x="36576" y="0"/>
                </a:lnTo>
                <a:lnTo>
                  <a:pt x="41243" y="1524"/>
                </a:lnTo>
                <a:lnTo>
                  <a:pt x="44291" y="3048"/>
                </a:lnTo>
                <a:lnTo>
                  <a:pt x="48863" y="4572"/>
                </a:lnTo>
                <a:lnTo>
                  <a:pt x="54959" y="10668"/>
                </a:lnTo>
                <a:lnTo>
                  <a:pt x="25908" y="10668"/>
                </a:lnTo>
                <a:lnTo>
                  <a:pt x="22860" y="12192"/>
                </a:lnTo>
                <a:lnTo>
                  <a:pt x="21336" y="13716"/>
                </a:lnTo>
                <a:lnTo>
                  <a:pt x="18288" y="15240"/>
                </a:lnTo>
                <a:lnTo>
                  <a:pt x="13716" y="24384"/>
                </a:lnTo>
                <a:lnTo>
                  <a:pt x="13716" y="28956"/>
                </a:lnTo>
                <a:lnTo>
                  <a:pt x="12192" y="33528"/>
                </a:lnTo>
                <a:lnTo>
                  <a:pt x="12192" y="51816"/>
                </a:lnTo>
                <a:lnTo>
                  <a:pt x="28815" y="51816"/>
                </a:lnTo>
                <a:lnTo>
                  <a:pt x="13716" y="62484"/>
                </a:lnTo>
                <a:lnTo>
                  <a:pt x="15240" y="65532"/>
                </a:lnTo>
                <a:lnTo>
                  <a:pt x="15240" y="67056"/>
                </a:lnTo>
                <a:lnTo>
                  <a:pt x="16764" y="68580"/>
                </a:lnTo>
                <a:lnTo>
                  <a:pt x="18288" y="71628"/>
                </a:lnTo>
                <a:lnTo>
                  <a:pt x="19812" y="73247"/>
                </a:lnTo>
                <a:lnTo>
                  <a:pt x="19812" y="74771"/>
                </a:lnTo>
                <a:lnTo>
                  <a:pt x="21336" y="74771"/>
                </a:lnTo>
                <a:lnTo>
                  <a:pt x="22860" y="76295"/>
                </a:lnTo>
                <a:lnTo>
                  <a:pt x="25908" y="77819"/>
                </a:lnTo>
                <a:lnTo>
                  <a:pt x="53435" y="77819"/>
                </a:lnTo>
                <a:lnTo>
                  <a:pt x="48863" y="82391"/>
                </a:lnTo>
                <a:lnTo>
                  <a:pt x="44291" y="85439"/>
                </a:lnTo>
                <a:lnTo>
                  <a:pt x="41243" y="86963"/>
                </a:lnTo>
                <a:lnTo>
                  <a:pt x="36576" y="88487"/>
                </a:lnTo>
                <a:close/>
              </a:path>
              <a:path w="62864" h="88900">
                <a:moveTo>
                  <a:pt x="28815" y="51816"/>
                </a:moveTo>
                <a:lnTo>
                  <a:pt x="12192" y="51816"/>
                </a:lnTo>
                <a:lnTo>
                  <a:pt x="48863" y="25908"/>
                </a:lnTo>
                <a:lnTo>
                  <a:pt x="47339" y="22860"/>
                </a:lnTo>
                <a:lnTo>
                  <a:pt x="47339" y="21336"/>
                </a:lnTo>
                <a:lnTo>
                  <a:pt x="45815" y="19812"/>
                </a:lnTo>
                <a:lnTo>
                  <a:pt x="44291" y="16764"/>
                </a:lnTo>
                <a:lnTo>
                  <a:pt x="44291" y="15240"/>
                </a:lnTo>
                <a:lnTo>
                  <a:pt x="42767" y="13716"/>
                </a:lnTo>
                <a:lnTo>
                  <a:pt x="41243" y="13716"/>
                </a:lnTo>
                <a:lnTo>
                  <a:pt x="39624" y="12192"/>
                </a:lnTo>
                <a:lnTo>
                  <a:pt x="38100" y="10668"/>
                </a:lnTo>
                <a:lnTo>
                  <a:pt x="54959" y="10668"/>
                </a:lnTo>
                <a:lnTo>
                  <a:pt x="56483" y="15240"/>
                </a:lnTo>
                <a:lnTo>
                  <a:pt x="59531" y="19812"/>
                </a:lnTo>
                <a:lnTo>
                  <a:pt x="61055" y="24384"/>
                </a:lnTo>
                <a:lnTo>
                  <a:pt x="62579" y="30480"/>
                </a:lnTo>
                <a:lnTo>
                  <a:pt x="62579" y="36576"/>
                </a:lnTo>
                <a:lnTo>
                  <a:pt x="50387" y="36576"/>
                </a:lnTo>
                <a:lnTo>
                  <a:pt x="28815" y="51816"/>
                </a:lnTo>
                <a:close/>
              </a:path>
              <a:path w="62864" h="88900">
                <a:moveTo>
                  <a:pt x="53435" y="77819"/>
                </a:moveTo>
                <a:lnTo>
                  <a:pt x="36576" y="77819"/>
                </a:lnTo>
                <a:lnTo>
                  <a:pt x="39624" y="76295"/>
                </a:lnTo>
                <a:lnTo>
                  <a:pt x="42767" y="74771"/>
                </a:lnTo>
                <a:lnTo>
                  <a:pt x="44291" y="73247"/>
                </a:lnTo>
                <a:lnTo>
                  <a:pt x="45815" y="70104"/>
                </a:lnTo>
                <a:lnTo>
                  <a:pt x="48863" y="64008"/>
                </a:lnTo>
                <a:lnTo>
                  <a:pt x="50387" y="59436"/>
                </a:lnTo>
                <a:lnTo>
                  <a:pt x="50387" y="36576"/>
                </a:lnTo>
                <a:lnTo>
                  <a:pt x="62579" y="36576"/>
                </a:lnTo>
                <a:lnTo>
                  <a:pt x="62579" y="56388"/>
                </a:lnTo>
                <a:lnTo>
                  <a:pt x="61055" y="62484"/>
                </a:lnTo>
                <a:lnTo>
                  <a:pt x="58007" y="71628"/>
                </a:lnTo>
                <a:lnTo>
                  <a:pt x="54959" y="76295"/>
                </a:lnTo>
                <a:lnTo>
                  <a:pt x="53435" y="778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563119" y="5586128"/>
            <a:ext cx="1307687" cy="2012060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564642" y="5586127"/>
            <a:ext cx="422624" cy="93821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1008603" y="5586126"/>
            <a:ext cx="52069" cy="67310"/>
          </a:xfrm>
          <a:custGeom>
            <a:avLst/>
            <a:gdLst/>
            <a:ahLst/>
            <a:cxnLst/>
            <a:rect l="l" t="t" r="r" b="b"/>
            <a:pathLst>
              <a:path w="52069" h="67310">
                <a:moveTo>
                  <a:pt x="39719" y="67056"/>
                </a:moveTo>
                <a:lnTo>
                  <a:pt x="22955" y="67056"/>
                </a:lnTo>
                <a:lnTo>
                  <a:pt x="13811" y="64008"/>
                </a:lnTo>
                <a:lnTo>
                  <a:pt x="9239" y="57912"/>
                </a:lnTo>
                <a:lnTo>
                  <a:pt x="5223" y="53673"/>
                </a:lnTo>
                <a:lnTo>
                  <a:pt x="2333" y="48006"/>
                </a:lnTo>
                <a:lnTo>
                  <a:pt x="582" y="41148"/>
                </a:lnTo>
                <a:lnTo>
                  <a:pt x="0" y="33528"/>
                </a:lnTo>
                <a:lnTo>
                  <a:pt x="0" y="28956"/>
                </a:lnTo>
                <a:lnTo>
                  <a:pt x="1619" y="24384"/>
                </a:lnTo>
                <a:lnTo>
                  <a:pt x="4667" y="15240"/>
                </a:lnTo>
                <a:lnTo>
                  <a:pt x="6191" y="12192"/>
                </a:lnTo>
                <a:lnTo>
                  <a:pt x="15335" y="3048"/>
                </a:lnTo>
                <a:lnTo>
                  <a:pt x="24479" y="0"/>
                </a:lnTo>
                <a:lnTo>
                  <a:pt x="42767" y="0"/>
                </a:lnTo>
                <a:lnTo>
                  <a:pt x="45815" y="1524"/>
                </a:lnTo>
                <a:lnTo>
                  <a:pt x="48863" y="1524"/>
                </a:lnTo>
                <a:lnTo>
                  <a:pt x="51911" y="3048"/>
                </a:lnTo>
                <a:lnTo>
                  <a:pt x="51911" y="9144"/>
                </a:lnTo>
                <a:lnTo>
                  <a:pt x="27527" y="9144"/>
                </a:lnTo>
                <a:lnTo>
                  <a:pt x="26003" y="10668"/>
                </a:lnTo>
                <a:lnTo>
                  <a:pt x="19907" y="13716"/>
                </a:lnTo>
                <a:lnTo>
                  <a:pt x="18383" y="15240"/>
                </a:lnTo>
                <a:lnTo>
                  <a:pt x="16859" y="18288"/>
                </a:lnTo>
                <a:lnTo>
                  <a:pt x="15335" y="19812"/>
                </a:lnTo>
                <a:lnTo>
                  <a:pt x="12287" y="25908"/>
                </a:lnTo>
                <a:lnTo>
                  <a:pt x="12299" y="41195"/>
                </a:lnTo>
                <a:lnTo>
                  <a:pt x="13811" y="47244"/>
                </a:lnTo>
                <a:lnTo>
                  <a:pt x="21431" y="54864"/>
                </a:lnTo>
                <a:lnTo>
                  <a:pt x="27527" y="56388"/>
                </a:lnTo>
                <a:lnTo>
                  <a:pt x="51911" y="56388"/>
                </a:lnTo>
                <a:lnTo>
                  <a:pt x="51911" y="64008"/>
                </a:lnTo>
                <a:lnTo>
                  <a:pt x="48863" y="64008"/>
                </a:lnTo>
                <a:lnTo>
                  <a:pt x="45815" y="65532"/>
                </a:lnTo>
                <a:lnTo>
                  <a:pt x="42767" y="65532"/>
                </a:lnTo>
                <a:lnTo>
                  <a:pt x="39719" y="67056"/>
                </a:lnTo>
                <a:close/>
              </a:path>
              <a:path w="52069" h="67310">
                <a:moveTo>
                  <a:pt x="51911" y="13716"/>
                </a:moveTo>
                <a:lnTo>
                  <a:pt x="45815" y="10668"/>
                </a:lnTo>
                <a:lnTo>
                  <a:pt x="42767" y="10668"/>
                </a:lnTo>
                <a:lnTo>
                  <a:pt x="39719" y="9144"/>
                </a:lnTo>
                <a:lnTo>
                  <a:pt x="51911" y="9144"/>
                </a:lnTo>
                <a:lnTo>
                  <a:pt x="51911" y="13716"/>
                </a:lnTo>
                <a:close/>
              </a:path>
              <a:path w="52069" h="67310">
                <a:moveTo>
                  <a:pt x="51911" y="56388"/>
                </a:moveTo>
                <a:lnTo>
                  <a:pt x="42767" y="56388"/>
                </a:lnTo>
                <a:lnTo>
                  <a:pt x="45815" y="54864"/>
                </a:lnTo>
                <a:lnTo>
                  <a:pt x="48863" y="54864"/>
                </a:lnTo>
                <a:lnTo>
                  <a:pt x="51911" y="53340"/>
                </a:lnTo>
                <a:lnTo>
                  <a:pt x="51911" y="563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1081850" y="5586126"/>
            <a:ext cx="52069" cy="67310"/>
          </a:xfrm>
          <a:custGeom>
            <a:avLst/>
            <a:gdLst/>
            <a:ahLst/>
            <a:cxnLst/>
            <a:rect l="l" t="t" r="r" b="b"/>
            <a:pathLst>
              <a:path w="52069" h="67310">
                <a:moveTo>
                  <a:pt x="39719" y="67056"/>
                </a:moveTo>
                <a:lnTo>
                  <a:pt x="22955" y="67056"/>
                </a:lnTo>
                <a:lnTo>
                  <a:pt x="13811" y="64008"/>
                </a:lnTo>
                <a:lnTo>
                  <a:pt x="9239" y="57912"/>
                </a:lnTo>
                <a:lnTo>
                  <a:pt x="5223" y="53673"/>
                </a:lnTo>
                <a:lnTo>
                  <a:pt x="2333" y="48006"/>
                </a:lnTo>
                <a:lnTo>
                  <a:pt x="582" y="41148"/>
                </a:lnTo>
                <a:lnTo>
                  <a:pt x="0" y="33528"/>
                </a:lnTo>
                <a:lnTo>
                  <a:pt x="0" y="28956"/>
                </a:lnTo>
                <a:lnTo>
                  <a:pt x="1524" y="24384"/>
                </a:lnTo>
                <a:lnTo>
                  <a:pt x="3143" y="19812"/>
                </a:lnTo>
                <a:lnTo>
                  <a:pt x="4667" y="15240"/>
                </a:lnTo>
                <a:lnTo>
                  <a:pt x="6191" y="12192"/>
                </a:lnTo>
                <a:lnTo>
                  <a:pt x="15335" y="3048"/>
                </a:lnTo>
                <a:lnTo>
                  <a:pt x="24479" y="0"/>
                </a:lnTo>
                <a:lnTo>
                  <a:pt x="42767" y="0"/>
                </a:lnTo>
                <a:lnTo>
                  <a:pt x="45815" y="1524"/>
                </a:lnTo>
                <a:lnTo>
                  <a:pt x="48863" y="1524"/>
                </a:lnTo>
                <a:lnTo>
                  <a:pt x="51911" y="3048"/>
                </a:lnTo>
                <a:lnTo>
                  <a:pt x="51911" y="9144"/>
                </a:lnTo>
                <a:lnTo>
                  <a:pt x="27527" y="9144"/>
                </a:lnTo>
                <a:lnTo>
                  <a:pt x="26003" y="10668"/>
                </a:lnTo>
                <a:lnTo>
                  <a:pt x="19907" y="13716"/>
                </a:lnTo>
                <a:lnTo>
                  <a:pt x="18383" y="15240"/>
                </a:lnTo>
                <a:lnTo>
                  <a:pt x="16859" y="18288"/>
                </a:lnTo>
                <a:lnTo>
                  <a:pt x="15335" y="19812"/>
                </a:lnTo>
                <a:lnTo>
                  <a:pt x="12287" y="25908"/>
                </a:lnTo>
                <a:lnTo>
                  <a:pt x="12299" y="41195"/>
                </a:lnTo>
                <a:lnTo>
                  <a:pt x="13811" y="47244"/>
                </a:lnTo>
                <a:lnTo>
                  <a:pt x="21431" y="54864"/>
                </a:lnTo>
                <a:lnTo>
                  <a:pt x="27527" y="56388"/>
                </a:lnTo>
                <a:lnTo>
                  <a:pt x="51911" y="56388"/>
                </a:lnTo>
                <a:lnTo>
                  <a:pt x="51911" y="64008"/>
                </a:lnTo>
                <a:lnTo>
                  <a:pt x="48863" y="64008"/>
                </a:lnTo>
                <a:lnTo>
                  <a:pt x="45815" y="65532"/>
                </a:lnTo>
                <a:lnTo>
                  <a:pt x="42767" y="65532"/>
                </a:lnTo>
                <a:lnTo>
                  <a:pt x="39719" y="67056"/>
                </a:lnTo>
                <a:close/>
              </a:path>
              <a:path w="52069" h="67310">
                <a:moveTo>
                  <a:pt x="51911" y="13716"/>
                </a:moveTo>
                <a:lnTo>
                  <a:pt x="45815" y="10668"/>
                </a:lnTo>
                <a:lnTo>
                  <a:pt x="42767" y="10668"/>
                </a:lnTo>
                <a:lnTo>
                  <a:pt x="39719" y="9144"/>
                </a:lnTo>
                <a:lnTo>
                  <a:pt x="51911" y="9144"/>
                </a:lnTo>
                <a:lnTo>
                  <a:pt x="51911" y="13716"/>
                </a:lnTo>
                <a:close/>
              </a:path>
              <a:path w="52069" h="67310">
                <a:moveTo>
                  <a:pt x="51911" y="56388"/>
                </a:moveTo>
                <a:lnTo>
                  <a:pt x="42767" y="56388"/>
                </a:lnTo>
                <a:lnTo>
                  <a:pt x="45815" y="54864"/>
                </a:lnTo>
                <a:lnTo>
                  <a:pt x="48863" y="54864"/>
                </a:lnTo>
                <a:lnTo>
                  <a:pt x="51911" y="53340"/>
                </a:lnTo>
                <a:lnTo>
                  <a:pt x="51911" y="563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2763488" y="5566315"/>
            <a:ext cx="62865" cy="86996"/>
          </a:xfrm>
          <a:custGeom>
            <a:avLst/>
            <a:gdLst/>
            <a:ahLst/>
            <a:cxnLst/>
            <a:rect l="l" t="t" r="r" b="b"/>
            <a:pathLst>
              <a:path w="62864" h="86995">
                <a:moveTo>
                  <a:pt x="36576" y="86868"/>
                </a:moveTo>
                <a:lnTo>
                  <a:pt x="25908" y="86868"/>
                </a:lnTo>
                <a:lnTo>
                  <a:pt x="22860" y="85344"/>
                </a:lnTo>
                <a:lnTo>
                  <a:pt x="18288" y="83820"/>
                </a:lnTo>
                <a:lnTo>
                  <a:pt x="15240" y="82296"/>
                </a:lnTo>
                <a:lnTo>
                  <a:pt x="6096" y="73152"/>
                </a:lnTo>
                <a:lnTo>
                  <a:pt x="4572" y="68580"/>
                </a:lnTo>
                <a:lnTo>
                  <a:pt x="3048" y="62484"/>
                </a:lnTo>
                <a:lnTo>
                  <a:pt x="1524" y="57912"/>
                </a:lnTo>
                <a:lnTo>
                  <a:pt x="0" y="50292"/>
                </a:lnTo>
                <a:lnTo>
                  <a:pt x="0" y="36576"/>
                </a:lnTo>
                <a:lnTo>
                  <a:pt x="1524" y="30480"/>
                </a:lnTo>
                <a:lnTo>
                  <a:pt x="3048" y="25908"/>
                </a:lnTo>
                <a:lnTo>
                  <a:pt x="4572" y="19812"/>
                </a:lnTo>
                <a:lnTo>
                  <a:pt x="6096" y="15240"/>
                </a:lnTo>
                <a:lnTo>
                  <a:pt x="9144" y="12192"/>
                </a:lnTo>
                <a:lnTo>
                  <a:pt x="10668" y="7620"/>
                </a:lnTo>
                <a:lnTo>
                  <a:pt x="13716" y="4572"/>
                </a:lnTo>
                <a:lnTo>
                  <a:pt x="18288" y="3048"/>
                </a:lnTo>
                <a:lnTo>
                  <a:pt x="22860" y="0"/>
                </a:lnTo>
                <a:lnTo>
                  <a:pt x="41243" y="0"/>
                </a:lnTo>
                <a:lnTo>
                  <a:pt x="44291" y="1524"/>
                </a:lnTo>
                <a:lnTo>
                  <a:pt x="48863" y="3048"/>
                </a:lnTo>
                <a:lnTo>
                  <a:pt x="51911" y="6096"/>
                </a:lnTo>
                <a:lnTo>
                  <a:pt x="53943" y="9144"/>
                </a:lnTo>
                <a:lnTo>
                  <a:pt x="25908" y="9144"/>
                </a:lnTo>
                <a:lnTo>
                  <a:pt x="22860" y="10668"/>
                </a:lnTo>
                <a:lnTo>
                  <a:pt x="18288" y="15240"/>
                </a:lnTo>
                <a:lnTo>
                  <a:pt x="16764" y="18288"/>
                </a:lnTo>
                <a:lnTo>
                  <a:pt x="15240" y="19812"/>
                </a:lnTo>
                <a:lnTo>
                  <a:pt x="13716" y="24384"/>
                </a:lnTo>
                <a:lnTo>
                  <a:pt x="13716" y="28956"/>
                </a:lnTo>
                <a:lnTo>
                  <a:pt x="12192" y="32004"/>
                </a:lnTo>
                <a:lnTo>
                  <a:pt x="12192" y="50292"/>
                </a:lnTo>
                <a:lnTo>
                  <a:pt x="28815" y="50292"/>
                </a:lnTo>
                <a:lnTo>
                  <a:pt x="13716" y="60960"/>
                </a:lnTo>
                <a:lnTo>
                  <a:pt x="15240" y="64008"/>
                </a:lnTo>
                <a:lnTo>
                  <a:pt x="15240" y="65532"/>
                </a:lnTo>
                <a:lnTo>
                  <a:pt x="16764" y="68580"/>
                </a:lnTo>
                <a:lnTo>
                  <a:pt x="19812" y="71628"/>
                </a:lnTo>
                <a:lnTo>
                  <a:pt x="19812" y="73152"/>
                </a:lnTo>
                <a:lnTo>
                  <a:pt x="21336" y="74676"/>
                </a:lnTo>
                <a:lnTo>
                  <a:pt x="22860" y="74676"/>
                </a:lnTo>
                <a:lnTo>
                  <a:pt x="25908" y="76200"/>
                </a:lnTo>
                <a:lnTo>
                  <a:pt x="27432" y="76200"/>
                </a:lnTo>
                <a:lnTo>
                  <a:pt x="28956" y="77724"/>
                </a:lnTo>
                <a:lnTo>
                  <a:pt x="52927" y="77724"/>
                </a:lnTo>
                <a:lnTo>
                  <a:pt x="51911" y="79248"/>
                </a:lnTo>
                <a:lnTo>
                  <a:pt x="48863" y="82296"/>
                </a:lnTo>
                <a:lnTo>
                  <a:pt x="44291" y="83820"/>
                </a:lnTo>
                <a:lnTo>
                  <a:pt x="41243" y="85344"/>
                </a:lnTo>
                <a:lnTo>
                  <a:pt x="36576" y="86868"/>
                </a:lnTo>
                <a:close/>
              </a:path>
              <a:path w="62864" h="86995">
                <a:moveTo>
                  <a:pt x="28815" y="50292"/>
                </a:moveTo>
                <a:lnTo>
                  <a:pt x="12192" y="50292"/>
                </a:lnTo>
                <a:lnTo>
                  <a:pt x="48863" y="24384"/>
                </a:lnTo>
                <a:lnTo>
                  <a:pt x="47339" y="21336"/>
                </a:lnTo>
                <a:lnTo>
                  <a:pt x="47339" y="19812"/>
                </a:lnTo>
                <a:lnTo>
                  <a:pt x="44291" y="16764"/>
                </a:lnTo>
                <a:lnTo>
                  <a:pt x="44291" y="15240"/>
                </a:lnTo>
                <a:lnTo>
                  <a:pt x="41243" y="12192"/>
                </a:lnTo>
                <a:lnTo>
                  <a:pt x="39624" y="10668"/>
                </a:lnTo>
                <a:lnTo>
                  <a:pt x="38100" y="10668"/>
                </a:lnTo>
                <a:lnTo>
                  <a:pt x="35052" y="9144"/>
                </a:lnTo>
                <a:lnTo>
                  <a:pt x="53943" y="9144"/>
                </a:lnTo>
                <a:lnTo>
                  <a:pt x="54959" y="10668"/>
                </a:lnTo>
                <a:lnTo>
                  <a:pt x="56483" y="13716"/>
                </a:lnTo>
                <a:lnTo>
                  <a:pt x="59531" y="18288"/>
                </a:lnTo>
                <a:lnTo>
                  <a:pt x="61055" y="22860"/>
                </a:lnTo>
                <a:lnTo>
                  <a:pt x="62579" y="28956"/>
                </a:lnTo>
                <a:lnTo>
                  <a:pt x="62579" y="35052"/>
                </a:lnTo>
                <a:lnTo>
                  <a:pt x="50387" y="35052"/>
                </a:lnTo>
                <a:lnTo>
                  <a:pt x="28815" y="50292"/>
                </a:lnTo>
                <a:close/>
              </a:path>
              <a:path w="62864" h="86995">
                <a:moveTo>
                  <a:pt x="52927" y="77724"/>
                </a:moveTo>
                <a:lnTo>
                  <a:pt x="35052" y="77724"/>
                </a:lnTo>
                <a:lnTo>
                  <a:pt x="36576" y="76200"/>
                </a:lnTo>
                <a:lnTo>
                  <a:pt x="39624" y="74676"/>
                </a:lnTo>
                <a:lnTo>
                  <a:pt x="42767" y="73152"/>
                </a:lnTo>
                <a:lnTo>
                  <a:pt x="44291" y="71628"/>
                </a:lnTo>
                <a:lnTo>
                  <a:pt x="48863" y="62484"/>
                </a:lnTo>
                <a:lnTo>
                  <a:pt x="50387" y="57912"/>
                </a:lnTo>
                <a:lnTo>
                  <a:pt x="50387" y="35052"/>
                </a:lnTo>
                <a:lnTo>
                  <a:pt x="62579" y="35052"/>
                </a:lnTo>
                <a:lnTo>
                  <a:pt x="62579" y="56388"/>
                </a:lnTo>
                <a:lnTo>
                  <a:pt x="61055" y="60960"/>
                </a:lnTo>
                <a:lnTo>
                  <a:pt x="59531" y="67056"/>
                </a:lnTo>
                <a:lnTo>
                  <a:pt x="58007" y="71628"/>
                </a:lnTo>
                <a:lnTo>
                  <a:pt x="54959" y="74676"/>
                </a:lnTo>
                <a:lnTo>
                  <a:pt x="52927" y="777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2763488" y="5727954"/>
            <a:ext cx="62865" cy="86996"/>
          </a:xfrm>
          <a:custGeom>
            <a:avLst/>
            <a:gdLst/>
            <a:ahLst/>
            <a:cxnLst/>
            <a:rect l="l" t="t" r="r" b="b"/>
            <a:pathLst>
              <a:path w="62864" h="86995">
                <a:moveTo>
                  <a:pt x="41243" y="86963"/>
                </a:moveTo>
                <a:lnTo>
                  <a:pt x="22860" y="86963"/>
                </a:lnTo>
                <a:lnTo>
                  <a:pt x="18288" y="85439"/>
                </a:lnTo>
                <a:lnTo>
                  <a:pt x="15240" y="83915"/>
                </a:lnTo>
                <a:lnTo>
                  <a:pt x="12192" y="80867"/>
                </a:lnTo>
                <a:lnTo>
                  <a:pt x="9144" y="76295"/>
                </a:lnTo>
                <a:lnTo>
                  <a:pt x="6096" y="73247"/>
                </a:lnTo>
                <a:lnTo>
                  <a:pt x="4572" y="68675"/>
                </a:lnTo>
                <a:lnTo>
                  <a:pt x="3048" y="62579"/>
                </a:lnTo>
                <a:lnTo>
                  <a:pt x="1524" y="58007"/>
                </a:lnTo>
                <a:lnTo>
                  <a:pt x="0" y="51911"/>
                </a:lnTo>
                <a:lnTo>
                  <a:pt x="0" y="36576"/>
                </a:lnTo>
                <a:lnTo>
                  <a:pt x="1524" y="30480"/>
                </a:lnTo>
                <a:lnTo>
                  <a:pt x="3048" y="25908"/>
                </a:lnTo>
                <a:lnTo>
                  <a:pt x="4572" y="19812"/>
                </a:lnTo>
                <a:lnTo>
                  <a:pt x="6096" y="15240"/>
                </a:lnTo>
                <a:lnTo>
                  <a:pt x="9144" y="12192"/>
                </a:lnTo>
                <a:lnTo>
                  <a:pt x="10668" y="7620"/>
                </a:lnTo>
                <a:lnTo>
                  <a:pt x="13716" y="4572"/>
                </a:lnTo>
                <a:lnTo>
                  <a:pt x="27432" y="0"/>
                </a:lnTo>
                <a:lnTo>
                  <a:pt x="41243" y="0"/>
                </a:lnTo>
                <a:lnTo>
                  <a:pt x="44291" y="3048"/>
                </a:lnTo>
                <a:lnTo>
                  <a:pt x="48863" y="4572"/>
                </a:lnTo>
                <a:lnTo>
                  <a:pt x="51911" y="6096"/>
                </a:lnTo>
                <a:lnTo>
                  <a:pt x="53943" y="9144"/>
                </a:lnTo>
                <a:lnTo>
                  <a:pt x="28956" y="9144"/>
                </a:lnTo>
                <a:lnTo>
                  <a:pt x="22860" y="12192"/>
                </a:lnTo>
                <a:lnTo>
                  <a:pt x="21336" y="13716"/>
                </a:lnTo>
                <a:lnTo>
                  <a:pt x="18288" y="15240"/>
                </a:lnTo>
                <a:lnTo>
                  <a:pt x="13716" y="24384"/>
                </a:lnTo>
                <a:lnTo>
                  <a:pt x="13716" y="28956"/>
                </a:lnTo>
                <a:lnTo>
                  <a:pt x="12192" y="33528"/>
                </a:lnTo>
                <a:lnTo>
                  <a:pt x="12192" y="51911"/>
                </a:lnTo>
                <a:lnTo>
                  <a:pt x="27927" y="51911"/>
                </a:lnTo>
                <a:lnTo>
                  <a:pt x="13716" y="62579"/>
                </a:lnTo>
                <a:lnTo>
                  <a:pt x="15240" y="64103"/>
                </a:lnTo>
                <a:lnTo>
                  <a:pt x="15240" y="67151"/>
                </a:lnTo>
                <a:lnTo>
                  <a:pt x="19812" y="71723"/>
                </a:lnTo>
                <a:lnTo>
                  <a:pt x="19812" y="73247"/>
                </a:lnTo>
                <a:lnTo>
                  <a:pt x="22860" y="76295"/>
                </a:lnTo>
                <a:lnTo>
                  <a:pt x="25908" y="76295"/>
                </a:lnTo>
                <a:lnTo>
                  <a:pt x="27432" y="77819"/>
                </a:lnTo>
                <a:lnTo>
                  <a:pt x="52927" y="77819"/>
                </a:lnTo>
                <a:lnTo>
                  <a:pt x="51911" y="79343"/>
                </a:lnTo>
                <a:lnTo>
                  <a:pt x="48863" y="82391"/>
                </a:lnTo>
                <a:lnTo>
                  <a:pt x="44291" y="83915"/>
                </a:lnTo>
                <a:lnTo>
                  <a:pt x="41243" y="86963"/>
                </a:lnTo>
                <a:close/>
              </a:path>
              <a:path w="62864" h="86995">
                <a:moveTo>
                  <a:pt x="27927" y="51911"/>
                </a:moveTo>
                <a:lnTo>
                  <a:pt x="12192" y="51911"/>
                </a:lnTo>
                <a:lnTo>
                  <a:pt x="48863" y="24384"/>
                </a:lnTo>
                <a:lnTo>
                  <a:pt x="47339" y="22860"/>
                </a:lnTo>
                <a:lnTo>
                  <a:pt x="47339" y="19812"/>
                </a:lnTo>
                <a:lnTo>
                  <a:pt x="44291" y="16764"/>
                </a:lnTo>
                <a:lnTo>
                  <a:pt x="44291" y="15240"/>
                </a:lnTo>
                <a:lnTo>
                  <a:pt x="41243" y="12192"/>
                </a:lnTo>
                <a:lnTo>
                  <a:pt x="39624" y="10668"/>
                </a:lnTo>
                <a:lnTo>
                  <a:pt x="35052" y="10668"/>
                </a:lnTo>
                <a:lnTo>
                  <a:pt x="33528" y="9144"/>
                </a:lnTo>
                <a:lnTo>
                  <a:pt x="53943" y="9144"/>
                </a:lnTo>
                <a:lnTo>
                  <a:pt x="54959" y="10668"/>
                </a:lnTo>
                <a:lnTo>
                  <a:pt x="56483" y="13716"/>
                </a:lnTo>
                <a:lnTo>
                  <a:pt x="59531" y="18288"/>
                </a:lnTo>
                <a:lnTo>
                  <a:pt x="61055" y="24384"/>
                </a:lnTo>
                <a:lnTo>
                  <a:pt x="62579" y="28956"/>
                </a:lnTo>
                <a:lnTo>
                  <a:pt x="62579" y="35052"/>
                </a:lnTo>
                <a:lnTo>
                  <a:pt x="50387" y="35052"/>
                </a:lnTo>
                <a:lnTo>
                  <a:pt x="27927" y="51911"/>
                </a:lnTo>
                <a:close/>
              </a:path>
              <a:path w="62864" h="86995">
                <a:moveTo>
                  <a:pt x="52927" y="77819"/>
                </a:moveTo>
                <a:lnTo>
                  <a:pt x="35052" y="77819"/>
                </a:lnTo>
                <a:lnTo>
                  <a:pt x="36576" y="76295"/>
                </a:lnTo>
                <a:lnTo>
                  <a:pt x="39624" y="76295"/>
                </a:lnTo>
                <a:lnTo>
                  <a:pt x="42767" y="74771"/>
                </a:lnTo>
                <a:lnTo>
                  <a:pt x="48863" y="62579"/>
                </a:lnTo>
                <a:lnTo>
                  <a:pt x="50387" y="58007"/>
                </a:lnTo>
                <a:lnTo>
                  <a:pt x="50387" y="35052"/>
                </a:lnTo>
                <a:lnTo>
                  <a:pt x="62579" y="35052"/>
                </a:lnTo>
                <a:lnTo>
                  <a:pt x="62579" y="56483"/>
                </a:lnTo>
                <a:lnTo>
                  <a:pt x="61055" y="61055"/>
                </a:lnTo>
                <a:lnTo>
                  <a:pt x="59531" y="67151"/>
                </a:lnTo>
                <a:lnTo>
                  <a:pt x="58007" y="71723"/>
                </a:lnTo>
                <a:lnTo>
                  <a:pt x="54959" y="74771"/>
                </a:lnTo>
                <a:lnTo>
                  <a:pt x="52927" y="778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572262" y="5909501"/>
            <a:ext cx="53340" cy="67310"/>
          </a:xfrm>
          <a:custGeom>
            <a:avLst/>
            <a:gdLst/>
            <a:ahLst/>
            <a:cxnLst/>
            <a:rect l="l" t="t" r="r" b="b"/>
            <a:pathLst>
              <a:path w="53340" h="67310">
                <a:moveTo>
                  <a:pt x="21336" y="13716"/>
                </a:moveTo>
                <a:lnTo>
                  <a:pt x="10668" y="13716"/>
                </a:lnTo>
                <a:lnTo>
                  <a:pt x="13716" y="9144"/>
                </a:lnTo>
                <a:lnTo>
                  <a:pt x="18288" y="6096"/>
                </a:lnTo>
                <a:lnTo>
                  <a:pt x="21336" y="3048"/>
                </a:lnTo>
                <a:lnTo>
                  <a:pt x="25908" y="1524"/>
                </a:lnTo>
                <a:lnTo>
                  <a:pt x="28956" y="0"/>
                </a:lnTo>
                <a:lnTo>
                  <a:pt x="39624" y="0"/>
                </a:lnTo>
                <a:lnTo>
                  <a:pt x="48768" y="6096"/>
                </a:lnTo>
                <a:lnTo>
                  <a:pt x="51816" y="10668"/>
                </a:lnTo>
                <a:lnTo>
                  <a:pt x="25908" y="10668"/>
                </a:lnTo>
                <a:lnTo>
                  <a:pt x="24384" y="12192"/>
                </a:lnTo>
                <a:lnTo>
                  <a:pt x="21336" y="13716"/>
                </a:lnTo>
                <a:close/>
              </a:path>
              <a:path w="53340" h="67310">
                <a:moveTo>
                  <a:pt x="10668" y="67151"/>
                </a:moveTo>
                <a:lnTo>
                  <a:pt x="0" y="67151"/>
                </a:lnTo>
                <a:lnTo>
                  <a:pt x="0" y="1524"/>
                </a:lnTo>
                <a:lnTo>
                  <a:pt x="9144" y="1524"/>
                </a:lnTo>
                <a:lnTo>
                  <a:pt x="10668" y="13716"/>
                </a:lnTo>
                <a:lnTo>
                  <a:pt x="21336" y="13716"/>
                </a:lnTo>
                <a:lnTo>
                  <a:pt x="10668" y="24384"/>
                </a:lnTo>
                <a:lnTo>
                  <a:pt x="10668" y="67151"/>
                </a:lnTo>
                <a:close/>
              </a:path>
              <a:path w="53340" h="67310">
                <a:moveTo>
                  <a:pt x="53340" y="25908"/>
                </a:moveTo>
                <a:lnTo>
                  <a:pt x="41148" y="25908"/>
                </a:lnTo>
                <a:lnTo>
                  <a:pt x="42672" y="21336"/>
                </a:lnTo>
                <a:lnTo>
                  <a:pt x="41148" y="16764"/>
                </a:lnTo>
                <a:lnTo>
                  <a:pt x="38100" y="10668"/>
                </a:lnTo>
                <a:lnTo>
                  <a:pt x="51816" y="10668"/>
                </a:lnTo>
                <a:lnTo>
                  <a:pt x="53340" y="18288"/>
                </a:lnTo>
                <a:lnTo>
                  <a:pt x="53340" y="259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639413" y="5909500"/>
            <a:ext cx="58419" cy="69216"/>
          </a:xfrm>
          <a:custGeom>
            <a:avLst/>
            <a:gdLst/>
            <a:ahLst/>
            <a:cxnLst/>
            <a:rect l="l" t="t" r="r" b="b"/>
            <a:pathLst>
              <a:path w="58420" h="69214">
                <a:moveTo>
                  <a:pt x="36576" y="68675"/>
                </a:moveTo>
                <a:lnTo>
                  <a:pt x="25908" y="68675"/>
                </a:lnTo>
                <a:lnTo>
                  <a:pt x="21336" y="67151"/>
                </a:lnTo>
                <a:lnTo>
                  <a:pt x="18288" y="65627"/>
                </a:lnTo>
                <a:lnTo>
                  <a:pt x="13716" y="64008"/>
                </a:lnTo>
                <a:lnTo>
                  <a:pt x="10668" y="62484"/>
                </a:lnTo>
                <a:lnTo>
                  <a:pt x="4572" y="56388"/>
                </a:lnTo>
                <a:lnTo>
                  <a:pt x="3048" y="53340"/>
                </a:lnTo>
                <a:lnTo>
                  <a:pt x="1524" y="48768"/>
                </a:lnTo>
                <a:lnTo>
                  <a:pt x="1524" y="44196"/>
                </a:lnTo>
                <a:lnTo>
                  <a:pt x="0" y="39624"/>
                </a:lnTo>
                <a:lnTo>
                  <a:pt x="0" y="28956"/>
                </a:lnTo>
                <a:lnTo>
                  <a:pt x="1524" y="25908"/>
                </a:lnTo>
                <a:lnTo>
                  <a:pt x="1524" y="21336"/>
                </a:lnTo>
                <a:lnTo>
                  <a:pt x="3048" y="16764"/>
                </a:lnTo>
                <a:lnTo>
                  <a:pt x="6096" y="13716"/>
                </a:lnTo>
                <a:lnTo>
                  <a:pt x="7620" y="10668"/>
                </a:lnTo>
                <a:lnTo>
                  <a:pt x="13716" y="4572"/>
                </a:lnTo>
                <a:lnTo>
                  <a:pt x="16764" y="3048"/>
                </a:lnTo>
                <a:lnTo>
                  <a:pt x="25908" y="0"/>
                </a:lnTo>
                <a:lnTo>
                  <a:pt x="35052" y="0"/>
                </a:lnTo>
                <a:lnTo>
                  <a:pt x="38100" y="1524"/>
                </a:lnTo>
                <a:lnTo>
                  <a:pt x="42672" y="3048"/>
                </a:lnTo>
                <a:lnTo>
                  <a:pt x="45720" y="3048"/>
                </a:lnTo>
                <a:lnTo>
                  <a:pt x="48768" y="6096"/>
                </a:lnTo>
                <a:lnTo>
                  <a:pt x="50292" y="9144"/>
                </a:lnTo>
                <a:lnTo>
                  <a:pt x="24384" y="9144"/>
                </a:lnTo>
                <a:lnTo>
                  <a:pt x="21336" y="12192"/>
                </a:lnTo>
                <a:lnTo>
                  <a:pt x="18288" y="13716"/>
                </a:lnTo>
                <a:lnTo>
                  <a:pt x="15240" y="16764"/>
                </a:lnTo>
                <a:lnTo>
                  <a:pt x="15240" y="18288"/>
                </a:lnTo>
                <a:lnTo>
                  <a:pt x="13716" y="21336"/>
                </a:lnTo>
                <a:lnTo>
                  <a:pt x="12192" y="22860"/>
                </a:lnTo>
                <a:lnTo>
                  <a:pt x="12192" y="28956"/>
                </a:lnTo>
                <a:lnTo>
                  <a:pt x="57912" y="28956"/>
                </a:lnTo>
                <a:lnTo>
                  <a:pt x="57912" y="38100"/>
                </a:lnTo>
                <a:lnTo>
                  <a:pt x="12192" y="38100"/>
                </a:lnTo>
                <a:lnTo>
                  <a:pt x="12192" y="44196"/>
                </a:lnTo>
                <a:lnTo>
                  <a:pt x="13716" y="50292"/>
                </a:lnTo>
                <a:lnTo>
                  <a:pt x="18288" y="53340"/>
                </a:lnTo>
                <a:lnTo>
                  <a:pt x="21336" y="56388"/>
                </a:lnTo>
                <a:lnTo>
                  <a:pt x="27432" y="57912"/>
                </a:lnTo>
                <a:lnTo>
                  <a:pt x="54864" y="57912"/>
                </a:lnTo>
                <a:lnTo>
                  <a:pt x="54864" y="65627"/>
                </a:lnTo>
                <a:lnTo>
                  <a:pt x="51816" y="65627"/>
                </a:lnTo>
                <a:lnTo>
                  <a:pt x="48768" y="67151"/>
                </a:lnTo>
                <a:lnTo>
                  <a:pt x="41148" y="67151"/>
                </a:lnTo>
                <a:lnTo>
                  <a:pt x="36576" y="68675"/>
                </a:lnTo>
                <a:close/>
              </a:path>
              <a:path w="58420" h="69214">
                <a:moveTo>
                  <a:pt x="57912" y="28956"/>
                </a:moveTo>
                <a:lnTo>
                  <a:pt x="47244" y="28956"/>
                </a:lnTo>
                <a:lnTo>
                  <a:pt x="47244" y="25908"/>
                </a:lnTo>
                <a:lnTo>
                  <a:pt x="45720" y="22860"/>
                </a:lnTo>
                <a:lnTo>
                  <a:pt x="45720" y="21336"/>
                </a:lnTo>
                <a:lnTo>
                  <a:pt x="44196" y="18288"/>
                </a:lnTo>
                <a:lnTo>
                  <a:pt x="44196" y="16764"/>
                </a:lnTo>
                <a:lnTo>
                  <a:pt x="39624" y="12192"/>
                </a:lnTo>
                <a:lnTo>
                  <a:pt x="36576" y="10668"/>
                </a:lnTo>
                <a:lnTo>
                  <a:pt x="35052" y="9144"/>
                </a:lnTo>
                <a:lnTo>
                  <a:pt x="50292" y="9144"/>
                </a:lnTo>
                <a:lnTo>
                  <a:pt x="53340" y="10668"/>
                </a:lnTo>
                <a:lnTo>
                  <a:pt x="54864" y="13716"/>
                </a:lnTo>
                <a:lnTo>
                  <a:pt x="56388" y="18288"/>
                </a:lnTo>
                <a:lnTo>
                  <a:pt x="57912" y="21336"/>
                </a:lnTo>
                <a:lnTo>
                  <a:pt x="57912" y="28956"/>
                </a:lnTo>
                <a:close/>
              </a:path>
              <a:path w="58420" h="69214">
                <a:moveTo>
                  <a:pt x="54864" y="57912"/>
                </a:moveTo>
                <a:lnTo>
                  <a:pt x="47244" y="57912"/>
                </a:lnTo>
                <a:lnTo>
                  <a:pt x="48768" y="56388"/>
                </a:lnTo>
                <a:lnTo>
                  <a:pt x="54864" y="56388"/>
                </a:lnTo>
                <a:lnTo>
                  <a:pt x="54864" y="579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709518" y="5911025"/>
            <a:ext cx="64135" cy="66039"/>
          </a:xfrm>
          <a:custGeom>
            <a:avLst/>
            <a:gdLst/>
            <a:ahLst/>
            <a:cxnLst/>
            <a:rect l="l" t="t" r="r" b="b"/>
            <a:pathLst>
              <a:path w="64134" h="66039">
                <a:moveTo>
                  <a:pt x="38100" y="65532"/>
                </a:moveTo>
                <a:lnTo>
                  <a:pt x="25908" y="65532"/>
                </a:lnTo>
                <a:lnTo>
                  <a:pt x="0" y="0"/>
                </a:lnTo>
                <a:lnTo>
                  <a:pt x="12192" y="0"/>
                </a:lnTo>
                <a:lnTo>
                  <a:pt x="28956" y="42672"/>
                </a:lnTo>
                <a:lnTo>
                  <a:pt x="32004" y="53340"/>
                </a:lnTo>
                <a:lnTo>
                  <a:pt x="42920" y="53340"/>
                </a:lnTo>
                <a:lnTo>
                  <a:pt x="38100" y="65532"/>
                </a:lnTo>
                <a:close/>
              </a:path>
              <a:path w="64134" h="66039">
                <a:moveTo>
                  <a:pt x="42920" y="53340"/>
                </a:moveTo>
                <a:lnTo>
                  <a:pt x="32004" y="53340"/>
                </a:lnTo>
                <a:lnTo>
                  <a:pt x="36576" y="42672"/>
                </a:lnTo>
                <a:lnTo>
                  <a:pt x="51816" y="0"/>
                </a:lnTo>
                <a:lnTo>
                  <a:pt x="64008" y="0"/>
                </a:lnTo>
                <a:lnTo>
                  <a:pt x="42920" y="5334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784288" y="5909500"/>
            <a:ext cx="61594" cy="69216"/>
          </a:xfrm>
          <a:custGeom>
            <a:avLst/>
            <a:gdLst/>
            <a:ahLst/>
            <a:cxnLst/>
            <a:rect l="l" t="t" r="r" b="b"/>
            <a:pathLst>
              <a:path w="61594" h="69214">
                <a:moveTo>
                  <a:pt x="35147" y="68675"/>
                </a:moveTo>
                <a:lnTo>
                  <a:pt x="26003" y="68675"/>
                </a:lnTo>
                <a:lnTo>
                  <a:pt x="21431" y="67151"/>
                </a:lnTo>
                <a:lnTo>
                  <a:pt x="18383" y="65627"/>
                </a:lnTo>
                <a:lnTo>
                  <a:pt x="13811" y="64008"/>
                </a:lnTo>
                <a:lnTo>
                  <a:pt x="10763" y="62484"/>
                </a:lnTo>
                <a:lnTo>
                  <a:pt x="7715" y="59436"/>
                </a:lnTo>
                <a:lnTo>
                  <a:pt x="6191" y="56388"/>
                </a:lnTo>
                <a:lnTo>
                  <a:pt x="3143" y="53340"/>
                </a:lnTo>
                <a:lnTo>
                  <a:pt x="3143" y="48768"/>
                </a:lnTo>
                <a:lnTo>
                  <a:pt x="1619" y="44196"/>
                </a:lnTo>
                <a:lnTo>
                  <a:pt x="0" y="39624"/>
                </a:lnTo>
                <a:lnTo>
                  <a:pt x="0" y="28956"/>
                </a:lnTo>
                <a:lnTo>
                  <a:pt x="1619" y="24384"/>
                </a:lnTo>
                <a:lnTo>
                  <a:pt x="3143" y="19812"/>
                </a:lnTo>
                <a:lnTo>
                  <a:pt x="4667" y="16764"/>
                </a:lnTo>
                <a:lnTo>
                  <a:pt x="6191" y="12192"/>
                </a:lnTo>
                <a:lnTo>
                  <a:pt x="9239" y="9144"/>
                </a:lnTo>
                <a:lnTo>
                  <a:pt x="10763" y="6096"/>
                </a:lnTo>
                <a:lnTo>
                  <a:pt x="15335" y="4572"/>
                </a:lnTo>
                <a:lnTo>
                  <a:pt x="18383" y="3048"/>
                </a:lnTo>
                <a:lnTo>
                  <a:pt x="27527" y="0"/>
                </a:lnTo>
                <a:lnTo>
                  <a:pt x="36671" y="0"/>
                </a:lnTo>
                <a:lnTo>
                  <a:pt x="41243" y="1524"/>
                </a:lnTo>
                <a:lnTo>
                  <a:pt x="47339" y="4572"/>
                </a:lnTo>
                <a:lnTo>
                  <a:pt x="51911" y="6096"/>
                </a:lnTo>
                <a:lnTo>
                  <a:pt x="53435" y="9144"/>
                </a:lnTo>
                <a:lnTo>
                  <a:pt x="27527" y="9144"/>
                </a:lnTo>
                <a:lnTo>
                  <a:pt x="24479" y="10668"/>
                </a:lnTo>
                <a:lnTo>
                  <a:pt x="22955" y="12192"/>
                </a:lnTo>
                <a:lnTo>
                  <a:pt x="19907" y="13716"/>
                </a:lnTo>
                <a:lnTo>
                  <a:pt x="16859" y="16764"/>
                </a:lnTo>
                <a:lnTo>
                  <a:pt x="15335" y="19812"/>
                </a:lnTo>
                <a:lnTo>
                  <a:pt x="13811" y="21336"/>
                </a:lnTo>
                <a:lnTo>
                  <a:pt x="13811" y="24384"/>
                </a:lnTo>
                <a:lnTo>
                  <a:pt x="12287" y="27432"/>
                </a:lnTo>
                <a:lnTo>
                  <a:pt x="12287" y="41148"/>
                </a:lnTo>
                <a:lnTo>
                  <a:pt x="13811" y="44196"/>
                </a:lnTo>
                <a:lnTo>
                  <a:pt x="13811" y="47244"/>
                </a:lnTo>
                <a:lnTo>
                  <a:pt x="15335" y="50292"/>
                </a:lnTo>
                <a:lnTo>
                  <a:pt x="16859" y="51816"/>
                </a:lnTo>
                <a:lnTo>
                  <a:pt x="18383" y="54864"/>
                </a:lnTo>
                <a:lnTo>
                  <a:pt x="21431" y="56388"/>
                </a:lnTo>
                <a:lnTo>
                  <a:pt x="22955" y="56388"/>
                </a:lnTo>
                <a:lnTo>
                  <a:pt x="26003" y="57912"/>
                </a:lnTo>
                <a:lnTo>
                  <a:pt x="53435" y="57912"/>
                </a:lnTo>
                <a:lnTo>
                  <a:pt x="47339" y="64008"/>
                </a:lnTo>
                <a:lnTo>
                  <a:pt x="44291" y="65627"/>
                </a:lnTo>
                <a:lnTo>
                  <a:pt x="35147" y="68675"/>
                </a:lnTo>
                <a:close/>
              </a:path>
              <a:path w="61594" h="69214">
                <a:moveTo>
                  <a:pt x="53435" y="57912"/>
                </a:moveTo>
                <a:lnTo>
                  <a:pt x="36671" y="57912"/>
                </a:lnTo>
                <a:lnTo>
                  <a:pt x="42767" y="54864"/>
                </a:lnTo>
                <a:lnTo>
                  <a:pt x="45815" y="51816"/>
                </a:lnTo>
                <a:lnTo>
                  <a:pt x="48863" y="45720"/>
                </a:lnTo>
                <a:lnTo>
                  <a:pt x="48863" y="42672"/>
                </a:lnTo>
                <a:lnTo>
                  <a:pt x="50387" y="41148"/>
                </a:lnTo>
                <a:lnTo>
                  <a:pt x="50387" y="25908"/>
                </a:lnTo>
                <a:lnTo>
                  <a:pt x="47339" y="19812"/>
                </a:lnTo>
                <a:lnTo>
                  <a:pt x="47339" y="18288"/>
                </a:lnTo>
                <a:lnTo>
                  <a:pt x="39719" y="10668"/>
                </a:lnTo>
                <a:lnTo>
                  <a:pt x="36671" y="10668"/>
                </a:lnTo>
                <a:lnTo>
                  <a:pt x="33623" y="9144"/>
                </a:lnTo>
                <a:lnTo>
                  <a:pt x="53435" y="9144"/>
                </a:lnTo>
                <a:lnTo>
                  <a:pt x="56483" y="12192"/>
                </a:lnTo>
                <a:lnTo>
                  <a:pt x="58007" y="15240"/>
                </a:lnTo>
                <a:lnTo>
                  <a:pt x="59531" y="19812"/>
                </a:lnTo>
                <a:lnTo>
                  <a:pt x="61055" y="22860"/>
                </a:lnTo>
                <a:lnTo>
                  <a:pt x="61055" y="42672"/>
                </a:lnTo>
                <a:lnTo>
                  <a:pt x="58007" y="51816"/>
                </a:lnTo>
                <a:lnTo>
                  <a:pt x="56483" y="54864"/>
                </a:lnTo>
                <a:lnTo>
                  <a:pt x="53435" y="579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865250" y="5884100"/>
            <a:ext cx="30480" cy="10160"/>
          </a:xfrm>
          <a:custGeom>
            <a:avLst/>
            <a:gdLst/>
            <a:ahLst/>
            <a:cxnLst/>
            <a:rect l="l" t="t" r="r" b="b"/>
            <a:pathLst>
              <a:path w="30480" h="10160">
                <a:moveTo>
                  <a:pt x="0" y="0"/>
                </a:moveTo>
                <a:lnTo>
                  <a:pt x="30480" y="0"/>
                </a:lnTo>
                <a:lnTo>
                  <a:pt x="30480" y="10160"/>
                </a:lnTo>
                <a:lnTo>
                  <a:pt x="0" y="1016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885064" y="5894261"/>
            <a:ext cx="10795" cy="73659"/>
          </a:xfrm>
          <a:custGeom>
            <a:avLst/>
            <a:gdLst/>
            <a:ahLst/>
            <a:cxnLst/>
            <a:rect l="l" t="t" r="r" b="b"/>
            <a:pathLst>
              <a:path w="10794" h="73660">
                <a:moveTo>
                  <a:pt x="0" y="0"/>
                </a:moveTo>
                <a:lnTo>
                  <a:pt x="10668" y="0"/>
                </a:lnTo>
                <a:lnTo>
                  <a:pt x="10668" y="73660"/>
                </a:lnTo>
                <a:lnTo>
                  <a:pt x="0" y="7366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863728" y="5967507"/>
            <a:ext cx="52069" cy="9526"/>
          </a:xfrm>
          <a:custGeom>
            <a:avLst/>
            <a:gdLst/>
            <a:ahLst/>
            <a:cxnLst/>
            <a:rect l="l" t="t" r="r" b="b"/>
            <a:pathLst>
              <a:path w="52069" h="9525">
                <a:moveTo>
                  <a:pt x="51911" y="9144"/>
                </a:moveTo>
                <a:lnTo>
                  <a:pt x="0" y="9144"/>
                </a:lnTo>
                <a:lnTo>
                  <a:pt x="0" y="0"/>
                </a:lnTo>
                <a:lnTo>
                  <a:pt x="51911" y="0"/>
                </a:lnTo>
                <a:lnTo>
                  <a:pt x="51911" y="91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1158240" y="5884100"/>
            <a:ext cx="30480" cy="10160"/>
          </a:xfrm>
          <a:custGeom>
            <a:avLst/>
            <a:gdLst/>
            <a:ahLst/>
            <a:cxnLst/>
            <a:rect l="l" t="t" r="r" b="b"/>
            <a:pathLst>
              <a:path w="30480" h="10160">
                <a:moveTo>
                  <a:pt x="0" y="0"/>
                </a:moveTo>
                <a:lnTo>
                  <a:pt x="30480" y="0"/>
                </a:lnTo>
                <a:lnTo>
                  <a:pt x="30480" y="10160"/>
                </a:lnTo>
                <a:lnTo>
                  <a:pt x="0" y="1016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1178053" y="5894261"/>
            <a:ext cx="10795" cy="73659"/>
          </a:xfrm>
          <a:custGeom>
            <a:avLst/>
            <a:gdLst/>
            <a:ahLst/>
            <a:cxnLst/>
            <a:rect l="l" t="t" r="r" b="b"/>
            <a:pathLst>
              <a:path w="10794" h="73660">
                <a:moveTo>
                  <a:pt x="0" y="0"/>
                </a:moveTo>
                <a:lnTo>
                  <a:pt x="10668" y="0"/>
                </a:lnTo>
                <a:lnTo>
                  <a:pt x="10668" y="73660"/>
                </a:lnTo>
                <a:lnTo>
                  <a:pt x="0" y="7366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1156716" y="5967507"/>
            <a:ext cx="52069" cy="9526"/>
          </a:xfrm>
          <a:custGeom>
            <a:avLst/>
            <a:gdLst/>
            <a:ahLst/>
            <a:cxnLst/>
            <a:rect l="l" t="t" r="r" b="b"/>
            <a:pathLst>
              <a:path w="52069" h="9525">
                <a:moveTo>
                  <a:pt x="51911" y="9144"/>
                </a:moveTo>
                <a:lnTo>
                  <a:pt x="0" y="9144"/>
                </a:lnTo>
                <a:lnTo>
                  <a:pt x="0" y="0"/>
                </a:lnTo>
                <a:lnTo>
                  <a:pt x="51911" y="0"/>
                </a:lnTo>
                <a:lnTo>
                  <a:pt x="51911" y="91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2763488" y="5889593"/>
            <a:ext cx="62865" cy="88900"/>
          </a:xfrm>
          <a:custGeom>
            <a:avLst/>
            <a:gdLst/>
            <a:ahLst/>
            <a:cxnLst/>
            <a:rect l="l" t="t" r="r" b="b"/>
            <a:pathLst>
              <a:path w="62864" h="88900">
                <a:moveTo>
                  <a:pt x="36576" y="88487"/>
                </a:moveTo>
                <a:lnTo>
                  <a:pt x="25908" y="88487"/>
                </a:lnTo>
                <a:lnTo>
                  <a:pt x="22860" y="86963"/>
                </a:lnTo>
                <a:lnTo>
                  <a:pt x="18288" y="85439"/>
                </a:lnTo>
                <a:lnTo>
                  <a:pt x="0" y="51911"/>
                </a:lnTo>
                <a:lnTo>
                  <a:pt x="0" y="38195"/>
                </a:lnTo>
                <a:lnTo>
                  <a:pt x="3048" y="26003"/>
                </a:lnTo>
                <a:lnTo>
                  <a:pt x="6096" y="16859"/>
                </a:lnTo>
                <a:lnTo>
                  <a:pt x="9144" y="12287"/>
                </a:lnTo>
                <a:lnTo>
                  <a:pt x="10668" y="9239"/>
                </a:lnTo>
                <a:lnTo>
                  <a:pt x="13716" y="6191"/>
                </a:lnTo>
                <a:lnTo>
                  <a:pt x="18288" y="3048"/>
                </a:lnTo>
                <a:lnTo>
                  <a:pt x="27432" y="0"/>
                </a:lnTo>
                <a:lnTo>
                  <a:pt x="36576" y="0"/>
                </a:lnTo>
                <a:lnTo>
                  <a:pt x="41243" y="1524"/>
                </a:lnTo>
                <a:lnTo>
                  <a:pt x="44291" y="3048"/>
                </a:lnTo>
                <a:lnTo>
                  <a:pt x="48863" y="4572"/>
                </a:lnTo>
                <a:lnTo>
                  <a:pt x="51911" y="7715"/>
                </a:lnTo>
                <a:lnTo>
                  <a:pt x="54959" y="10763"/>
                </a:lnTo>
                <a:lnTo>
                  <a:pt x="25908" y="10763"/>
                </a:lnTo>
                <a:lnTo>
                  <a:pt x="22860" y="12287"/>
                </a:lnTo>
                <a:lnTo>
                  <a:pt x="21336" y="13811"/>
                </a:lnTo>
                <a:lnTo>
                  <a:pt x="18288" y="15335"/>
                </a:lnTo>
                <a:lnTo>
                  <a:pt x="13716" y="24479"/>
                </a:lnTo>
                <a:lnTo>
                  <a:pt x="13716" y="29051"/>
                </a:lnTo>
                <a:lnTo>
                  <a:pt x="12192" y="33623"/>
                </a:lnTo>
                <a:lnTo>
                  <a:pt x="12192" y="51911"/>
                </a:lnTo>
                <a:lnTo>
                  <a:pt x="27977" y="51911"/>
                </a:lnTo>
                <a:lnTo>
                  <a:pt x="13716" y="62579"/>
                </a:lnTo>
                <a:lnTo>
                  <a:pt x="15240" y="65627"/>
                </a:lnTo>
                <a:lnTo>
                  <a:pt x="15240" y="67151"/>
                </a:lnTo>
                <a:lnTo>
                  <a:pt x="19812" y="71723"/>
                </a:lnTo>
                <a:lnTo>
                  <a:pt x="19812" y="73247"/>
                </a:lnTo>
                <a:lnTo>
                  <a:pt x="22860" y="76295"/>
                </a:lnTo>
                <a:lnTo>
                  <a:pt x="25908" y="76295"/>
                </a:lnTo>
                <a:lnTo>
                  <a:pt x="27432" y="77819"/>
                </a:lnTo>
                <a:lnTo>
                  <a:pt x="53435" y="77819"/>
                </a:lnTo>
                <a:lnTo>
                  <a:pt x="48863" y="82391"/>
                </a:lnTo>
                <a:lnTo>
                  <a:pt x="44291" y="85439"/>
                </a:lnTo>
                <a:lnTo>
                  <a:pt x="41243" y="86963"/>
                </a:lnTo>
                <a:lnTo>
                  <a:pt x="36576" y="88487"/>
                </a:lnTo>
                <a:close/>
              </a:path>
              <a:path w="62864" h="88900">
                <a:moveTo>
                  <a:pt x="27977" y="51911"/>
                </a:moveTo>
                <a:lnTo>
                  <a:pt x="12192" y="51911"/>
                </a:lnTo>
                <a:lnTo>
                  <a:pt x="48863" y="24479"/>
                </a:lnTo>
                <a:lnTo>
                  <a:pt x="47339" y="22955"/>
                </a:lnTo>
                <a:lnTo>
                  <a:pt x="47339" y="21431"/>
                </a:lnTo>
                <a:lnTo>
                  <a:pt x="45815" y="18383"/>
                </a:lnTo>
                <a:lnTo>
                  <a:pt x="44291" y="16859"/>
                </a:lnTo>
                <a:lnTo>
                  <a:pt x="44291" y="15335"/>
                </a:lnTo>
                <a:lnTo>
                  <a:pt x="41243" y="12287"/>
                </a:lnTo>
                <a:lnTo>
                  <a:pt x="39624" y="12287"/>
                </a:lnTo>
                <a:lnTo>
                  <a:pt x="38100" y="10763"/>
                </a:lnTo>
                <a:lnTo>
                  <a:pt x="54959" y="10763"/>
                </a:lnTo>
                <a:lnTo>
                  <a:pt x="56483" y="13811"/>
                </a:lnTo>
                <a:lnTo>
                  <a:pt x="59531" y="18383"/>
                </a:lnTo>
                <a:lnTo>
                  <a:pt x="62579" y="30575"/>
                </a:lnTo>
                <a:lnTo>
                  <a:pt x="62579" y="35147"/>
                </a:lnTo>
                <a:lnTo>
                  <a:pt x="50387" y="35147"/>
                </a:lnTo>
                <a:lnTo>
                  <a:pt x="27977" y="51911"/>
                </a:lnTo>
                <a:close/>
              </a:path>
              <a:path w="62864" h="88900">
                <a:moveTo>
                  <a:pt x="53435" y="77819"/>
                </a:moveTo>
                <a:lnTo>
                  <a:pt x="36576" y="77819"/>
                </a:lnTo>
                <a:lnTo>
                  <a:pt x="39624" y="76295"/>
                </a:lnTo>
                <a:lnTo>
                  <a:pt x="42767" y="74771"/>
                </a:lnTo>
                <a:lnTo>
                  <a:pt x="44291" y="71723"/>
                </a:lnTo>
                <a:lnTo>
                  <a:pt x="45815" y="70199"/>
                </a:lnTo>
                <a:lnTo>
                  <a:pt x="47339" y="67151"/>
                </a:lnTo>
                <a:lnTo>
                  <a:pt x="48863" y="62579"/>
                </a:lnTo>
                <a:lnTo>
                  <a:pt x="50387" y="59531"/>
                </a:lnTo>
                <a:lnTo>
                  <a:pt x="50387" y="35147"/>
                </a:lnTo>
                <a:lnTo>
                  <a:pt x="62579" y="35147"/>
                </a:lnTo>
                <a:lnTo>
                  <a:pt x="62579" y="56483"/>
                </a:lnTo>
                <a:lnTo>
                  <a:pt x="61055" y="62579"/>
                </a:lnTo>
                <a:lnTo>
                  <a:pt x="58007" y="71723"/>
                </a:lnTo>
                <a:lnTo>
                  <a:pt x="54959" y="76295"/>
                </a:lnTo>
                <a:lnTo>
                  <a:pt x="53435" y="778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572262" y="6071140"/>
            <a:ext cx="53340" cy="67310"/>
          </a:xfrm>
          <a:custGeom>
            <a:avLst/>
            <a:gdLst/>
            <a:ahLst/>
            <a:cxnLst/>
            <a:rect l="l" t="t" r="r" b="b"/>
            <a:pathLst>
              <a:path w="53340" h="67310">
                <a:moveTo>
                  <a:pt x="21336" y="13811"/>
                </a:moveTo>
                <a:lnTo>
                  <a:pt x="10668" y="13811"/>
                </a:lnTo>
                <a:lnTo>
                  <a:pt x="13716" y="9239"/>
                </a:lnTo>
                <a:lnTo>
                  <a:pt x="18288" y="6191"/>
                </a:lnTo>
                <a:lnTo>
                  <a:pt x="21336" y="3048"/>
                </a:lnTo>
                <a:lnTo>
                  <a:pt x="25908" y="1524"/>
                </a:lnTo>
                <a:lnTo>
                  <a:pt x="28956" y="0"/>
                </a:lnTo>
                <a:lnTo>
                  <a:pt x="39624" y="0"/>
                </a:lnTo>
                <a:lnTo>
                  <a:pt x="44196" y="3048"/>
                </a:lnTo>
                <a:lnTo>
                  <a:pt x="48768" y="7715"/>
                </a:lnTo>
                <a:lnTo>
                  <a:pt x="50800" y="10763"/>
                </a:lnTo>
                <a:lnTo>
                  <a:pt x="27432" y="10763"/>
                </a:lnTo>
                <a:lnTo>
                  <a:pt x="25908" y="12287"/>
                </a:lnTo>
                <a:lnTo>
                  <a:pt x="24384" y="12287"/>
                </a:lnTo>
                <a:lnTo>
                  <a:pt x="21336" y="13811"/>
                </a:lnTo>
                <a:close/>
              </a:path>
              <a:path w="53340" h="67310">
                <a:moveTo>
                  <a:pt x="10668" y="67151"/>
                </a:moveTo>
                <a:lnTo>
                  <a:pt x="0" y="67151"/>
                </a:lnTo>
                <a:lnTo>
                  <a:pt x="0" y="1524"/>
                </a:lnTo>
                <a:lnTo>
                  <a:pt x="9144" y="1524"/>
                </a:lnTo>
                <a:lnTo>
                  <a:pt x="10668" y="13811"/>
                </a:lnTo>
                <a:lnTo>
                  <a:pt x="21336" y="13811"/>
                </a:lnTo>
                <a:lnTo>
                  <a:pt x="15240" y="19907"/>
                </a:lnTo>
                <a:lnTo>
                  <a:pt x="13716" y="22955"/>
                </a:lnTo>
                <a:lnTo>
                  <a:pt x="10668" y="26003"/>
                </a:lnTo>
                <a:lnTo>
                  <a:pt x="10668" y="67151"/>
                </a:lnTo>
                <a:close/>
              </a:path>
              <a:path w="53340" h="67310">
                <a:moveTo>
                  <a:pt x="53340" y="27527"/>
                </a:moveTo>
                <a:lnTo>
                  <a:pt x="41148" y="27527"/>
                </a:lnTo>
                <a:lnTo>
                  <a:pt x="42672" y="21431"/>
                </a:lnTo>
                <a:lnTo>
                  <a:pt x="41148" y="16859"/>
                </a:lnTo>
                <a:lnTo>
                  <a:pt x="39624" y="13811"/>
                </a:lnTo>
                <a:lnTo>
                  <a:pt x="38100" y="12287"/>
                </a:lnTo>
                <a:lnTo>
                  <a:pt x="35052" y="10763"/>
                </a:lnTo>
                <a:lnTo>
                  <a:pt x="50800" y="10763"/>
                </a:lnTo>
                <a:lnTo>
                  <a:pt x="51816" y="12287"/>
                </a:lnTo>
                <a:lnTo>
                  <a:pt x="53340" y="18383"/>
                </a:lnTo>
                <a:lnTo>
                  <a:pt x="53340" y="2752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639413" y="6071139"/>
            <a:ext cx="58419" cy="69216"/>
          </a:xfrm>
          <a:custGeom>
            <a:avLst/>
            <a:gdLst/>
            <a:ahLst/>
            <a:cxnLst/>
            <a:rect l="l" t="t" r="r" b="b"/>
            <a:pathLst>
              <a:path w="58420" h="69214">
                <a:moveTo>
                  <a:pt x="41148" y="68675"/>
                </a:moveTo>
                <a:lnTo>
                  <a:pt x="25908" y="68675"/>
                </a:lnTo>
                <a:lnTo>
                  <a:pt x="21336" y="67151"/>
                </a:lnTo>
                <a:lnTo>
                  <a:pt x="18288" y="65627"/>
                </a:lnTo>
                <a:lnTo>
                  <a:pt x="13716" y="64103"/>
                </a:lnTo>
                <a:lnTo>
                  <a:pt x="10668" y="62579"/>
                </a:lnTo>
                <a:lnTo>
                  <a:pt x="4572" y="56483"/>
                </a:lnTo>
                <a:lnTo>
                  <a:pt x="3048" y="53435"/>
                </a:lnTo>
                <a:lnTo>
                  <a:pt x="1524" y="48863"/>
                </a:lnTo>
                <a:lnTo>
                  <a:pt x="1524" y="44291"/>
                </a:lnTo>
                <a:lnTo>
                  <a:pt x="0" y="39719"/>
                </a:lnTo>
                <a:lnTo>
                  <a:pt x="0" y="30575"/>
                </a:lnTo>
                <a:lnTo>
                  <a:pt x="1524" y="26003"/>
                </a:lnTo>
                <a:lnTo>
                  <a:pt x="1524" y="21431"/>
                </a:lnTo>
                <a:lnTo>
                  <a:pt x="3048" y="16859"/>
                </a:lnTo>
                <a:lnTo>
                  <a:pt x="6096" y="13811"/>
                </a:lnTo>
                <a:lnTo>
                  <a:pt x="7620" y="10763"/>
                </a:lnTo>
                <a:lnTo>
                  <a:pt x="10668" y="7715"/>
                </a:lnTo>
                <a:lnTo>
                  <a:pt x="13716" y="4572"/>
                </a:lnTo>
                <a:lnTo>
                  <a:pt x="16764" y="3048"/>
                </a:lnTo>
                <a:lnTo>
                  <a:pt x="25908" y="0"/>
                </a:lnTo>
                <a:lnTo>
                  <a:pt x="35052" y="0"/>
                </a:lnTo>
                <a:lnTo>
                  <a:pt x="38100" y="1524"/>
                </a:lnTo>
                <a:lnTo>
                  <a:pt x="42672" y="3048"/>
                </a:lnTo>
                <a:lnTo>
                  <a:pt x="45720" y="4572"/>
                </a:lnTo>
                <a:lnTo>
                  <a:pt x="48768" y="6191"/>
                </a:lnTo>
                <a:lnTo>
                  <a:pt x="50292" y="9239"/>
                </a:lnTo>
                <a:lnTo>
                  <a:pt x="27432" y="9239"/>
                </a:lnTo>
                <a:lnTo>
                  <a:pt x="24384" y="10763"/>
                </a:lnTo>
                <a:lnTo>
                  <a:pt x="22860" y="10763"/>
                </a:lnTo>
                <a:lnTo>
                  <a:pt x="21336" y="12287"/>
                </a:lnTo>
                <a:lnTo>
                  <a:pt x="18288" y="13811"/>
                </a:lnTo>
                <a:lnTo>
                  <a:pt x="15240" y="16859"/>
                </a:lnTo>
                <a:lnTo>
                  <a:pt x="15240" y="18383"/>
                </a:lnTo>
                <a:lnTo>
                  <a:pt x="12192" y="24479"/>
                </a:lnTo>
                <a:lnTo>
                  <a:pt x="12192" y="29051"/>
                </a:lnTo>
                <a:lnTo>
                  <a:pt x="57912" y="29051"/>
                </a:lnTo>
                <a:lnTo>
                  <a:pt x="57912" y="38195"/>
                </a:lnTo>
                <a:lnTo>
                  <a:pt x="12192" y="38195"/>
                </a:lnTo>
                <a:lnTo>
                  <a:pt x="12192" y="44291"/>
                </a:lnTo>
                <a:lnTo>
                  <a:pt x="13716" y="50387"/>
                </a:lnTo>
                <a:lnTo>
                  <a:pt x="18288" y="53435"/>
                </a:lnTo>
                <a:lnTo>
                  <a:pt x="21336" y="56483"/>
                </a:lnTo>
                <a:lnTo>
                  <a:pt x="27432" y="59531"/>
                </a:lnTo>
                <a:lnTo>
                  <a:pt x="54864" y="59531"/>
                </a:lnTo>
                <a:lnTo>
                  <a:pt x="54864" y="65627"/>
                </a:lnTo>
                <a:lnTo>
                  <a:pt x="51816" y="65627"/>
                </a:lnTo>
                <a:lnTo>
                  <a:pt x="48768" y="67151"/>
                </a:lnTo>
                <a:lnTo>
                  <a:pt x="44196" y="67151"/>
                </a:lnTo>
                <a:lnTo>
                  <a:pt x="41148" y="68675"/>
                </a:lnTo>
                <a:close/>
              </a:path>
              <a:path w="58420" h="69214">
                <a:moveTo>
                  <a:pt x="57912" y="29051"/>
                </a:moveTo>
                <a:lnTo>
                  <a:pt x="47244" y="29051"/>
                </a:lnTo>
                <a:lnTo>
                  <a:pt x="47244" y="26003"/>
                </a:lnTo>
                <a:lnTo>
                  <a:pt x="45720" y="24479"/>
                </a:lnTo>
                <a:lnTo>
                  <a:pt x="45720" y="21431"/>
                </a:lnTo>
                <a:lnTo>
                  <a:pt x="44196" y="18383"/>
                </a:lnTo>
                <a:lnTo>
                  <a:pt x="44196" y="16859"/>
                </a:lnTo>
                <a:lnTo>
                  <a:pt x="39624" y="12287"/>
                </a:lnTo>
                <a:lnTo>
                  <a:pt x="36576" y="10763"/>
                </a:lnTo>
                <a:lnTo>
                  <a:pt x="35052" y="10763"/>
                </a:lnTo>
                <a:lnTo>
                  <a:pt x="32004" y="9239"/>
                </a:lnTo>
                <a:lnTo>
                  <a:pt x="50292" y="9239"/>
                </a:lnTo>
                <a:lnTo>
                  <a:pt x="53340" y="12287"/>
                </a:lnTo>
                <a:lnTo>
                  <a:pt x="56388" y="18383"/>
                </a:lnTo>
                <a:lnTo>
                  <a:pt x="57912" y="22955"/>
                </a:lnTo>
                <a:lnTo>
                  <a:pt x="57912" y="29051"/>
                </a:lnTo>
                <a:close/>
              </a:path>
              <a:path w="58420" h="69214">
                <a:moveTo>
                  <a:pt x="54864" y="59531"/>
                </a:moveTo>
                <a:lnTo>
                  <a:pt x="39624" y="59531"/>
                </a:lnTo>
                <a:lnTo>
                  <a:pt x="41148" y="58007"/>
                </a:lnTo>
                <a:lnTo>
                  <a:pt x="50292" y="58007"/>
                </a:lnTo>
                <a:lnTo>
                  <a:pt x="51816" y="56483"/>
                </a:lnTo>
                <a:lnTo>
                  <a:pt x="54864" y="56483"/>
                </a:lnTo>
                <a:lnTo>
                  <a:pt x="54864" y="5953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709518" y="6072664"/>
            <a:ext cx="64135" cy="66039"/>
          </a:xfrm>
          <a:custGeom>
            <a:avLst/>
            <a:gdLst/>
            <a:ahLst/>
            <a:cxnLst/>
            <a:rect l="l" t="t" r="r" b="b"/>
            <a:pathLst>
              <a:path w="64134" h="66039">
                <a:moveTo>
                  <a:pt x="38195" y="65627"/>
                </a:moveTo>
                <a:lnTo>
                  <a:pt x="26003" y="65627"/>
                </a:lnTo>
                <a:lnTo>
                  <a:pt x="0" y="0"/>
                </a:lnTo>
                <a:lnTo>
                  <a:pt x="12287" y="0"/>
                </a:lnTo>
                <a:lnTo>
                  <a:pt x="29051" y="44291"/>
                </a:lnTo>
                <a:lnTo>
                  <a:pt x="32099" y="53435"/>
                </a:lnTo>
                <a:lnTo>
                  <a:pt x="43008" y="53435"/>
                </a:lnTo>
                <a:lnTo>
                  <a:pt x="38195" y="65627"/>
                </a:lnTo>
                <a:close/>
              </a:path>
              <a:path w="64134" h="66039">
                <a:moveTo>
                  <a:pt x="43008" y="53435"/>
                </a:moveTo>
                <a:lnTo>
                  <a:pt x="32099" y="53435"/>
                </a:lnTo>
                <a:lnTo>
                  <a:pt x="36671" y="42767"/>
                </a:lnTo>
                <a:lnTo>
                  <a:pt x="51911" y="0"/>
                </a:lnTo>
                <a:lnTo>
                  <a:pt x="64103" y="0"/>
                </a:lnTo>
                <a:lnTo>
                  <a:pt x="43008" y="5343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784288" y="6071139"/>
            <a:ext cx="61594" cy="69216"/>
          </a:xfrm>
          <a:custGeom>
            <a:avLst/>
            <a:gdLst/>
            <a:ahLst/>
            <a:cxnLst/>
            <a:rect l="l" t="t" r="r" b="b"/>
            <a:pathLst>
              <a:path w="61594" h="69214">
                <a:moveTo>
                  <a:pt x="35147" y="68675"/>
                </a:moveTo>
                <a:lnTo>
                  <a:pt x="26003" y="68675"/>
                </a:lnTo>
                <a:lnTo>
                  <a:pt x="21431" y="67151"/>
                </a:lnTo>
                <a:lnTo>
                  <a:pt x="18383" y="65627"/>
                </a:lnTo>
                <a:lnTo>
                  <a:pt x="13811" y="64103"/>
                </a:lnTo>
                <a:lnTo>
                  <a:pt x="10763" y="62579"/>
                </a:lnTo>
                <a:lnTo>
                  <a:pt x="7715" y="59531"/>
                </a:lnTo>
                <a:lnTo>
                  <a:pt x="6191" y="56483"/>
                </a:lnTo>
                <a:lnTo>
                  <a:pt x="3143" y="53435"/>
                </a:lnTo>
                <a:lnTo>
                  <a:pt x="3143" y="48863"/>
                </a:lnTo>
                <a:lnTo>
                  <a:pt x="1619" y="45815"/>
                </a:lnTo>
                <a:lnTo>
                  <a:pt x="0" y="39719"/>
                </a:lnTo>
                <a:lnTo>
                  <a:pt x="0" y="30575"/>
                </a:lnTo>
                <a:lnTo>
                  <a:pt x="1619" y="26003"/>
                </a:lnTo>
                <a:lnTo>
                  <a:pt x="4667" y="16859"/>
                </a:lnTo>
                <a:lnTo>
                  <a:pt x="6191" y="13811"/>
                </a:lnTo>
                <a:lnTo>
                  <a:pt x="9239" y="10763"/>
                </a:lnTo>
                <a:lnTo>
                  <a:pt x="10763" y="7715"/>
                </a:lnTo>
                <a:lnTo>
                  <a:pt x="15335" y="4572"/>
                </a:lnTo>
                <a:lnTo>
                  <a:pt x="18383" y="3048"/>
                </a:lnTo>
                <a:lnTo>
                  <a:pt x="27527" y="0"/>
                </a:lnTo>
                <a:lnTo>
                  <a:pt x="36671" y="0"/>
                </a:lnTo>
                <a:lnTo>
                  <a:pt x="41243" y="1524"/>
                </a:lnTo>
                <a:lnTo>
                  <a:pt x="47339" y="4572"/>
                </a:lnTo>
                <a:lnTo>
                  <a:pt x="51911" y="6191"/>
                </a:lnTo>
                <a:lnTo>
                  <a:pt x="53435" y="9239"/>
                </a:lnTo>
                <a:lnTo>
                  <a:pt x="54959" y="10763"/>
                </a:lnTo>
                <a:lnTo>
                  <a:pt x="24479" y="10763"/>
                </a:lnTo>
                <a:lnTo>
                  <a:pt x="22955" y="12287"/>
                </a:lnTo>
                <a:lnTo>
                  <a:pt x="19907" y="13811"/>
                </a:lnTo>
                <a:lnTo>
                  <a:pt x="18383" y="15335"/>
                </a:lnTo>
                <a:lnTo>
                  <a:pt x="16859" y="18383"/>
                </a:lnTo>
                <a:lnTo>
                  <a:pt x="15335" y="19907"/>
                </a:lnTo>
                <a:lnTo>
                  <a:pt x="13811" y="22955"/>
                </a:lnTo>
                <a:lnTo>
                  <a:pt x="13811" y="26003"/>
                </a:lnTo>
                <a:lnTo>
                  <a:pt x="12287" y="29051"/>
                </a:lnTo>
                <a:lnTo>
                  <a:pt x="12287" y="42767"/>
                </a:lnTo>
                <a:lnTo>
                  <a:pt x="13811" y="45815"/>
                </a:lnTo>
                <a:lnTo>
                  <a:pt x="13811" y="48863"/>
                </a:lnTo>
                <a:lnTo>
                  <a:pt x="15335" y="50387"/>
                </a:lnTo>
                <a:lnTo>
                  <a:pt x="16859" y="53435"/>
                </a:lnTo>
                <a:lnTo>
                  <a:pt x="18383" y="54959"/>
                </a:lnTo>
                <a:lnTo>
                  <a:pt x="21431" y="56483"/>
                </a:lnTo>
                <a:lnTo>
                  <a:pt x="22955" y="58007"/>
                </a:lnTo>
                <a:lnTo>
                  <a:pt x="26003" y="58007"/>
                </a:lnTo>
                <a:lnTo>
                  <a:pt x="27527" y="59531"/>
                </a:lnTo>
                <a:lnTo>
                  <a:pt x="53435" y="59531"/>
                </a:lnTo>
                <a:lnTo>
                  <a:pt x="50387" y="62579"/>
                </a:lnTo>
                <a:lnTo>
                  <a:pt x="44291" y="65627"/>
                </a:lnTo>
                <a:lnTo>
                  <a:pt x="35147" y="68675"/>
                </a:lnTo>
                <a:close/>
              </a:path>
              <a:path w="61594" h="69214">
                <a:moveTo>
                  <a:pt x="53435" y="59531"/>
                </a:moveTo>
                <a:lnTo>
                  <a:pt x="35147" y="59531"/>
                </a:lnTo>
                <a:lnTo>
                  <a:pt x="36671" y="58007"/>
                </a:lnTo>
                <a:lnTo>
                  <a:pt x="42767" y="54959"/>
                </a:lnTo>
                <a:lnTo>
                  <a:pt x="45815" y="51911"/>
                </a:lnTo>
                <a:lnTo>
                  <a:pt x="47339" y="48863"/>
                </a:lnTo>
                <a:lnTo>
                  <a:pt x="48863" y="47339"/>
                </a:lnTo>
                <a:lnTo>
                  <a:pt x="48863" y="44291"/>
                </a:lnTo>
                <a:lnTo>
                  <a:pt x="50387" y="41243"/>
                </a:lnTo>
                <a:lnTo>
                  <a:pt x="50387" y="27527"/>
                </a:lnTo>
                <a:lnTo>
                  <a:pt x="47339" y="21431"/>
                </a:lnTo>
                <a:lnTo>
                  <a:pt x="47339" y="18383"/>
                </a:lnTo>
                <a:lnTo>
                  <a:pt x="44291" y="16859"/>
                </a:lnTo>
                <a:lnTo>
                  <a:pt x="42767" y="13811"/>
                </a:lnTo>
                <a:lnTo>
                  <a:pt x="41243" y="12287"/>
                </a:lnTo>
                <a:lnTo>
                  <a:pt x="39719" y="12287"/>
                </a:lnTo>
                <a:lnTo>
                  <a:pt x="36671" y="10763"/>
                </a:lnTo>
                <a:lnTo>
                  <a:pt x="54959" y="10763"/>
                </a:lnTo>
                <a:lnTo>
                  <a:pt x="56483" y="12287"/>
                </a:lnTo>
                <a:lnTo>
                  <a:pt x="58007" y="15335"/>
                </a:lnTo>
                <a:lnTo>
                  <a:pt x="61055" y="24479"/>
                </a:lnTo>
                <a:lnTo>
                  <a:pt x="61055" y="44291"/>
                </a:lnTo>
                <a:lnTo>
                  <a:pt x="59531" y="47339"/>
                </a:lnTo>
                <a:lnTo>
                  <a:pt x="56483" y="56483"/>
                </a:lnTo>
                <a:lnTo>
                  <a:pt x="53435" y="5953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865156" y="6047011"/>
            <a:ext cx="31115" cy="8889"/>
          </a:xfrm>
          <a:custGeom>
            <a:avLst/>
            <a:gdLst/>
            <a:ahLst/>
            <a:cxnLst/>
            <a:rect l="l" t="t" r="r" b="b"/>
            <a:pathLst>
              <a:path w="31115" h="8889">
                <a:moveTo>
                  <a:pt x="0" y="0"/>
                </a:moveTo>
                <a:lnTo>
                  <a:pt x="30575" y="0"/>
                </a:lnTo>
                <a:lnTo>
                  <a:pt x="30575" y="8889"/>
                </a:lnTo>
                <a:lnTo>
                  <a:pt x="0" y="888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885064" y="6055900"/>
            <a:ext cx="10795" cy="73659"/>
          </a:xfrm>
          <a:custGeom>
            <a:avLst/>
            <a:gdLst/>
            <a:ahLst/>
            <a:cxnLst/>
            <a:rect l="l" t="t" r="r" b="b"/>
            <a:pathLst>
              <a:path w="10794" h="73660">
                <a:moveTo>
                  <a:pt x="0" y="0"/>
                </a:moveTo>
                <a:lnTo>
                  <a:pt x="10668" y="0"/>
                </a:lnTo>
                <a:lnTo>
                  <a:pt x="10668" y="73660"/>
                </a:lnTo>
                <a:lnTo>
                  <a:pt x="0" y="7366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863632" y="6129146"/>
            <a:ext cx="52069" cy="9526"/>
          </a:xfrm>
          <a:custGeom>
            <a:avLst/>
            <a:gdLst/>
            <a:ahLst/>
            <a:cxnLst/>
            <a:rect l="l" t="t" r="r" b="b"/>
            <a:pathLst>
              <a:path w="52069" h="9525">
                <a:moveTo>
                  <a:pt x="51911" y="9144"/>
                </a:moveTo>
                <a:lnTo>
                  <a:pt x="0" y="9144"/>
                </a:lnTo>
                <a:lnTo>
                  <a:pt x="0" y="0"/>
                </a:lnTo>
                <a:lnTo>
                  <a:pt x="51911" y="0"/>
                </a:lnTo>
                <a:lnTo>
                  <a:pt x="51911" y="91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1231392" y="6047011"/>
            <a:ext cx="32384" cy="8889"/>
          </a:xfrm>
          <a:custGeom>
            <a:avLst/>
            <a:gdLst/>
            <a:ahLst/>
            <a:cxnLst/>
            <a:rect l="l" t="t" r="r" b="b"/>
            <a:pathLst>
              <a:path w="32384" h="8889">
                <a:moveTo>
                  <a:pt x="0" y="0"/>
                </a:moveTo>
                <a:lnTo>
                  <a:pt x="32099" y="0"/>
                </a:lnTo>
                <a:lnTo>
                  <a:pt x="32099" y="8889"/>
                </a:lnTo>
                <a:lnTo>
                  <a:pt x="0" y="888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1251299" y="6055900"/>
            <a:ext cx="12700" cy="73659"/>
          </a:xfrm>
          <a:custGeom>
            <a:avLst/>
            <a:gdLst/>
            <a:ahLst/>
            <a:cxnLst/>
            <a:rect l="l" t="t" r="r" b="b"/>
            <a:pathLst>
              <a:path w="12700" h="73660">
                <a:moveTo>
                  <a:pt x="0" y="0"/>
                </a:moveTo>
                <a:lnTo>
                  <a:pt x="12192" y="0"/>
                </a:lnTo>
                <a:lnTo>
                  <a:pt x="12192" y="73660"/>
                </a:lnTo>
                <a:lnTo>
                  <a:pt x="0" y="7366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1229868" y="6129146"/>
            <a:ext cx="52069" cy="9526"/>
          </a:xfrm>
          <a:custGeom>
            <a:avLst/>
            <a:gdLst/>
            <a:ahLst/>
            <a:cxnLst/>
            <a:rect l="l" t="t" r="r" b="b"/>
            <a:pathLst>
              <a:path w="52069" h="9525">
                <a:moveTo>
                  <a:pt x="51911" y="9144"/>
                </a:moveTo>
                <a:lnTo>
                  <a:pt x="0" y="9144"/>
                </a:lnTo>
                <a:lnTo>
                  <a:pt x="0" y="0"/>
                </a:lnTo>
                <a:lnTo>
                  <a:pt x="51911" y="0"/>
                </a:lnTo>
                <a:lnTo>
                  <a:pt x="51911" y="91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2696336" y="6051329"/>
            <a:ext cx="129730" cy="88486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2763488" y="6214587"/>
            <a:ext cx="62865" cy="86996"/>
          </a:xfrm>
          <a:custGeom>
            <a:avLst/>
            <a:gdLst/>
            <a:ahLst/>
            <a:cxnLst/>
            <a:rect l="l" t="t" r="r" b="b"/>
            <a:pathLst>
              <a:path w="62864" h="86995">
                <a:moveTo>
                  <a:pt x="36576" y="86963"/>
                </a:moveTo>
                <a:lnTo>
                  <a:pt x="22860" y="86963"/>
                </a:lnTo>
                <a:lnTo>
                  <a:pt x="18288" y="83915"/>
                </a:lnTo>
                <a:lnTo>
                  <a:pt x="12192" y="80867"/>
                </a:lnTo>
                <a:lnTo>
                  <a:pt x="9144" y="76295"/>
                </a:lnTo>
                <a:lnTo>
                  <a:pt x="6096" y="73247"/>
                </a:lnTo>
                <a:lnTo>
                  <a:pt x="4572" y="68675"/>
                </a:lnTo>
                <a:lnTo>
                  <a:pt x="3048" y="62484"/>
                </a:lnTo>
                <a:lnTo>
                  <a:pt x="1524" y="57912"/>
                </a:lnTo>
                <a:lnTo>
                  <a:pt x="0" y="50292"/>
                </a:lnTo>
                <a:lnTo>
                  <a:pt x="0" y="36576"/>
                </a:lnTo>
                <a:lnTo>
                  <a:pt x="1524" y="30480"/>
                </a:lnTo>
                <a:lnTo>
                  <a:pt x="3048" y="25908"/>
                </a:lnTo>
                <a:lnTo>
                  <a:pt x="4572" y="19812"/>
                </a:lnTo>
                <a:lnTo>
                  <a:pt x="6096" y="15240"/>
                </a:lnTo>
                <a:lnTo>
                  <a:pt x="9144" y="12192"/>
                </a:lnTo>
                <a:lnTo>
                  <a:pt x="10668" y="7620"/>
                </a:lnTo>
                <a:lnTo>
                  <a:pt x="13716" y="4572"/>
                </a:lnTo>
                <a:lnTo>
                  <a:pt x="18288" y="3048"/>
                </a:lnTo>
                <a:lnTo>
                  <a:pt x="22860" y="0"/>
                </a:lnTo>
                <a:lnTo>
                  <a:pt x="41243" y="0"/>
                </a:lnTo>
                <a:lnTo>
                  <a:pt x="44291" y="1524"/>
                </a:lnTo>
                <a:lnTo>
                  <a:pt x="48863" y="4572"/>
                </a:lnTo>
                <a:lnTo>
                  <a:pt x="51911" y="6096"/>
                </a:lnTo>
                <a:lnTo>
                  <a:pt x="53943" y="9144"/>
                </a:lnTo>
                <a:lnTo>
                  <a:pt x="28956" y="9144"/>
                </a:lnTo>
                <a:lnTo>
                  <a:pt x="22860" y="12192"/>
                </a:lnTo>
                <a:lnTo>
                  <a:pt x="21336" y="12192"/>
                </a:lnTo>
                <a:lnTo>
                  <a:pt x="18288" y="15240"/>
                </a:lnTo>
                <a:lnTo>
                  <a:pt x="13716" y="24384"/>
                </a:lnTo>
                <a:lnTo>
                  <a:pt x="13716" y="28956"/>
                </a:lnTo>
                <a:lnTo>
                  <a:pt x="12192" y="32004"/>
                </a:lnTo>
                <a:lnTo>
                  <a:pt x="12192" y="50292"/>
                </a:lnTo>
                <a:lnTo>
                  <a:pt x="30014" y="50292"/>
                </a:lnTo>
                <a:lnTo>
                  <a:pt x="13716" y="62484"/>
                </a:lnTo>
                <a:lnTo>
                  <a:pt x="15240" y="64008"/>
                </a:lnTo>
                <a:lnTo>
                  <a:pt x="15240" y="65532"/>
                </a:lnTo>
                <a:lnTo>
                  <a:pt x="16764" y="68675"/>
                </a:lnTo>
                <a:lnTo>
                  <a:pt x="19812" y="71723"/>
                </a:lnTo>
                <a:lnTo>
                  <a:pt x="19812" y="73247"/>
                </a:lnTo>
                <a:lnTo>
                  <a:pt x="22860" y="76295"/>
                </a:lnTo>
                <a:lnTo>
                  <a:pt x="25908" y="76295"/>
                </a:lnTo>
                <a:lnTo>
                  <a:pt x="27432" y="77819"/>
                </a:lnTo>
                <a:lnTo>
                  <a:pt x="52927" y="77819"/>
                </a:lnTo>
                <a:lnTo>
                  <a:pt x="51911" y="79343"/>
                </a:lnTo>
                <a:lnTo>
                  <a:pt x="48863" y="82391"/>
                </a:lnTo>
                <a:lnTo>
                  <a:pt x="44291" y="83915"/>
                </a:lnTo>
                <a:lnTo>
                  <a:pt x="41243" y="85439"/>
                </a:lnTo>
                <a:lnTo>
                  <a:pt x="36576" y="86963"/>
                </a:lnTo>
                <a:close/>
              </a:path>
              <a:path w="62864" h="86995">
                <a:moveTo>
                  <a:pt x="30014" y="50292"/>
                </a:moveTo>
                <a:lnTo>
                  <a:pt x="12192" y="50292"/>
                </a:lnTo>
                <a:lnTo>
                  <a:pt x="48863" y="24384"/>
                </a:lnTo>
                <a:lnTo>
                  <a:pt x="47339" y="21336"/>
                </a:lnTo>
                <a:lnTo>
                  <a:pt x="47339" y="19812"/>
                </a:lnTo>
                <a:lnTo>
                  <a:pt x="44291" y="16764"/>
                </a:lnTo>
                <a:lnTo>
                  <a:pt x="44291" y="15240"/>
                </a:lnTo>
                <a:lnTo>
                  <a:pt x="41243" y="12192"/>
                </a:lnTo>
                <a:lnTo>
                  <a:pt x="39624" y="10668"/>
                </a:lnTo>
                <a:lnTo>
                  <a:pt x="38100" y="10668"/>
                </a:lnTo>
                <a:lnTo>
                  <a:pt x="35052" y="9144"/>
                </a:lnTo>
                <a:lnTo>
                  <a:pt x="53943" y="9144"/>
                </a:lnTo>
                <a:lnTo>
                  <a:pt x="54959" y="10668"/>
                </a:lnTo>
                <a:lnTo>
                  <a:pt x="56483" y="13716"/>
                </a:lnTo>
                <a:lnTo>
                  <a:pt x="59531" y="18288"/>
                </a:lnTo>
                <a:lnTo>
                  <a:pt x="61055" y="24384"/>
                </a:lnTo>
                <a:lnTo>
                  <a:pt x="62579" y="28956"/>
                </a:lnTo>
                <a:lnTo>
                  <a:pt x="62579" y="35052"/>
                </a:lnTo>
                <a:lnTo>
                  <a:pt x="50387" y="35052"/>
                </a:lnTo>
                <a:lnTo>
                  <a:pt x="30014" y="50292"/>
                </a:lnTo>
                <a:close/>
              </a:path>
              <a:path w="62864" h="86995">
                <a:moveTo>
                  <a:pt x="52927" y="77819"/>
                </a:moveTo>
                <a:lnTo>
                  <a:pt x="35052" y="77819"/>
                </a:lnTo>
                <a:lnTo>
                  <a:pt x="36576" y="76295"/>
                </a:lnTo>
                <a:lnTo>
                  <a:pt x="39624" y="74771"/>
                </a:lnTo>
                <a:lnTo>
                  <a:pt x="42767" y="73247"/>
                </a:lnTo>
                <a:lnTo>
                  <a:pt x="44291" y="71723"/>
                </a:lnTo>
                <a:lnTo>
                  <a:pt x="45815" y="68675"/>
                </a:lnTo>
                <a:lnTo>
                  <a:pt x="47339" y="65532"/>
                </a:lnTo>
                <a:lnTo>
                  <a:pt x="48863" y="62484"/>
                </a:lnTo>
                <a:lnTo>
                  <a:pt x="50387" y="57912"/>
                </a:lnTo>
                <a:lnTo>
                  <a:pt x="50387" y="35052"/>
                </a:lnTo>
                <a:lnTo>
                  <a:pt x="62579" y="35052"/>
                </a:lnTo>
                <a:lnTo>
                  <a:pt x="62579" y="56388"/>
                </a:lnTo>
                <a:lnTo>
                  <a:pt x="61055" y="60960"/>
                </a:lnTo>
                <a:lnTo>
                  <a:pt x="59531" y="67151"/>
                </a:lnTo>
                <a:lnTo>
                  <a:pt x="58007" y="71723"/>
                </a:lnTo>
                <a:lnTo>
                  <a:pt x="54959" y="74771"/>
                </a:lnTo>
                <a:lnTo>
                  <a:pt x="52927" y="778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2763488" y="6376227"/>
            <a:ext cx="62865" cy="86996"/>
          </a:xfrm>
          <a:custGeom>
            <a:avLst/>
            <a:gdLst/>
            <a:ahLst/>
            <a:cxnLst/>
            <a:rect l="l" t="t" r="r" b="b"/>
            <a:pathLst>
              <a:path w="62864" h="86995">
                <a:moveTo>
                  <a:pt x="41243" y="86963"/>
                </a:moveTo>
                <a:lnTo>
                  <a:pt x="22860" y="86963"/>
                </a:lnTo>
                <a:lnTo>
                  <a:pt x="18288" y="85439"/>
                </a:lnTo>
                <a:lnTo>
                  <a:pt x="0" y="51911"/>
                </a:lnTo>
                <a:lnTo>
                  <a:pt x="0" y="36671"/>
                </a:lnTo>
                <a:lnTo>
                  <a:pt x="1524" y="32099"/>
                </a:lnTo>
                <a:lnTo>
                  <a:pt x="3048" y="26003"/>
                </a:lnTo>
                <a:lnTo>
                  <a:pt x="4572" y="21431"/>
                </a:lnTo>
                <a:lnTo>
                  <a:pt x="6096" y="15335"/>
                </a:lnTo>
                <a:lnTo>
                  <a:pt x="9144" y="12287"/>
                </a:lnTo>
                <a:lnTo>
                  <a:pt x="10668" y="7715"/>
                </a:lnTo>
                <a:lnTo>
                  <a:pt x="13716" y="4572"/>
                </a:lnTo>
                <a:lnTo>
                  <a:pt x="27432" y="0"/>
                </a:lnTo>
                <a:lnTo>
                  <a:pt x="36576" y="0"/>
                </a:lnTo>
                <a:lnTo>
                  <a:pt x="41243" y="1524"/>
                </a:lnTo>
                <a:lnTo>
                  <a:pt x="44291" y="3048"/>
                </a:lnTo>
                <a:lnTo>
                  <a:pt x="48863" y="4572"/>
                </a:lnTo>
                <a:lnTo>
                  <a:pt x="51911" y="7715"/>
                </a:lnTo>
                <a:lnTo>
                  <a:pt x="53435" y="9239"/>
                </a:lnTo>
                <a:lnTo>
                  <a:pt x="28956" y="9239"/>
                </a:lnTo>
                <a:lnTo>
                  <a:pt x="22860" y="12287"/>
                </a:lnTo>
                <a:lnTo>
                  <a:pt x="21336" y="13811"/>
                </a:lnTo>
                <a:lnTo>
                  <a:pt x="18288" y="15335"/>
                </a:lnTo>
                <a:lnTo>
                  <a:pt x="13716" y="24479"/>
                </a:lnTo>
                <a:lnTo>
                  <a:pt x="13716" y="29051"/>
                </a:lnTo>
                <a:lnTo>
                  <a:pt x="12192" y="33623"/>
                </a:lnTo>
                <a:lnTo>
                  <a:pt x="12192" y="51911"/>
                </a:lnTo>
                <a:lnTo>
                  <a:pt x="27977" y="51911"/>
                </a:lnTo>
                <a:lnTo>
                  <a:pt x="13716" y="62579"/>
                </a:lnTo>
                <a:lnTo>
                  <a:pt x="15240" y="64103"/>
                </a:lnTo>
                <a:lnTo>
                  <a:pt x="15240" y="67151"/>
                </a:lnTo>
                <a:lnTo>
                  <a:pt x="19812" y="71723"/>
                </a:lnTo>
                <a:lnTo>
                  <a:pt x="19812" y="73247"/>
                </a:lnTo>
                <a:lnTo>
                  <a:pt x="22860" y="76295"/>
                </a:lnTo>
                <a:lnTo>
                  <a:pt x="25908" y="76295"/>
                </a:lnTo>
                <a:lnTo>
                  <a:pt x="27432" y="77819"/>
                </a:lnTo>
                <a:lnTo>
                  <a:pt x="53435" y="77819"/>
                </a:lnTo>
                <a:lnTo>
                  <a:pt x="48863" y="82391"/>
                </a:lnTo>
                <a:lnTo>
                  <a:pt x="44291" y="83915"/>
                </a:lnTo>
                <a:lnTo>
                  <a:pt x="41243" y="86963"/>
                </a:lnTo>
                <a:close/>
              </a:path>
              <a:path w="62864" h="86995">
                <a:moveTo>
                  <a:pt x="27977" y="51911"/>
                </a:moveTo>
                <a:lnTo>
                  <a:pt x="12192" y="51911"/>
                </a:lnTo>
                <a:lnTo>
                  <a:pt x="48863" y="24479"/>
                </a:lnTo>
                <a:lnTo>
                  <a:pt x="47339" y="22955"/>
                </a:lnTo>
                <a:lnTo>
                  <a:pt x="47339" y="19907"/>
                </a:lnTo>
                <a:lnTo>
                  <a:pt x="44291" y="16859"/>
                </a:lnTo>
                <a:lnTo>
                  <a:pt x="44291" y="15335"/>
                </a:lnTo>
                <a:lnTo>
                  <a:pt x="41243" y="12287"/>
                </a:lnTo>
                <a:lnTo>
                  <a:pt x="39624" y="12287"/>
                </a:lnTo>
                <a:lnTo>
                  <a:pt x="38100" y="10763"/>
                </a:lnTo>
                <a:lnTo>
                  <a:pt x="35052" y="10763"/>
                </a:lnTo>
                <a:lnTo>
                  <a:pt x="33528" y="9239"/>
                </a:lnTo>
                <a:lnTo>
                  <a:pt x="53435" y="9239"/>
                </a:lnTo>
                <a:lnTo>
                  <a:pt x="54959" y="10763"/>
                </a:lnTo>
                <a:lnTo>
                  <a:pt x="56483" y="13811"/>
                </a:lnTo>
                <a:lnTo>
                  <a:pt x="59531" y="18383"/>
                </a:lnTo>
                <a:lnTo>
                  <a:pt x="62579" y="30575"/>
                </a:lnTo>
                <a:lnTo>
                  <a:pt x="62579" y="35147"/>
                </a:lnTo>
                <a:lnTo>
                  <a:pt x="50387" y="35147"/>
                </a:lnTo>
                <a:lnTo>
                  <a:pt x="27977" y="51911"/>
                </a:lnTo>
                <a:close/>
              </a:path>
              <a:path w="62864" h="86995">
                <a:moveTo>
                  <a:pt x="53435" y="77819"/>
                </a:moveTo>
                <a:lnTo>
                  <a:pt x="36576" y="77819"/>
                </a:lnTo>
                <a:lnTo>
                  <a:pt x="39624" y="76295"/>
                </a:lnTo>
                <a:lnTo>
                  <a:pt x="42767" y="74771"/>
                </a:lnTo>
                <a:lnTo>
                  <a:pt x="45815" y="68675"/>
                </a:lnTo>
                <a:lnTo>
                  <a:pt x="47339" y="67151"/>
                </a:lnTo>
                <a:lnTo>
                  <a:pt x="48863" y="62579"/>
                </a:lnTo>
                <a:lnTo>
                  <a:pt x="50387" y="59531"/>
                </a:lnTo>
                <a:lnTo>
                  <a:pt x="50387" y="35147"/>
                </a:lnTo>
                <a:lnTo>
                  <a:pt x="62579" y="35147"/>
                </a:lnTo>
                <a:lnTo>
                  <a:pt x="62579" y="56483"/>
                </a:lnTo>
                <a:lnTo>
                  <a:pt x="61055" y="61055"/>
                </a:lnTo>
                <a:lnTo>
                  <a:pt x="59531" y="67151"/>
                </a:lnTo>
                <a:lnTo>
                  <a:pt x="58007" y="71723"/>
                </a:lnTo>
                <a:lnTo>
                  <a:pt x="54959" y="76295"/>
                </a:lnTo>
                <a:lnTo>
                  <a:pt x="53435" y="778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2763488" y="6537958"/>
            <a:ext cx="62865" cy="88900"/>
          </a:xfrm>
          <a:custGeom>
            <a:avLst/>
            <a:gdLst/>
            <a:ahLst/>
            <a:cxnLst/>
            <a:rect l="l" t="t" r="r" b="b"/>
            <a:pathLst>
              <a:path w="62864" h="88900">
                <a:moveTo>
                  <a:pt x="36576" y="88487"/>
                </a:moveTo>
                <a:lnTo>
                  <a:pt x="25908" y="88487"/>
                </a:lnTo>
                <a:lnTo>
                  <a:pt x="22860" y="86963"/>
                </a:lnTo>
                <a:lnTo>
                  <a:pt x="18288" y="85439"/>
                </a:lnTo>
                <a:lnTo>
                  <a:pt x="15240" y="83915"/>
                </a:lnTo>
                <a:lnTo>
                  <a:pt x="6096" y="74771"/>
                </a:lnTo>
                <a:lnTo>
                  <a:pt x="4572" y="70199"/>
                </a:lnTo>
                <a:lnTo>
                  <a:pt x="0" y="51911"/>
                </a:lnTo>
                <a:lnTo>
                  <a:pt x="0" y="38100"/>
                </a:lnTo>
                <a:lnTo>
                  <a:pt x="3048" y="25908"/>
                </a:lnTo>
                <a:lnTo>
                  <a:pt x="6096" y="16764"/>
                </a:lnTo>
                <a:lnTo>
                  <a:pt x="9144" y="12192"/>
                </a:lnTo>
                <a:lnTo>
                  <a:pt x="10668" y="9144"/>
                </a:lnTo>
                <a:lnTo>
                  <a:pt x="13716" y="6096"/>
                </a:lnTo>
                <a:lnTo>
                  <a:pt x="18288" y="3048"/>
                </a:lnTo>
                <a:lnTo>
                  <a:pt x="27432" y="0"/>
                </a:lnTo>
                <a:lnTo>
                  <a:pt x="36576" y="0"/>
                </a:lnTo>
                <a:lnTo>
                  <a:pt x="41243" y="1524"/>
                </a:lnTo>
                <a:lnTo>
                  <a:pt x="44291" y="3048"/>
                </a:lnTo>
                <a:lnTo>
                  <a:pt x="48863" y="4572"/>
                </a:lnTo>
                <a:lnTo>
                  <a:pt x="54959" y="10668"/>
                </a:lnTo>
                <a:lnTo>
                  <a:pt x="25908" y="10668"/>
                </a:lnTo>
                <a:lnTo>
                  <a:pt x="22860" y="12192"/>
                </a:lnTo>
                <a:lnTo>
                  <a:pt x="21336" y="13716"/>
                </a:lnTo>
                <a:lnTo>
                  <a:pt x="18288" y="15240"/>
                </a:lnTo>
                <a:lnTo>
                  <a:pt x="13716" y="24384"/>
                </a:lnTo>
                <a:lnTo>
                  <a:pt x="13716" y="28956"/>
                </a:lnTo>
                <a:lnTo>
                  <a:pt x="12192" y="33528"/>
                </a:lnTo>
                <a:lnTo>
                  <a:pt x="12192" y="51911"/>
                </a:lnTo>
                <a:lnTo>
                  <a:pt x="28760" y="51911"/>
                </a:lnTo>
                <a:lnTo>
                  <a:pt x="13716" y="62579"/>
                </a:lnTo>
                <a:lnTo>
                  <a:pt x="15240" y="65627"/>
                </a:lnTo>
                <a:lnTo>
                  <a:pt x="15240" y="67151"/>
                </a:lnTo>
                <a:lnTo>
                  <a:pt x="16764" y="68675"/>
                </a:lnTo>
                <a:lnTo>
                  <a:pt x="18288" y="71723"/>
                </a:lnTo>
                <a:lnTo>
                  <a:pt x="19812" y="73247"/>
                </a:lnTo>
                <a:lnTo>
                  <a:pt x="19812" y="74771"/>
                </a:lnTo>
                <a:lnTo>
                  <a:pt x="21336" y="74771"/>
                </a:lnTo>
                <a:lnTo>
                  <a:pt x="22860" y="76295"/>
                </a:lnTo>
                <a:lnTo>
                  <a:pt x="25908" y="77819"/>
                </a:lnTo>
                <a:lnTo>
                  <a:pt x="53435" y="77819"/>
                </a:lnTo>
                <a:lnTo>
                  <a:pt x="48863" y="82391"/>
                </a:lnTo>
                <a:lnTo>
                  <a:pt x="44291" y="85439"/>
                </a:lnTo>
                <a:lnTo>
                  <a:pt x="41243" y="86963"/>
                </a:lnTo>
                <a:lnTo>
                  <a:pt x="36576" y="88487"/>
                </a:lnTo>
                <a:close/>
              </a:path>
              <a:path w="62864" h="88900">
                <a:moveTo>
                  <a:pt x="28760" y="51911"/>
                </a:moveTo>
                <a:lnTo>
                  <a:pt x="12192" y="51911"/>
                </a:lnTo>
                <a:lnTo>
                  <a:pt x="48863" y="25908"/>
                </a:lnTo>
                <a:lnTo>
                  <a:pt x="47339" y="22860"/>
                </a:lnTo>
                <a:lnTo>
                  <a:pt x="47339" y="21336"/>
                </a:lnTo>
                <a:lnTo>
                  <a:pt x="45815" y="19812"/>
                </a:lnTo>
                <a:lnTo>
                  <a:pt x="44291" y="16764"/>
                </a:lnTo>
                <a:lnTo>
                  <a:pt x="44291" y="15240"/>
                </a:lnTo>
                <a:lnTo>
                  <a:pt x="42767" y="13716"/>
                </a:lnTo>
                <a:lnTo>
                  <a:pt x="41243" y="13716"/>
                </a:lnTo>
                <a:lnTo>
                  <a:pt x="39624" y="12192"/>
                </a:lnTo>
                <a:lnTo>
                  <a:pt x="38100" y="10668"/>
                </a:lnTo>
                <a:lnTo>
                  <a:pt x="54959" y="10668"/>
                </a:lnTo>
                <a:lnTo>
                  <a:pt x="56483" y="15240"/>
                </a:lnTo>
                <a:lnTo>
                  <a:pt x="59531" y="19812"/>
                </a:lnTo>
                <a:lnTo>
                  <a:pt x="61055" y="24384"/>
                </a:lnTo>
                <a:lnTo>
                  <a:pt x="62579" y="30480"/>
                </a:lnTo>
                <a:lnTo>
                  <a:pt x="62579" y="36576"/>
                </a:lnTo>
                <a:lnTo>
                  <a:pt x="50387" y="36576"/>
                </a:lnTo>
                <a:lnTo>
                  <a:pt x="28760" y="51911"/>
                </a:lnTo>
                <a:close/>
              </a:path>
              <a:path w="62864" h="88900">
                <a:moveTo>
                  <a:pt x="53435" y="77819"/>
                </a:moveTo>
                <a:lnTo>
                  <a:pt x="36576" y="77819"/>
                </a:lnTo>
                <a:lnTo>
                  <a:pt x="39624" y="76295"/>
                </a:lnTo>
                <a:lnTo>
                  <a:pt x="42767" y="74771"/>
                </a:lnTo>
                <a:lnTo>
                  <a:pt x="44291" y="73247"/>
                </a:lnTo>
                <a:lnTo>
                  <a:pt x="48863" y="64103"/>
                </a:lnTo>
                <a:lnTo>
                  <a:pt x="50387" y="59531"/>
                </a:lnTo>
                <a:lnTo>
                  <a:pt x="50387" y="36576"/>
                </a:lnTo>
                <a:lnTo>
                  <a:pt x="62579" y="36576"/>
                </a:lnTo>
                <a:lnTo>
                  <a:pt x="62579" y="56483"/>
                </a:lnTo>
                <a:lnTo>
                  <a:pt x="61055" y="62579"/>
                </a:lnTo>
                <a:lnTo>
                  <a:pt x="58007" y="71723"/>
                </a:lnTo>
                <a:lnTo>
                  <a:pt x="54959" y="76295"/>
                </a:lnTo>
                <a:lnTo>
                  <a:pt x="53435" y="778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2763488" y="6701218"/>
            <a:ext cx="62865" cy="86996"/>
          </a:xfrm>
          <a:custGeom>
            <a:avLst/>
            <a:gdLst/>
            <a:ahLst/>
            <a:cxnLst/>
            <a:rect l="l" t="t" r="r" b="b"/>
            <a:pathLst>
              <a:path w="62864" h="86995">
                <a:moveTo>
                  <a:pt x="36576" y="86868"/>
                </a:moveTo>
                <a:lnTo>
                  <a:pt x="25908" y="86868"/>
                </a:lnTo>
                <a:lnTo>
                  <a:pt x="22860" y="85344"/>
                </a:lnTo>
                <a:lnTo>
                  <a:pt x="18288" y="83820"/>
                </a:lnTo>
                <a:lnTo>
                  <a:pt x="15240" y="82296"/>
                </a:lnTo>
                <a:lnTo>
                  <a:pt x="6096" y="73152"/>
                </a:lnTo>
                <a:lnTo>
                  <a:pt x="4572" y="68580"/>
                </a:lnTo>
                <a:lnTo>
                  <a:pt x="3048" y="62484"/>
                </a:lnTo>
                <a:lnTo>
                  <a:pt x="1524" y="57912"/>
                </a:lnTo>
                <a:lnTo>
                  <a:pt x="0" y="50292"/>
                </a:lnTo>
                <a:lnTo>
                  <a:pt x="0" y="36576"/>
                </a:lnTo>
                <a:lnTo>
                  <a:pt x="1524" y="30480"/>
                </a:lnTo>
                <a:lnTo>
                  <a:pt x="3048" y="25908"/>
                </a:lnTo>
                <a:lnTo>
                  <a:pt x="4572" y="19812"/>
                </a:lnTo>
                <a:lnTo>
                  <a:pt x="6096" y="15240"/>
                </a:lnTo>
                <a:lnTo>
                  <a:pt x="9144" y="12192"/>
                </a:lnTo>
                <a:lnTo>
                  <a:pt x="10668" y="7620"/>
                </a:lnTo>
                <a:lnTo>
                  <a:pt x="13716" y="4572"/>
                </a:lnTo>
                <a:lnTo>
                  <a:pt x="18288" y="3048"/>
                </a:lnTo>
                <a:lnTo>
                  <a:pt x="22860" y="0"/>
                </a:lnTo>
                <a:lnTo>
                  <a:pt x="41243" y="0"/>
                </a:lnTo>
                <a:lnTo>
                  <a:pt x="44291" y="1524"/>
                </a:lnTo>
                <a:lnTo>
                  <a:pt x="48863" y="3048"/>
                </a:lnTo>
                <a:lnTo>
                  <a:pt x="51911" y="6096"/>
                </a:lnTo>
                <a:lnTo>
                  <a:pt x="53943" y="9144"/>
                </a:lnTo>
                <a:lnTo>
                  <a:pt x="25908" y="9144"/>
                </a:lnTo>
                <a:lnTo>
                  <a:pt x="22860" y="10668"/>
                </a:lnTo>
                <a:lnTo>
                  <a:pt x="18288" y="15240"/>
                </a:lnTo>
                <a:lnTo>
                  <a:pt x="16764" y="18288"/>
                </a:lnTo>
                <a:lnTo>
                  <a:pt x="15240" y="19812"/>
                </a:lnTo>
                <a:lnTo>
                  <a:pt x="13716" y="24384"/>
                </a:lnTo>
                <a:lnTo>
                  <a:pt x="13716" y="28956"/>
                </a:lnTo>
                <a:lnTo>
                  <a:pt x="12192" y="32004"/>
                </a:lnTo>
                <a:lnTo>
                  <a:pt x="12192" y="50292"/>
                </a:lnTo>
                <a:lnTo>
                  <a:pt x="28815" y="50292"/>
                </a:lnTo>
                <a:lnTo>
                  <a:pt x="13716" y="60960"/>
                </a:lnTo>
                <a:lnTo>
                  <a:pt x="15240" y="64008"/>
                </a:lnTo>
                <a:lnTo>
                  <a:pt x="15240" y="65532"/>
                </a:lnTo>
                <a:lnTo>
                  <a:pt x="16764" y="68580"/>
                </a:lnTo>
                <a:lnTo>
                  <a:pt x="19812" y="71628"/>
                </a:lnTo>
                <a:lnTo>
                  <a:pt x="19812" y="73152"/>
                </a:lnTo>
                <a:lnTo>
                  <a:pt x="21336" y="74676"/>
                </a:lnTo>
                <a:lnTo>
                  <a:pt x="22860" y="74676"/>
                </a:lnTo>
                <a:lnTo>
                  <a:pt x="25908" y="76200"/>
                </a:lnTo>
                <a:lnTo>
                  <a:pt x="27432" y="76200"/>
                </a:lnTo>
                <a:lnTo>
                  <a:pt x="28956" y="77724"/>
                </a:lnTo>
                <a:lnTo>
                  <a:pt x="52927" y="77724"/>
                </a:lnTo>
                <a:lnTo>
                  <a:pt x="51911" y="79248"/>
                </a:lnTo>
                <a:lnTo>
                  <a:pt x="48863" y="82296"/>
                </a:lnTo>
                <a:lnTo>
                  <a:pt x="44291" y="83820"/>
                </a:lnTo>
                <a:lnTo>
                  <a:pt x="41243" y="85344"/>
                </a:lnTo>
                <a:lnTo>
                  <a:pt x="36576" y="86868"/>
                </a:lnTo>
                <a:close/>
              </a:path>
              <a:path w="62864" h="86995">
                <a:moveTo>
                  <a:pt x="28815" y="50292"/>
                </a:moveTo>
                <a:lnTo>
                  <a:pt x="12192" y="50292"/>
                </a:lnTo>
                <a:lnTo>
                  <a:pt x="48863" y="24384"/>
                </a:lnTo>
                <a:lnTo>
                  <a:pt x="47339" y="21336"/>
                </a:lnTo>
                <a:lnTo>
                  <a:pt x="47339" y="19812"/>
                </a:lnTo>
                <a:lnTo>
                  <a:pt x="44291" y="16764"/>
                </a:lnTo>
                <a:lnTo>
                  <a:pt x="44291" y="15240"/>
                </a:lnTo>
                <a:lnTo>
                  <a:pt x="41243" y="12192"/>
                </a:lnTo>
                <a:lnTo>
                  <a:pt x="39624" y="10668"/>
                </a:lnTo>
                <a:lnTo>
                  <a:pt x="38100" y="10668"/>
                </a:lnTo>
                <a:lnTo>
                  <a:pt x="35052" y="9144"/>
                </a:lnTo>
                <a:lnTo>
                  <a:pt x="53943" y="9144"/>
                </a:lnTo>
                <a:lnTo>
                  <a:pt x="54959" y="10668"/>
                </a:lnTo>
                <a:lnTo>
                  <a:pt x="56483" y="13716"/>
                </a:lnTo>
                <a:lnTo>
                  <a:pt x="59531" y="18288"/>
                </a:lnTo>
                <a:lnTo>
                  <a:pt x="61055" y="22860"/>
                </a:lnTo>
                <a:lnTo>
                  <a:pt x="62579" y="28956"/>
                </a:lnTo>
                <a:lnTo>
                  <a:pt x="62579" y="35052"/>
                </a:lnTo>
                <a:lnTo>
                  <a:pt x="50387" y="35052"/>
                </a:lnTo>
                <a:lnTo>
                  <a:pt x="28815" y="50292"/>
                </a:lnTo>
                <a:close/>
              </a:path>
              <a:path w="62864" h="86995">
                <a:moveTo>
                  <a:pt x="52927" y="77724"/>
                </a:moveTo>
                <a:lnTo>
                  <a:pt x="35052" y="77724"/>
                </a:lnTo>
                <a:lnTo>
                  <a:pt x="36576" y="76200"/>
                </a:lnTo>
                <a:lnTo>
                  <a:pt x="39624" y="74676"/>
                </a:lnTo>
                <a:lnTo>
                  <a:pt x="42767" y="73152"/>
                </a:lnTo>
                <a:lnTo>
                  <a:pt x="44291" y="71628"/>
                </a:lnTo>
                <a:lnTo>
                  <a:pt x="48863" y="62484"/>
                </a:lnTo>
                <a:lnTo>
                  <a:pt x="50387" y="57912"/>
                </a:lnTo>
                <a:lnTo>
                  <a:pt x="50387" y="35052"/>
                </a:lnTo>
                <a:lnTo>
                  <a:pt x="62579" y="35052"/>
                </a:lnTo>
                <a:lnTo>
                  <a:pt x="62579" y="54864"/>
                </a:lnTo>
                <a:lnTo>
                  <a:pt x="59531" y="67056"/>
                </a:lnTo>
                <a:lnTo>
                  <a:pt x="58007" y="71628"/>
                </a:lnTo>
                <a:lnTo>
                  <a:pt x="54959" y="74676"/>
                </a:lnTo>
                <a:lnTo>
                  <a:pt x="52927" y="777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2763488" y="6862857"/>
            <a:ext cx="62865" cy="86996"/>
          </a:xfrm>
          <a:custGeom>
            <a:avLst/>
            <a:gdLst/>
            <a:ahLst/>
            <a:cxnLst/>
            <a:rect l="l" t="t" r="r" b="b"/>
            <a:pathLst>
              <a:path w="62864" h="86995">
                <a:moveTo>
                  <a:pt x="41243" y="86963"/>
                </a:moveTo>
                <a:lnTo>
                  <a:pt x="22860" y="86963"/>
                </a:lnTo>
                <a:lnTo>
                  <a:pt x="18288" y="85439"/>
                </a:lnTo>
                <a:lnTo>
                  <a:pt x="15240" y="82391"/>
                </a:lnTo>
                <a:lnTo>
                  <a:pt x="12192" y="80867"/>
                </a:lnTo>
                <a:lnTo>
                  <a:pt x="9144" y="76295"/>
                </a:lnTo>
                <a:lnTo>
                  <a:pt x="6096" y="73247"/>
                </a:lnTo>
                <a:lnTo>
                  <a:pt x="4572" y="68675"/>
                </a:lnTo>
                <a:lnTo>
                  <a:pt x="3048" y="62579"/>
                </a:lnTo>
                <a:lnTo>
                  <a:pt x="1524" y="58007"/>
                </a:lnTo>
                <a:lnTo>
                  <a:pt x="0" y="51911"/>
                </a:lnTo>
                <a:lnTo>
                  <a:pt x="0" y="36671"/>
                </a:lnTo>
                <a:lnTo>
                  <a:pt x="1524" y="30575"/>
                </a:lnTo>
                <a:lnTo>
                  <a:pt x="3048" y="25908"/>
                </a:lnTo>
                <a:lnTo>
                  <a:pt x="4572" y="19812"/>
                </a:lnTo>
                <a:lnTo>
                  <a:pt x="6096" y="15240"/>
                </a:lnTo>
                <a:lnTo>
                  <a:pt x="9144" y="12192"/>
                </a:lnTo>
                <a:lnTo>
                  <a:pt x="10668" y="7620"/>
                </a:lnTo>
                <a:lnTo>
                  <a:pt x="13716" y="4572"/>
                </a:lnTo>
                <a:lnTo>
                  <a:pt x="27432" y="0"/>
                </a:lnTo>
                <a:lnTo>
                  <a:pt x="41243" y="0"/>
                </a:lnTo>
                <a:lnTo>
                  <a:pt x="44291" y="3048"/>
                </a:lnTo>
                <a:lnTo>
                  <a:pt x="48863" y="4572"/>
                </a:lnTo>
                <a:lnTo>
                  <a:pt x="51911" y="6096"/>
                </a:lnTo>
                <a:lnTo>
                  <a:pt x="53943" y="9144"/>
                </a:lnTo>
                <a:lnTo>
                  <a:pt x="28956" y="9144"/>
                </a:lnTo>
                <a:lnTo>
                  <a:pt x="22860" y="12192"/>
                </a:lnTo>
                <a:lnTo>
                  <a:pt x="21336" y="13716"/>
                </a:lnTo>
                <a:lnTo>
                  <a:pt x="18288" y="15240"/>
                </a:lnTo>
                <a:lnTo>
                  <a:pt x="13716" y="24384"/>
                </a:lnTo>
                <a:lnTo>
                  <a:pt x="13716" y="28956"/>
                </a:lnTo>
                <a:lnTo>
                  <a:pt x="12192" y="33623"/>
                </a:lnTo>
                <a:lnTo>
                  <a:pt x="12192" y="51911"/>
                </a:lnTo>
                <a:lnTo>
                  <a:pt x="27977" y="51911"/>
                </a:lnTo>
                <a:lnTo>
                  <a:pt x="13716" y="62579"/>
                </a:lnTo>
                <a:lnTo>
                  <a:pt x="15240" y="64103"/>
                </a:lnTo>
                <a:lnTo>
                  <a:pt x="15240" y="67151"/>
                </a:lnTo>
                <a:lnTo>
                  <a:pt x="19812" y="71723"/>
                </a:lnTo>
                <a:lnTo>
                  <a:pt x="19812" y="73247"/>
                </a:lnTo>
                <a:lnTo>
                  <a:pt x="22860" y="76295"/>
                </a:lnTo>
                <a:lnTo>
                  <a:pt x="25908" y="76295"/>
                </a:lnTo>
                <a:lnTo>
                  <a:pt x="27432" y="77819"/>
                </a:lnTo>
                <a:lnTo>
                  <a:pt x="52927" y="77819"/>
                </a:lnTo>
                <a:lnTo>
                  <a:pt x="51911" y="79343"/>
                </a:lnTo>
                <a:lnTo>
                  <a:pt x="48863" y="82391"/>
                </a:lnTo>
                <a:lnTo>
                  <a:pt x="44291" y="83915"/>
                </a:lnTo>
                <a:lnTo>
                  <a:pt x="41243" y="86963"/>
                </a:lnTo>
                <a:close/>
              </a:path>
              <a:path w="62864" h="86995">
                <a:moveTo>
                  <a:pt x="27977" y="51911"/>
                </a:moveTo>
                <a:lnTo>
                  <a:pt x="12192" y="51911"/>
                </a:lnTo>
                <a:lnTo>
                  <a:pt x="48863" y="24384"/>
                </a:lnTo>
                <a:lnTo>
                  <a:pt x="47339" y="22860"/>
                </a:lnTo>
                <a:lnTo>
                  <a:pt x="47339" y="19812"/>
                </a:lnTo>
                <a:lnTo>
                  <a:pt x="44291" y="16764"/>
                </a:lnTo>
                <a:lnTo>
                  <a:pt x="44291" y="15240"/>
                </a:lnTo>
                <a:lnTo>
                  <a:pt x="41243" y="12192"/>
                </a:lnTo>
                <a:lnTo>
                  <a:pt x="39624" y="10668"/>
                </a:lnTo>
                <a:lnTo>
                  <a:pt x="35052" y="10668"/>
                </a:lnTo>
                <a:lnTo>
                  <a:pt x="33528" y="9144"/>
                </a:lnTo>
                <a:lnTo>
                  <a:pt x="53943" y="9144"/>
                </a:lnTo>
                <a:lnTo>
                  <a:pt x="54959" y="10668"/>
                </a:lnTo>
                <a:lnTo>
                  <a:pt x="56483" y="13716"/>
                </a:lnTo>
                <a:lnTo>
                  <a:pt x="59531" y="18288"/>
                </a:lnTo>
                <a:lnTo>
                  <a:pt x="61055" y="24384"/>
                </a:lnTo>
                <a:lnTo>
                  <a:pt x="62579" y="28956"/>
                </a:lnTo>
                <a:lnTo>
                  <a:pt x="62579" y="35147"/>
                </a:lnTo>
                <a:lnTo>
                  <a:pt x="50387" y="35147"/>
                </a:lnTo>
                <a:lnTo>
                  <a:pt x="27977" y="51911"/>
                </a:lnTo>
                <a:close/>
              </a:path>
              <a:path w="62864" h="86995">
                <a:moveTo>
                  <a:pt x="52927" y="77819"/>
                </a:moveTo>
                <a:lnTo>
                  <a:pt x="35052" y="77819"/>
                </a:lnTo>
                <a:lnTo>
                  <a:pt x="36576" y="76295"/>
                </a:lnTo>
                <a:lnTo>
                  <a:pt x="39624" y="76295"/>
                </a:lnTo>
                <a:lnTo>
                  <a:pt x="42767" y="74771"/>
                </a:lnTo>
                <a:lnTo>
                  <a:pt x="48863" y="62579"/>
                </a:lnTo>
                <a:lnTo>
                  <a:pt x="50387" y="58007"/>
                </a:lnTo>
                <a:lnTo>
                  <a:pt x="50387" y="35147"/>
                </a:lnTo>
                <a:lnTo>
                  <a:pt x="62579" y="35147"/>
                </a:lnTo>
                <a:lnTo>
                  <a:pt x="62579" y="56483"/>
                </a:lnTo>
                <a:lnTo>
                  <a:pt x="61055" y="61055"/>
                </a:lnTo>
                <a:lnTo>
                  <a:pt x="59531" y="67151"/>
                </a:lnTo>
                <a:lnTo>
                  <a:pt x="58007" y="71723"/>
                </a:lnTo>
                <a:lnTo>
                  <a:pt x="54959" y="74771"/>
                </a:lnTo>
                <a:lnTo>
                  <a:pt x="52927" y="778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2763488" y="7024496"/>
            <a:ext cx="62865" cy="88900"/>
          </a:xfrm>
          <a:custGeom>
            <a:avLst/>
            <a:gdLst/>
            <a:ahLst/>
            <a:cxnLst/>
            <a:rect l="l" t="t" r="r" b="b"/>
            <a:pathLst>
              <a:path w="62864" h="88900">
                <a:moveTo>
                  <a:pt x="36576" y="88487"/>
                </a:moveTo>
                <a:lnTo>
                  <a:pt x="25908" y="88487"/>
                </a:lnTo>
                <a:lnTo>
                  <a:pt x="22860" y="86963"/>
                </a:lnTo>
                <a:lnTo>
                  <a:pt x="18288" y="85439"/>
                </a:lnTo>
                <a:lnTo>
                  <a:pt x="0" y="51911"/>
                </a:lnTo>
                <a:lnTo>
                  <a:pt x="0" y="38195"/>
                </a:lnTo>
                <a:lnTo>
                  <a:pt x="3048" y="26003"/>
                </a:lnTo>
                <a:lnTo>
                  <a:pt x="6096" y="16859"/>
                </a:lnTo>
                <a:lnTo>
                  <a:pt x="9144" y="12287"/>
                </a:lnTo>
                <a:lnTo>
                  <a:pt x="10668" y="9239"/>
                </a:lnTo>
                <a:lnTo>
                  <a:pt x="13716" y="6191"/>
                </a:lnTo>
                <a:lnTo>
                  <a:pt x="18288" y="3048"/>
                </a:lnTo>
                <a:lnTo>
                  <a:pt x="27432" y="0"/>
                </a:lnTo>
                <a:lnTo>
                  <a:pt x="36576" y="0"/>
                </a:lnTo>
                <a:lnTo>
                  <a:pt x="41243" y="1524"/>
                </a:lnTo>
                <a:lnTo>
                  <a:pt x="44291" y="3048"/>
                </a:lnTo>
                <a:lnTo>
                  <a:pt x="48863" y="4572"/>
                </a:lnTo>
                <a:lnTo>
                  <a:pt x="51911" y="7715"/>
                </a:lnTo>
                <a:lnTo>
                  <a:pt x="54959" y="10763"/>
                </a:lnTo>
                <a:lnTo>
                  <a:pt x="25908" y="10763"/>
                </a:lnTo>
                <a:lnTo>
                  <a:pt x="22860" y="12287"/>
                </a:lnTo>
                <a:lnTo>
                  <a:pt x="21336" y="13811"/>
                </a:lnTo>
                <a:lnTo>
                  <a:pt x="18288" y="15335"/>
                </a:lnTo>
                <a:lnTo>
                  <a:pt x="13716" y="24479"/>
                </a:lnTo>
                <a:lnTo>
                  <a:pt x="13716" y="29051"/>
                </a:lnTo>
                <a:lnTo>
                  <a:pt x="12192" y="33623"/>
                </a:lnTo>
                <a:lnTo>
                  <a:pt x="12192" y="51911"/>
                </a:lnTo>
                <a:lnTo>
                  <a:pt x="27977" y="51911"/>
                </a:lnTo>
                <a:lnTo>
                  <a:pt x="13716" y="62579"/>
                </a:lnTo>
                <a:lnTo>
                  <a:pt x="15240" y="65627"/>
                </a:lnTo>
                <a:lnTo>
                  <a:pt x="15240" y="67151"/>
                </a:lnTo>
                <a:lnTo>
                  <a:pt x="19812" y="71723"/>
                </a:lnTo>
                <a:lnTo>
                  <a:pt x="19812" y="73247"/>
                </a:lnTo>
                <a:lnTo>
                  <a:pt x="22860" y="76295"/>
                </a:lnTo>
                <a:lnTo>
                  <a:pt x="25908" y="76295"/>
                </a:lnTo>
                <a:lnTo>
                  <a:pt x="27432" y="77819"/>
                </a:lnTo>
                <a:lnTo>
                  <a:pt x="53435" y="77819"/>
                </a:lnTo>
                <a:lnTo>
                  <a:pt x="48863" y="82391"/>
                </a:lnTo>
                <a:lnTo>
                  <a:pt x="44291" y="85439"/>
                </a:lnTo>
                <a:lnTo>
                  <a:pt x="41243" y="86963"/>
                </a:lnTo>
                <a:lnTo>
                  <a:pt x="36576" y="88487"/>
                </a:lnTo>
                <a:close/>
              </a:path>
              <a:path w="62864" h="88900">
                <a:moveTo>
                  <a:pt x="27977" y="51911"/>
                </a:moveTo>
                <a:lnTo>
                  <a:pt x="12192" y="51911"/>
                </a:lnTo>
                <a:lnTo>
                  <a:pt x="48863" y="24479"/>
                </a:lnTo>
                <a:lnTo>
                  <a:pt x="47339" y="22955"/>
                </a:lnTo>
                <a:lnTo>
                  <a:pt x="47339" y="21431"/>
                </a:lnTo>
                <a:lnTo>
                  <a:pt x="45815" y="18383"/>
                </a:lnTo>
                <a:lnTo>
                  <a:pt x="44291" y="16859"/>
                </a:lnTo>
                <a:lnTo>
                  <a:pt x="44291" y="15335"/>
                </a:lnTo>
                <a:lnTo>
                  <a:pt x="41243" y="12287"/>
                </a:lnTo>
                <a:lnTo>
                  <a:pt x="39624" y="12287"/>
                </a:lnTo>
                <a:lnTo>
                  <a:pt x="38100" y="10763"/>
                </a:lnTo>
                <a:lnTo>
                  <a:pt x="54959" y="10763"/>
                </a:lnTo>
                <a:lnTo>
                  <a:pt x="56483" y="13811"/>
                </a:lnTo>
                <a:lnTo>
                  <a:pt x="59531" y="18383"/>
                </a:lnTo>
                <a:lnTo>
                  <a:pt x="62579" y="30575"/>
                </a:lnTo>
                <a:lnTo>
                  <a:pt x="62579" y="35147"/>
                </a:lnTo>
                <a:lnTo>
                  <a:pt x="50387" y="35147"/>
                </a:lnTo>
                <a:lnTo>
                  <a:pt x="27977" y="51911"/>
                </a:lnTo>
                <a:close/>
              </a:path>
              <a:path w="62864" h="88900">
                <a:moveTo>
                  <a:pt x="53435" y="77819"/>
                </a:moveTo>
                <a:lnTo>
                  <a:pt x="36576" y="77819"/>
                </a:lnTo>
                <a:lnTo>
                  <a:pt x="39624" y="76295"/>
                </a:lnTo>
                <a:lnTo>
                  <a:pt x="42767" y="74771"/>
                </a:lnTo>
                <a:lnTo>
                  <a:pt x="44291" y="71723"/>
                </a:lnTo>
                <a:lnTo>
                  <a:pt x="45815" y="70199"/>
                </a:lnTo>
                <a:lnTo>
                  <a:pt x="47339" y="67151"/>
                </a:lnTo>
                <a:lnTo>
                  <a:pt x="48863" y="62579"/>
                </a:lnTo>
                <a:lnTo>
                  <a:pt x="50387" y="59531"/>
                </a:lnTo>
                <a:lnTo>
                  <a:pt x="50387" y="35147"/>
                </a:lnTo>
                <a:lnTo>
                  <a:pt x="62579" y="35147"/>
                </a:lnTo>
                <a:lnTo>
                  <a:pt x="62579" y="56483"/>
                </a:lnTo>
                <a:lnTo>
                  <a:pt x="61055" y="62579"/>
                </a:lnTo>
                <a:lnTo>
                  <a:pt x="58007" y="71723"/>
                </a:lnTo>
                <a:lnTo>
                  <a:pt x="54959" y="76295"/>
                </a:lnTo>
                <a:lnTo>
                  <a:pt x="53435" y="778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2763488" y="7186231"/>
            <a:ext cx="62865" cy="88900"/>
          </a:xfrm>
          <a:custGeom>
            <a:avLst/>
            <a:gdLst/>
            <a:ahLst/>
            <a:cxnLst/>
            <a:rect l="l" t="t" r="r" b="b"/>
            <a:pathLst>
              <a:path w="62864" h="88900">
                <a:moveTo>
                  <a:pt x="36576" y="88487"/>
                </a:moveTo>
                <a:lnTo>
                  <a:pt x="25908" y="88487"/>
                </a:lnTo>
                <a:lnTo>
                  <a:pt x="22860" y="86963"/>
                </a:lnTo>
                <a:lnTo>
                  <a:pt x="18288" y="85439"/>
                </a:lnTo>
                <a:lnTo>
                  <a:pt x="15240" y="83915"/>
                </a:lnTo>
                <a:lnTo>
                  <a:pt x="6096" y="74771"/>
                </a:lnTo>
                <a:lnTo>
                  <a:pt x="4572" y="70199"/>
                </a:lnTo>
                <a:lnTo>
                  <a:pt x="0" y="51911"/>
                </a:lnTo>
                <a:lnTo>
                  <a:pt x="0" y="38195"/>
                </a:lnTo>
                <a:lnTo>
                  <a:pt x="3048" y="26003"/>
                </a:lnTo>
                <a:lnTo>
                  <a:pt x="4572" y="21336"/>
                </a:lnTo>
                <a:lnTo>
                  <a:pt x="6096" y="16764"/>
                </a:lnTo>
                <a:lnTo>
                  <a:pt x="9144" y="12192"/>
                </a:lnTo>
                <a:lnTo>
                  <a:pt x="10668" y="9144"/>
                </a:lnTo>
                <a:lnTo>
                  <a:pt x="13716" y="6096"/>
                </a:lnTo>
                <a:lnTo>
                  <a:pt x="18288" y="4572"/>
                </a:lnTo>
                <a:lnTo>
                  <a:pt x="22860" y="1524"/>
                </a:lnTo>
                <a:lnTo>
                  <a:pt x="27432" y="0"/>
                </a:lnTo>
                <a:lnTo>
                  <a:pt x="36576" y="0"/>
                </a:lnTo>
                <a:lnTo>
                  <a:pt x="41243" y="1524"/>
                </a:lnTo>
                <a:lnTo>
                  <a:pt x="44291" y="3048"/>
                </a:lnTo>
                <a:lnTo>
                  <a:pt x="48863" y="4572"/>
                </a:lnTo>
                <a:lnTo>
                  <a:pt x="54959" y="10668"/>
                </a:lnTo>
                <a:lnTo>
                  <a:pt x="25908" y="10668"/>
                </a:lnTo>
                <a:lnTo>
                  <a:pt x="22860" y="12192"/>
                </a:lnTo>
                <a:lnTo>
                  <a:pt x="16764" y="18288"/>
                </a:lnTo>
                <a:lnTo>
                  <a:pt x="15240" y="21336"/>
                </a:lnTo>
                <a:lnTo>
                  <a:pt x="13716" y="26003"/>
                </a:lnTo>
                <a:lnTo>
                  <a:pt x="13716" y="29051"/>
                </a:lnTo>
                <a:lnTo>
                  <a:pt x="12192" y="33623"/>
                </a:lnTo>
                <a:lnTo>
                  <a:pt x="12192" y="51911"/>
                </a:lnTo>
                <a:lnTo>
                  <a:pt x="28815" y="51911"/>
                </a:lnTo>
                <a:lnTo>
                  <a:pt x="13716" y="62579"/>
                </a:lnTo>
                <a:lnTo>
                  <a:pt x="15240" y="65627"/>
                </a:lnTo>
                <a:lnTo>
                  <a:pt x="15240" y="67151"/>
                </a:lnTo>
                <a:lnTo>
                  <a:pt x="16764" y="68675"/>
                </a:lnTo>
                <a:lnTo>
                  <a:pt x="18288" y="71723"/>
                </a:lnTo>
                <a:lnTo>
                  <a:pt x="19812" y="73247"/>
                </a:lnTo>
                <a:lnTo>
                  <a:pt x="19812" y="74771"/>
                </a:lnTo>
                <a:lnTo>
                  <a:pt x="21336" y="76295"/>
                </a:lnTo>
                <a:lnTo>
                  <a:pt x="22860" y="76295"/>
                </a:lnTo>
                <a:lnTo>
                  <a:pt x="25908" y="77819"/>
                </a:lnTo>
                <a:lnTo>
                  <a:pt x="53435" y="77819"/>
                </a:lnTo>
                <a:lnTo>
                  <a:pt x="48863" y="82391"/>
                </a:lnTo>
                <a:lnTo>
                  <a:pt x="44291" y="85439"/>
                </a:lnTo>
                <a:lnTo>
                  <a:pt x="41243" y="86963"/>
                </a:lnTo>
                <a:lnTo>
                  <a:pt x="36576" y="88487"/>
                </a:lnTo>
                <a:close/>
              </a:path>
              <a:path w="62864" h="88900">
                <a:moveTo>
                  <a:pt x="28815" y="51911"/>
                </a:moveTo>
                <a:lnTo>
                  <a:pt x="12192" y="51911"/>
                </a:lnTo>
                <a:lnTo>
                  <a:pt x="48863" y="26003"/>
                </a:lnTo>
                <a:lnTo>
                  <a:pt x="47339" y="22860"/>
                </a:lnTo>
                <a:lnTo>
                  <a:pt x="47339" y="21336"/>
                </a:lnTo>
                <a:lnTo>
                  <a:pt x="45815" y="19812"/>
                </a:lnTo>
                <a:lnTo>
                  <a:pt x="44291" y="16764"/>
                </a:lnTo>
                <a:lnTo>
                  <a:pt x="44291" y="15240"/>
                </a:lnTo>
                <a:lnTo>
                  <a:pt x="42767" y="15240"/>
                </a:lnTo>
                <a:lnTo>
                  <a:pt x="41243" y="13716"/>
                </a:lnTo>
                <a:lnTo>
                  <a:pt x="39624" y="12192"/>
                </a:lnTo>
                <a:lnTo>
                  <a:pt x="38100" y="12192"/>
                </a:lnTo>
                <a:lnTo>
                  <a:pt x="35052" y="10668"/>
                </a:lnTo>
                <a:lnTo>
                  <a:pt x="54959" y="10668"/>
                </a:lnTo>
                <a:lnTo>
                  <a:pt x="56483" y="15240"/>
                </a:lnTo>
                <a:lnTo>
                  <a:pt x="59531" y="19812"/>
                </a:lnTo>
                <a:lnTo>
                  <a:pt x="61055" y="24384"/>
                </a:lnTo>
                <a:lnTo>
                  <a:pt x="62579" y="30575"/>
                </a:lnTo>
                <a:lnTo>
                  <a:pt x="62579" y="36671"/>
                </a:lnTo>
                <a:lnTo>
                  <a:pt x="50387" y="36671"/>
                </a:lnTo>
                <a:lnTo>
                  <a:pt x="28815" y="51911"/>
                </a:lnTo>
                <a:close/>
              </a:path>
              <a:path w="62864" h="88900">
                <a:moveTo>
                  <a:pt x="53435" y="77819"/>
                </a:moveTo>
                <a:lnTo>
                  <a:pt x="36576" y="77819"/>
                </a:lnTo>
                <a:lnTo>
                  <a:pt x="39624" y="76295"/>
                </a:lnTo>
                <a:lnTo>
                  <a:pt x="42767" y="74771"/>
                </a:lnTo>
                <a:lnTo>
                  <a:pt x="44291" y="73247"/>
                </a:lnTo>
                <a:lnTo>
                  <a:pt x="48863" y="64103"/>
                </a:lnTo>
                <a:lnTo>
                  <a:pt x="50387" y="59531"/>
                </a:lnTo>
                <a:lnTo>
                  <a:pt x="50387" y="36671"/>
                </a:lnTo>
                <a:lnTo>
                  <a:pt x="62579" y="36671"/>
                </a:lnTo>
                <a:lnTo>
                  <a:pt x="62579" y="56483"/>
                </a:lnTo>
                <a:lnTo>
                  <a:pt x="61055" y="62579"/>
                </a:lnTo>
                <a:lnTo>
                  <a:pt x="58007" y="71723"/>
                </a:lnTo>
                <a:lnTo>
                  <a:pt x="54959" y="76295"/>
                </a:lnTo>
                <a:lnTo>
                  <a:pt x="53435" y="778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2763488" y="7349491"/>
            <a:ext cx="62865" cy="86996"/>
          </a:xfrm>
          <a:custGeom>
            <a:avLst/>
            <a:gdLst/>
            <a:ahLst/>
            <a:cxnLst/>
            <a:rect l="l" t="t" r="r" b="b"/>
            <a:pathLst>
              <a:path w="62864" h="86995">
                <a:moveTo>
                  <a:pt x="36576" y="86963"/>
                </a:moveTo>
                <a:lnTo>
                  <a:pt x="22860" y="86963"/>
                </a:lnTo>
                <a:lnTo>
                  <a:pt x="18288" y="83915"/>
                </a:lnTo>
                <a:lnTo>
                  <a:pt x="12192" y="80867"/>
                </a:lnTo>
                <a:lnTo>
                  <a:pt x="9144" y="76295"/>
                </a:lnTo>
                <a:lnTo>
                  <a:pt x="6096" y="73247"/>
                </a:lnTo>
                <a:lnTo>
                  <a:pt x="4572" y="68675"/>
                </a:lnTo>
                <a:lnTo>
                  <a:pt x="3048" y="62484"/>
                </a:lnTo>
                <a:lnTo>
                  <a:pt x="1524" y="57912"/>
                </a:lnTo>
                <a:lnTo>
                  <a:pt x="0" y="50292"/>
                </a:lnTo>
                <a:lnTo>
                  <a:pt x="0" y="36576"/>
                </a:lnTo>
                <a:lnTo>
                  <a:pt x="1524" y="30480"/>
                </a:lnTo>
                <a:lnTo>
                  <a:pt x="3048" y="25908"/>
                </a:lnTo>
                <a:lnTo>
                  <a:pt x="4572" y="19812"/>
                </a:lnTo>
                <a:lnTo>
                  <a:pt x="6096" y="15240"/>
                </a:lnTo>
                <a:lnTo>
                  <a:pt x="9144" y="12192"/>
                </a:lnTo>
                <a:lnTo>
                  <a:pt x="10668" y="7620"/>
                </a:lnTo>
                <a:lnTo>
                  <a:pt x="13716" y="4572"/>
                </a:lnTo>
                <a:lnTo>
                  <a:pt x="18288" y="3048"/>
                </a:lnTo>
                <a:lnTo>
                  <a:pt x="22860" y="0"/>
                </a:lnTo>
                <a:lnTo>
                  <a:pt x="41243" y="0"/>
                </a:lnTo>
                <a:lnTo>
                  <a:pt x="44291" y="1524"/>
                </a:lnTo>
                <a:lnTo>
                  <a:pt x="48863" y="4572"/>
                </a:lnTo>
                <a:lnTo>
                  <a:pt x="51911" y="6096"/>
                </a:lnTo>
                <a:lnTo>
                  <a:pt x="53943" y="9144"/>
                </a:lnTo>
                <a:lnTo>
                  <a:pt x="28956" y="9144"/>
                </a:lnTo>
                <a:lnTo>
                  <a:pt x="22860" y="12192"/>
                </a:lnTo>
                <a:lnTo>
                  <a:pt x="21336" y="12192"/>
                </a:lnTo>
                <a:lnTo>
                  <a:pt x="18288" y="15240"/>
                </a:lnTo>
                <a:lnTo>
                  <a:pt x="13716" y="24384"/>
                </a:lnTo>
                <a:lnTo>
                  <a:pt x="13716" y="28956"/>
                </a:lnTo>
                <a:lnTo>
                  <a:pt x="12192" y="32004"/>
                </a:lnTo>
                <a:lnTo>
                  <a:pt x="12192" y="50292"/>
                </a:lnTo>
                <a:lnTo>
                  <a:pt x="30014" y="50292"/>
                </a:lnTo>
                <a:lnTo>
                  <a:pt x="13716" y="62484"/>
                </a:lnTo>
                <a:lnTo>
                  <a:pt x="15240" y="64008"/>
                </a:lnTo>
                <a:lnTo>
                  <a:pt x="15240" y="65532"/>
                </a:lnTo>
                <a:lnTo>
                  <a:pt x="16764" y="68675"/>
                </a:lnTo>
                <a:lnTo>
                  <a:pt x="19812" y="71723"/>
                </a:lnTo>
                <a:lnTo>
                  <a:pt x="19812" y="73247"/>
                </a:lnTo>
                <a:lnTo>
                  <a:pt x="22860" y="76295"/>
                </a:lnTo>
                <a:lnTo>
                  <a:pt x="25908" y="76295"/>
                </a:lnTo>
                <a:lnTo>
                  <a:pt x="27432" y="77819"/>
                </a:lnTo>
                <a:lnTo>
                  <a:pt x="52927" y="77819"/>
                </a:lnTo>
                <a:lnTo>
                  <a:pt x="51911" y="79343"/>
                </a:lnTo>
                <a:lnTo>
                  <a:pt x="48863" y="82391"/>
                </a:lnTo>
                <a:lnTo>
                  <a:pt x="44291" y="83915"/>
                </a:lnTo>
                <a:lnTo>
                  <a:pt x="41243" y="85439"/>
                </a:lnTo>
                <a:lnTo>
                  <a:pt x="36576" y="86963"/>
                </a:lnTo>
                <a:close/>
              </a:path>
              <a:path w="62864" h="86995">
                <a:moveTo>
                  <a:pt x="30014" y="50292"/>
                </a:moveTo>
                <a:lnTo>
                  <a:pt x="12192" y="50292"/>
                </a:lnTo>
                <a:lnTo>
                  <a:pt x="48863" y="24384"/>
                </a:lnTo>
                <a:lnTo>
                  <a:pt x="47339" y="21336"/>
                </a:lnTo>
                <a:lnTo>
                  <a:pt x="47339" y="19812"/>
                </a:lnTo>
                <a:lnTo>
                  <a:pt x="44291" y="16764"/>
                </a:lnTo>
                <a:lnTo>
                  <a:pt x="44291" y="15240"/>
                </a:lnTo>
                <a:lnTo>
                  <a:pt x="41243" y="12192"/>
                </a:lnTo>
                <a:lnTo>
                  <a:pt x="39624" y="10668"/>
                </a:lnTo>
                <a:lnTo>
                  <a:pt x="38100" y="10668"/>
                </a:lnTo>
                <a:lnTo>
                  <a:pt x="35052" y="9144"/>
                </a:lnTo>
                <a:lnTo>
                  <a:pt x="53943" y="9144"/>
                </a:lnTo>
                <a:lnTo>
                  <a:pt x="54959" y="10668"/>
                </a:lnTo>
                <a:lnTo>
                  <a:pt x="56483" y="13716"/>
                </a:lnTo>
                <a:lnTo>
                  <a:pt x="59531" y="18288"/>
                </a:lnTo>
                <a:lnTo>
                  <a:pt x="61055" y="24384"/>
                </a:lnTo>
                <a:lnTo>
                  <a:pt x="62579" y="28956"/>
                </a:lnTo>
                <a:lnTo>
                  <a:pt x="62579" y="35052"/>
                </a:lnTo>
                <a:lnTo>
                  <a:pt x="50387" y="35052"/>
                </a:lnTo>
                <a:lnTo>
                  <a:pt x="30014" y="50292"/>
                </a:lnTo>
                <a:close/>
              </a:path>
              <a:path w="62864" h="86995">
                <a:moveTo>
                  <a:pt x="52927" y="77819"/>
                </a:moveTo>
                <a:lnTo>
                  <a:pt x="35052" y="77819"/>
                </a:lnTo>
                <a:lnTo>
                  <a:pt x="36576" y="76295"/>
                </a:lnTo>
                <a:lnTo>
                  <a:pt x="39624" y="74771"/>
                </a:lnTo>
                <a:lnTo>
                  <a:pt x="42767" y="73247"/>
                </a:lnTo>
                <a:lnTo>
                  <a:pt x="44291" y="71723"/>
                </a:lnTo>
                <a:lnTo>
                  <a:pt x="45815" y="68675"/>
                </a:lnTo>
                <a:lnTo>
                  <a:pt x="47339" y="65532"/>
                </a:lnTo>
                <a:lnTo>
                  <a:pt x="48863" y="62484"/>
                </a:lnTo>
                <a:lnTo>
                  <a:pt x="50387" y="57912"/>
                </a:lnTo>
                <a:lnTo>
                  <a:pt x="50387" y="35052"/>
                </a:lnTo>
                <a:lnTo>
                  <a:pt x="62579" y="35052"/>
                </a:lnTo>
                <a:lnTo>
                  <a:pt x="62579" y="56388"/>
                </a:lnTo>
                <a:lnTo>
                  <a:pt x="61055" y="60960"/>
                </a:lnTo>
                <a:lnTo>
                  <a:pt x="59531" y="67151"/>
                </a:lnTo>
                <a:lnTo>
                  <a:pt x="58007" y="71723"/>
                </a:lnTo>
                <a:lnTo>
                  <a:pt x="54959" y="74771"/>
                </a:lnTo>
                <a:lnTo>
                  <a:pt x="52927" y="778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2763488" y="7511225"/>
            <a:ext cx="62865" cy="86996"/>
          </a:xfrm>
          <a:custGeom>
            <a:avLst/>
            <a:gdLst/>
            <a:ahLst/>
            <a:cxnLst/>
            <a:rect l="l" t="t" r="r" b="b"/>
            <a:pathLst>
              <a:path w="62864" h="86995">
                <a:moveTo>
                  <a:pt x="41243" y="86868"/>
                </a:moveTo>
                <a:lnTo>
                  <a:pt x="22860" y="86868"/>
                </a:lnTo>
                <a:lnTo>
                  <a:pt x="18288" y="85344"/>
                </a:lnTo>
                <a:lnTo>
                  <a:pt x="0" y="51816"/>
                </a:lnTo>
                <a:lnTo>
                  <a:pt x="0" y="36576"/>
                </a:lnTo>
                <a:lnTo>
                  <a:pt x="1524" y="32004"/>
                </a:lnTo>
                <a:lnTo>
                  <a:pt x="3048" y="25908"/>
                </a:lnTo>
                <a:lnTo>
                  <a:pt x="4572" y="21336"/>
                </a:lnTo>
                <a:lnTo>
                  <a:pt x="6096" y="15240"/>
                </a:lnTo>
                <a:lnTo>
                  <a:pt x="9144" y="12192"/>
                </a:lnTo>
                <a:lnTo>
                  <a:pt x="10668" y="7620"/>
                </a:lnTo>
                <a:lnTo>
                  <a:pt x="13716" y="4572"/>
                </a:lnTo>
                <a:lnTo>
                  <a:pt x="27432" y="0"/>
                </a:lnTo>
                <a:lnTo>
                  <a:pt x="36576" y="0"/>
                </a:lnTo>
                <a:lnTo>
                  <a:pt x="41243" y="1524"/>
                </a:lnTo>
                <a:lnTo>
                  <a:pt x="44291" y="3048"/>
                </a:lnTo>
                <a:lnTo>
                  <a:pt x="48863" y="4572"/>
                </a:lnTo>
                <a:lnTo>
                  <a:pt x="53435" y="9144"/>
                </a:lnTo>
                <a:lnTo>
                  <a:pt x="28956" y="9144"/>
                </a:lnTo>
                <a:lnTo>
                  <a:pt x="22860" y="12192"/>
                </a:lnTo>
                <a:lnTo>
                  <a:pt x="21336" y="13716"/>
                </a:lnTo>
                <a:lnTo>
                  <a:pt x="18288" y="15240"/>
                </a:lnTo>
                <a:lnTo>
                  <a:pt x="13716" y="24384"/>
                </a:lnTo>
                <a:lnTo>
                  <a:pt x="13716" y="28956"/>
                </a:lnTo>
                <a:lnTo>
                  <a:pt x="12192" y="33528"/>
                </a:lnTo>
                <a:lnTo>
                  <a:pt x="12192" y="51816"/>
                </a:lnTo>
                <a:lnTo>
                  <a:pt x="27977" y="51816"/>
                </a:lnTo>
                <a:lnTo>
                  <a:pt x="13716" y="62484"/>
                </a:lnTo>
                <a:lnTo>
                  <a:pt x="15240" y="64008"/>
                </a:lnTo>
                <a:lnTo>
                  <a:pt x="15240" y="67056"/>
                </a:lnTo>
                <a:lnTo>
                  <a:pt x="19812" y="71628"/>
                </a:lnTo>
                <a:lnTo>
                  <a:pt x="19812" y="73152"/>
                </a:lnTo>
                <a:lnTo>
                  <a:pt x="22860" y="76200"/>
                </a:lnTo>
                <a:lnTo>
                  <a:pt x="25908" y="76200"/>
                </a:lnTo>
                <a:lnTo>
                  <a:pt x="27432" y="77724"/>
                </a:lnTo>
                <a:lnTo>
                  <a:pt x="52927" y="77724"/>
                </a:lnTo>
                <a:lnTo>
                  <a:pt x="51911" y="79248"/>
                </a:lnTo>
                <a:lnTo>
                  <a:pt x="48863" y="82296"/>
                </a:lnTo>
                <a:lnTo>
                  <a:pt x="44291" y="83820"/>
                </a:lnTo>
                <a:lnTo>
                  <a:pt x="41243" y="86868"/>
                </a:lnTo>
                <a:close/>
              </a:path>
              <a:path w="62864" h="86995">
                <a:moveTo>
                  <a:pt x="27977" y="51816"/>
                </a:moveTo>
                <a:lnTo>
                  <a:pt x="12192" y="51816"/>
                </a:lnTo>
                <a:lnTo>
                  <a:pt x="48863" y="24384"/>
                </a:lnTo>
                <a:lnTo>
                  <a:pt x="47339" y="22860"/>
                </a:lnTo>
                <a:lnTo>
                  <a:pt x="47339" y="19812"/>
                </a:lnTo>
                <a:lnTo>
                  <a:pt x="44291" y="16764"/>
                </a:lnTo>
                <a:lnTo>
                  <a:pt x="44291" y="15240"/>
                </a:lnTo>
                <a:lnTo>
                  <a:pt x="41243" y="12192"/>
                </a:lnTo>
                <a:lnTo>
                  <a:pt x="39624" y="12192"/>
                </a:lnTo>
                <a:lnTo>
                  <a:pt x="38100" y="10668"/>
                </a:lnTo>
                <a:lnTo>
                  <a:pt x="35052" y="10668"/>
                </a:lnTo>
                <a:lnTo>
                  <a:pt x="33528" y="9144"/>
                </a:lnTo>
                <a:lnTo>
                  <a:pt x="53435" y="9144"/>
                </a:lnTo>
                <a:lnTo>
                  <a:pt x="54959" y="10668"/>
                </a:lnTo>
                <a:lnTo>
                  <a:pt x="56483" y="13716"/>
                </a:lnTo>
                <a:lnTo>
                  <a:pt x="59531" y="18288"/>
                </a:lnTo>
                <a:lnTo>
                  <a:pt x="61055" y="24384"/>
                </a:lnTo>
                <a:lnTo>
                  <a:pt x="62579" y="28956"/>
                </a:lnTo>
                <a:lnTo>
                  <a:pt x="62579" y="35052"/>
                </a:lnTo>
                <a:lnTo>
                  <a:pt x="50387" y="35052"/>
                </a:lnTo>
                <a:lnTo>
                  <a:pt x="27977" y="51816"/>
                </a:lnTo>
                <a:close/>
              </a:path>
              <a:path w="62864" h="86995">
                <a:moveTo>
                  <a:pt x="52927" y="77724"/>
                </a:moveTo>
                <a:lnTo>
                  <a:pt x="36576" y="77724"/>
                </a:lnTo>
                <a:lnTo>
                  <a:pt x="39624" y="76200"/>
                </a:lnTo>
                <a:lnTo>
                  <a:pt x="42767" y="74676"/>
                </a:lnTo>
                <a:lnTo>
                  <a:pt x="45815" y="68580"/>
                </a:lnTo>
                <a:lnTo>
                  <a:pt x="47339" y="67056"/>
                </a:lnTo>
                <a:lnTo>
                  <a:pt x="48863" y="62484"/>
                </a:lnTo>
                <a:lnTo>
                  <a:pt x="50387" y="59436"/>
                </a:lnTo>
                <a:lnTo>
                  <a:pt x="50387" y="35052"/>
                </a:lnTo>
                <a:lnTo>
                  <a:pt x="62579" y="35052"/>
                </a:lnTo>
                <a:lnTo>
                  <a:pt x="62579" y="56388"/>
                </a:lnTo>
                <a:lnTo>
                  <a:pt x="61055" y="60960"/>
                </a:lnTo>
                <a:lnTo>
                  <a:pt x="59531" y="67056"/>
                </a:lnTo>
                <a:lnTo>
                  <a:pt x="58007" y="71628"/>
                </a:lnTo>
                <a:lnTo>
                  <a:pt x="54959" y="74676"/>
                </a:lnTo>
                <a:lnTo>
                  <a:pt x="52927" y="777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569213" y="7668545"/>
            <a:ext cx="199834" cy="92806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790385" y="7668544"/>
            <a:ext cx="271653" cy="92901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1083374" y="7666768"/>
            <a:ext cx="52069" cy="93345"/>
          </a:xfrm>
          <a:custGeom>
            <a:avLst/>
            <a:gdLst/>
            <a:ahLst/>
            <a:cxnLst/>
            <a:rect l="l" t="t" r="r" b="b"/>
            <a:pathLst>
              <a:path w="52069" h="93345">
                <a:moveTo>
                  <a:pt x="32099" y="83915"/>
                </a:moveTo>
                <a:lnTo>
                  <a:pt x="21431" y="83915"/>
                </a:lnTo>
                <a:lnTo>
                  <a:pt x="21431" y="36576"/>
                </a:lnTo>
                <a:lnTo>
                  <a:pt x="1619" y="36576"/>
                </a:lnTo>
                <a:lnTo>
                  <a:pt x="1619" y="27432"/>
                </a:lnTo>
                <a:lnTo>
                  <a:pt x="32099" y="27432"/>
                </a:lnTo>
                <a:lnTo>
                  <a:pt x="32099" y="83915"/>
                </a:lnTo>
                <a:close/>
              </a:path>
              <a:path w="52069" h="93345">
                <a:moveTo>
                  <a:pt x="51911" y="93059"/>
                </a:moveTo>
                <a:lnTo>
                  <a:pt x="0" y="93059"/>
                </a:lnTo>
                <a:lnTo>
                  <a:pt x="0" y="83915"/>
                </a:lnTo>
                <a:lnTo>
                  <a:pt x="51911" y="83915"/>
                </a:lnTo>
                <a:lnTo>
                  <a:pt x="51911" y="93059"/>
                </a:lnTo>
                <a:close/>
              </a:path>
              <a:path w="52069" h="93345">
                <a:moveTo>
                  <a:pt x="30575" y="16764"/>
                </a:moveTo>
                <a:lnTo>
                  <a:pt x="19907" y="16764"/>
                </a:lnTo>
                <a:lnTo>
                  <a:pt x="16859" y="13716"/>
                </a:lnTo>
                <a:lnTo>
                  <a:pt x="16859" y="4572"/>
                </a:lnTo>
                <a:lnTo>
                  <a:pt x="21431" y="0"/>
                </a:lnTo>
                <a:lnTo>
                  <a:pt x="29051" y="0"/>
                </a:lnTo>
                <a:lnTo>
                  <a:pt x="33623" y="4572"/>
                </a:lnTo>
                <a:lnTo>
                  <a:pt x="33623" y="13716"/>
                </a:lnTo>
                <a:lnTo>
                  <a:pt x="32099" y="13716"/>
                </a:lnTo>
                <a:lnTo>
                  <a:pt x="32099" y="15240"/>
                </a:lnTo>
                <a:lnTo>
                  <a:pt x="30575" y="16764"/>
                </a:lnTo>
                <a:close/>
              </a:path>
              <a:path w="52069" h="93345">
                <a:moveTo>
                  <a:pt x="27527" y="18288"/>
                </a:moveTo>
                <a:lnTo>
                  <a:pt x="22955" y="18288"/>
                </a:lnTo>
                <a:lnTo>
                  <a:pt x="21431" y="16764"/>
                </a:lnTo>
                <a:lnTo>
                  <a:pt x="29051" y="16764"/>
                </a:lnTo>
                <a:lnTo>
                  <a:pt x="27527" y="182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1150524" y="7692675"/>
            <a:ext cx="62865" cy="69216"/>
          </a:xfrm>
          <a:custGeom>
            <a:avLst/>
            <a:gdLst/>
            <a:ahLst/>
            <a:cxnLst/>
            <a:rect l="l" t="t" r="r" b="b"/>
            <a:pathLst>
              <a:path w="62865" h="69215">
                <a:moveTo>
                  <a:pt x="35147" y="68675"/>
                </a:moveTo>
                <a:lnTo>
                  <a:pt x="26003" y="68675"/>
                </a:lnTo>
                <a:lnTo>
                  <a:pt x="21431" y="67151"/>
                </a:lnTo>
                <a:lnTo>
                  <a:pt x="18383" y="65627"/>
                </a:lnTo>
                <a:lnTo>
                  <a:pt x="13811" y="64103"/>
                </a:lnTo>
                <a:lnTo>
                  <a:pt x="10763" y="62579"/>
                </a:lnTo>
                <a:lnTo>
                  <a:pt x="9239" y="59531"/>
                </a:lnTo>
                <a:lnTo>
                  <a:pt x="6096" y="56483"/>
                </a:lnTo>
                <a:lnTo>
                  <a:pt x="4572" y="53435"/>
                </a:lnTo>
                <a:lnTo>
                  <a:pt x="0" y="39719"/>
                </a:lnTo>
                <a:lnTo>
                  <a:pt x="0" y="29051"/>
                </a:lnTo>
                <a:lnTo>
                  <a:pt x="1524" y="24479"/>
                </a:lnTo>
                <a:lnTo>
                  <a:pt x="3048" y="21431"/>
                </a:lnTo>
                <a:lnTo>
                  <a:pt x="4572" y="16764"/>
                </a:lnTo>
                <a:lnTo>
                  <a:pt x="6096" y="13716"/>
                </a:lnTo>
                <a:lnTo>
                  <a:pt x="9239" y="10668"/>
                </a:lnTo>
                <a:lnTo>
                  <a:pt x="15335" y="4572"/>
                </a:lnTo>
                <a:lnTo>
                  <a:pt x="18383" y="3048"/>
                </a:lnTo>
                <a:lnTo>
                  <a:pt x="27527" y="0"/>
                </a:lnTo>
                <a:lnTo>
                  <a:pt x="36671" y="0"/>
                </a:lnTo>
                <a:lnTo>
                  <a:pt x="41243" y="1524"/>
                </a:lnTo>
                <a:lnTo>
                  <a:pt x="44291" y="3048"/>
                </a:lnTo>
                <a:lnTo>
                  <a:pt x="48863" y="4572"/>
                </a:lnTo>
                <a:lnTo>
                  <a:pt x="51911" y="6096"/>
                </a:lnTo>
                <a:lnTo>
                  <a:pt x="53435" y="9144"/>
                </a:lnTo>
                <a:lnTo>
                  <a:pt x="54959" y="10668"/>
                </a:lnTo>
                <a:lnTo>
                  <a:pt x="24479" y="10668"/>
                </a:lnTo>
                <a:lnTo>
                  <a:pt x="22955" y="12192"/>
                </a:lnTo>
                <a:lnTo>
                  <a:pt x="19907" y="13716"/>
                </a:lnTo>
                <a:lnTo>
                  <a:pt x="16859" y="16764"/>
                </a:lnTo>
                <a:lnTo>
                  <a:pt x="15335" y="19907"/>
                </a:lnTo>
                <a:lnTo>
                  <a:pt x="13811" y="22955"/>
                </a:lnTo>
                <a:lnTo>
                  <a:pt x="13811" y="24479"/>
                </a:lnTo>
                <a:lnTo>
                  <a:pt x="12287" y="27527"/>
                </a:lnTo>
                <a:lnTo>
                  <a:pt x="12287" y="41243"/>
                </a:lnTo>
                <a:lnTo>
                  <a:pt x="15335" y="47339"/>
                </a:lnTo>
                <a:lnTo>
                  <a:pt x="15335" y="50387"/>
                </a:lnTo>
                <a:lnTo>
                  <a:pt x="16859" y="51911"/>
                </a:lnTo>
                <a:lnTo>
                  <a:pt x="18383" y="54959"/>
                </a:lnTo>
                <a:lnTo>
                  <a:pt x="21431" y="56483"/>
                </a:lnTo>
                <a:lnTo>
                  <a:pt x="22955" y="56483"/>
                </a:lnTo>
                <a:lnTo>
                  <a:pt x="26003" y="58007"/>
                </a:lnTo>
                <a:lnTo>
                  <a:pt x="53435" y="58007"/>
                </a:lnTo>
                <a:lnTo>
                  <a:pt x="47339" y="64103"/>
                </a:lnTo>
                <a:lnTo>
                  <a:pt x="44291" y="65627"/>
                </a:lnTo>
                <a:lnTo>
                  <a:pt x="35147" y="68675"/>
                </a:lnTo>
                <a:close/>
              </a:path>
              <a:path w="62865" h="69215">
                <a:moveTo>
                  <a:pt x="53435" y="58007"/>
                </a:moveTo>
                <a:lnTo>
                  <a:pt x="38195" y="58007"/>
                </a:lnTo>
                <a:lnTo>
                  <a:pt x="39719" y="56483"/>
                </a:lnTo>
                <a:lnTo>
                  <a:pt x="42767" y="54959"/>
                </a:lnTo>
                <a:lnTo>
                  <a:pt x="45815" y="51911"/>
                </a:lnTo>
                <a:lnTo>
                  <a:pt x="47339" y="48863"/>
                </a:lnTo>
                <a:lnTo>
                  <a:pt x="48863" y="47339"/>
                </a:lnTo>
                <a:lnTo>
                  <a:pt x="48863" y="44291"/>
                </a:lnTo>
                <a:lnTo>
                  <a:pt x="50387" y="41243"/>
                </a:lnTo>
                <a:lnTo>
                  <a:pt x="50387" y="27527"/>
                </a:lnTo>
                <a:lnTo>
                  <a:pt x="48863" y="24479"/>
                </a:lnTo>
                <a:lnTo>
                  <a:pt x="48863" y="21431"/>
                </a:lnTo>
                <a:lnTo>
                  <a:pt x="47339" y="18383"/>
                </a:lnTo>
                <a:lnTo>
                  <a:pt x="45815" y="16764"/>
                </a:lnTo>
                <a:lnTo>
                  <a:pt x="44291" y="13716"/>
                </a:lnTo>
                <a:lnTo>
                  <a:pt x="41243" y="12192"/>
                </a:lnTo>
                <a:lnTo>
                  <a:pt x="39719" y="12192"/>
                </a:lnTo>
                <a:lnTo>
                  <a:pt x="36671" y="10668"/>
                </a:lnTo>
                <a:lnTo>
                  <a:pt x="54959" y="10668"/>
                </a:lnTo>
                <a:lnTo>
                  <a:pt x="56483" y="12192"/>
                </a:lnTo>
                <a:lnTo>
                  <a:pt x="58007" y="15240"/>
                </a:lnTo>
                <a:lnTo>
                  <a:pt x="59531" y="19907"/>
                </a:lnTo>
                <a:lnTo>
                  <a:pt x="61055" y="22955"/>
                </a:lnTo>
                <a:lnTo>
                  <a:pt x="62579" y="29051"/>
                </a:lnTo>
                <a:lnTo>
                  <a:pt x="62579" y="38195"/>
                </a:lnTo>
                <a:lnTo>
                  <a:pt x="61055" y="44291"/>
                </a:lnTo>
                <a:lnTo>
                  <a:pt x="59531" y="47339"/>
                </a:lnTo>
                <a:lnTo>
                  <a:pt x="58007" y="51911"/>
                </a:lnTo>
                <a:lnTo>
                  <a:pt x="56483" y="54959"/>
                </a:lnTo>
                <a:lnTo>
                  <a:pt x="53435" y="580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1228344" y="7692676"/>
            <a:ext cx="53975" cy="67310"/>
          </a:xfrm>
          <a:custGeom>
            <a:avLst/>
            <a:gdLst/>
            <a:ahLst/>
            <a:cxnLst/>
            <a:rect l="l" t="t" r="r" b="b"/>
            <a:pathLst>
              <a:path w="53975" h="67309">
                <a:moveTo>
                  <a:pt x="24479" y="12192"/>
                </a:moveTo>
                <a:lnTo>
                  <a:pt x="10763" y="12192"/>
                </a:lnTo>
                <a:lnTo>
                  <a:pt x="19907" y="3048"/>
                </a:lnTo>
                <a:lnTo>
                  <a:pt x="21431" y="3048"/>
                </a:lnTo>
                <a:lnTo>
                  <a:pt x="24479" y="1524"/>
                </a:lnTo>
                <a:lnTo>
                  <a:pt x="27527" y="1524"/>
                </a:lnTo>
                <a:lnTo>
                  <a:pt x="29051" y="0"/>
                </a:lnTo>
                <a:lnTo>
                  <a:pt x="39719" y="0"/>
                </a:lnTo>
                <a:lnTo>
                  <a:pt x="44291" y="3048"/>
                </a:lnTo>
                <a:lnTo>
                  <a:pt x="51911" y="10668"/>
                </a:lnTo>
                <a:lnTo>
                  <a:pt x="24479" y="10668"/>
                </a:lnTo>
                <a:lnTo>
                  <a:pt x="24479" y="12192"/>
                </a:lnTo>
                <a:close/>
              </a:path>
              <a:path w="53975" h="67309">
                <a:moveTo>
                  <a:pt x="12287" y="67056"/>
                </a:moveTo>
                <a:lnTo>
                  <a:pt x="0" y="67056"/>
                </a:lnTo>
                <a:lnTo>
                  <a:pt x="0" y="1524"/>
                </a:lnTo>
                <a:lnTo>
                  <a:pt x="10763" y="1524"/>
                </a:lnTo>
                <a:lnTo>
                  <a:pt x="10763" y="12192"/>
                </a:lnTo>
                <a:lnTo>
                  <a:pt x="22955" y="12192"/>
                </a:lnTo>
                <a:lnTo>
                  <a:pt x="18383" y="16764"/>
                </a:lnTo>
                <a:lnTo>
                  <a:pt x="15335" y="18288"/>
                </a:lnTo>
                <a:lnTo>
                  <a:pt x="13811" y="21336"/>
                </a:lnTo>
                <a:lnTo>
                  <a:pt x="12287" y="22860"/>
                </a:lnTo>
                <a:lnTo>
                  <a:pt x="12287" y="67056"/>
                </a:lnTo>
                <a:close/>
              </a:path>
              <a:path w="53975" h="67309">
                <a:moveTo>
                  <a:pt x="53435" y="67056"/>
                </a:moveTo>
                <a:lnTo>
                  <a:pt x="41243" y="67056"/>
                </a:lnTo>
                <a:lnTo>
                  <a:pt x="41243" y="16764"/>
                </a:lnTo>
                <a:lnTo>
                  <a:pt x="39719" y="13716"/>
                </a:lnTo>
                <a:lnTo>
                  <a:pt x="36671" y="10668"/>
                </a:lnTo>
                <a:lnTo>
                  <a:pt x="51911" y="10668"/>
                </a:lnTo>
                <a:lnTo>
                  <a:pt x="53435" y="16764"/>
                </a:lnTo>
                <a:lnTo>
                  <a:pt x="53435" y="670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566167" y="7692676"/>
            <a:ext cx="1448085" cy="904589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1818895" y="7666768"/>
            <a:ext cx="418147" cy="120872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2763488" y="7672959"/>
            <a:ext cx="62865" cy="88900"/>
          </a:xfrm>
          <a:custGeom>
            <a:avLst/>
            <a:gdLst/>
            <a:ahLst/>
            <a:cxnLst/>
            <a:rect l="l" t="t" r="r" b="b"/>
            <a:pathLst>
              <a:path w="62864" h="88900">
                <a:moveTo>
                  <a:pt x="36576" y="88487"/>
                </a:moveTo>
                <a:lnTo>
                  <a:pt x="25908" y="88487"/>
                </a:lnTo>
                <a:lnTo>
                  <a:pt x="22860" y="86963"/>
                </a:lnTo>
                <a:lnTo>
                  <a:pt x="18288" y="85439"/>
                </a:lnTo>
                <a:lnTo>
                  <a:pt x="15240" y="83915"/>
                </a:lnTo>
                <a:lnTo>
                  <a:pt x="6096" y="74771"/>
                </a:lnTo>
                <a:lnTo>
                  <a:pt x="4572" y="70104"/>
                </a:lnTo>
                <a:lnTo>
                  <a:pt x="0" y="51816"/>
                </a:lnTo>
                <a:lnTo>
                  <a:pt x="0" y="38100"/>
                </a:lnTo>
                <a:lnTo>
                  <a:pt x="3048" y="25908"/>
                </a:lnTo>
                <a:lnTo>
                  <a:pt x="6096" y="16764"/>
                </a:lnTo>
                <a:lnTo>
                  <a:pt x="9144" y="12192"/>
                </a:lnTo>
                <a:lnTo>
                  <a:pt x="10668" y="9144"/>
                </a:lnTo>
                <a:lnTo>
                  <a:pt x="13716" y="6096"/>
                </a:lnTo>
                <a:lnTo>
                  <a:pt x="18288" y="3048"/>
                </a:lnTo>
                <a:lnTo>
                  <a:pt x="27432" y="0"/>
                </a:lnTo>
                <a:lnTo>
                  <a:pt x="36576" y="0"/>
                </a:lnTo>
                <a:lnTo>
                  <a:pt x="41243" y="1524"/>
                </a:lnTo>
                <a:lnTo>
                  <a:pt x="44291" y="3048"/>
                </a:lnTo>
                <a:lnTo>
                  <a:pt x="48863" y="4572"/>
                </a:lnTo>
                <a:lnTo>
                  <a:pt x="54959" y="10668"/>
                </a:lnTo>
                <a:lnTo>
                  <a:pt x="25908" y="10668"/>
                </a:lnTo>
                <a:lnTo>
                  <a:pt x="22860" y="12192"/>
                </a:lnTo>
                <a:lnTo>
                  <a:pt x="21336" y="13716"/>
                </a:lnTo>
                <a:lnTo>
                  <a:pt x="18288" y="15240"/>
                </a:lnTo>
                <a:lnTo>
                  <a:pt x="13716" y="24384"/>
                </a:lnTo>
                <a:lnTo>
                  <a:pt x="13716" y="28956"/>
                </a:lnTo>
                <a:lnTo>
                  <a:pt x="12192" y="33528"/>
                </a:lnTo>
                <a:lnTo>
                  <a:pt x="12192" y="51816"/>
                </a:lnTo>
                <a:lnTo>
                  <a:pt x="28815" y="51816"/>
                </a:lnTo>
                <a:lnTo>
                  <a:pt x="13716" y="62484"/>
                </a:lnTo>
                <a:lnTo>
                  <a:pt x="15240" y="65532"/>
                </a:lnTo>
                <a:lnTo>
                  <a:pt x="15240" y="67056"/>
                </a:lnTo>
                <a:lnTo>
                  <a:pt x="16764" y="68580"/>
                </a:lnTo>
                <a:lnTo>
                  <a:pt x="18288" y="71628"/>
                </a:lnTo>
                <a:lnTo>
                  <a:pt x="19812" y="73247"/>
                </a:lnTo>
                <a:lnTo>
                  <a:pt x="19812" y="74771"/>
                </a:lnTo>
                <a:lnTo>
                  <a:pt x="21336" y="74771"/>
                </a:lnTo>
                <a:lnTo>
                  <a:pt x="22860" y="76295"/>
                </a:lnTo>
                <a:lnTo>
                  <a:pt x="25908" y="77819"/>
                </a:lnTo>
                <a:lnTo>
                  <a:pt x="53435" y="77819"/>
                </a:lnTo>
                <a:lnTo>
                  <a:pt x="48863" y="82391"/>
                </a:lnTo>
                <a:lnTo>
                  <a:pt x="44291" y="85439"/>
                </a:lnTo>
                <a:lnTo>
                  <a:pt x="41243" y="86963"/>
                </a:lnTo>
                <a:lnTo>
                  <a:pt x="36576" y="88487"/>
                </a:lnTo>
                <a:close/>
              </a:path>
              <a:path w="62864" h="88900">
                <a:moveTo>
                  <a:pt x="28815" y="51816"/>
                </a:moveTo>
                <a:lnTo>
                  <a:pt x="12192" y="51816"/>
                </a:lnTo>
                <a:lnTo>
                  <a:pt x="48863" y="25908"/>
                </a:lnTo>
                <a:lnTo>
                  <a:pt x="47339" y="22860"/>
                </a:lnTo>
                <a:lnTo>
                  <a:pt x="47339" y="21336"/>
                </a:lnTo>
                <a:lnTo>
                  <a:pt x="45815" y="19812"/>
                </a:lnTo>
                <a:lnTo>
                  <a:pt x="44291" y="16764"/>
                </a:lnTo>
                <a:lnTo>
                  <a:pt x="44291" y="15240"/>
                </a:lnTo>
                <a:lnTo>
                  <a:pt x="42767" y="13716"/>
                </a:lnTo>
                <a:lnTo>
                  <a:pt x="41243" y="13716"/>
                </a:lnTo>
                <a:lnTo>
                  <a:pt x="39624" y="12192"/>
                </a:lnTo>
                <a:lnTo>
                  <a:pt x="38100" y="10668"/>
                </a:lnTo>
                <a:lnTo>
                  <a:pt x="54959" y="10668"/>
                </a:lnTo>
                <a:lnTo>
                  <a:pt x="56483" y="15240"/>
                </a:lnTo>
                <a:lnTo>
                  <a:pt x="59531" y="19812"/>
                </a:lnTo>
                <a:lnTo>
                  <a:pt x="61055" y="24384"/>
                </a:lnTo>
                <a:lnTo>
                  <a:pt x="62579" y="30480"/>
                </a:lnTo>
                <a:lnTo>
                  <a:pt x="62579" y="36576"/>
                </a:lnTo>
                <a:lnTo>
                  <a:pt x="50387" y="36576"/>
                </a:lnTo>
                <a:lnTo>
                  <a:pt x="28815" y="51816"/>
                </a:lnTo>
                <a:close/>
              </a:path>
              <a:path w="62864" h="88900">
                <a:moveTo>
                  <a:pt x="53435" y="77819"/>
                </a:moveTo>
                <a:lnTo>
                  <a:pt x="36576" y="77819"/>
                </a:lnTo>
                <a:lnTo>
                  <a:pt x="39624" y="76295"/>
                </a:lnTo>
                <a:lnTo>
                  <a:pt x="42767" y="74771"/>
                </a:lnTo>
                <a:lnTo>
                  <a:pt x="44291" y="73247"/>
                </a:lnTo>
                <a:lnTo>
                  <a:pt x="45815" y="70104"/>
                </a:lnTo>
                <a:lnTo>
                  <a:pt x="48863" y="64008"/>
                </a:lnTo>
                <a:lnTo>
                  <a:pt x="50387" y="59436"/>
                </a:lnTo>
                <a:lnTo>
                  <a:pt x="50387" y="36576"/>
                </a:lnTo>
                <a:lnTo>
                  <a:pt x="62579" y="36576"/>
                </a:lnTo>
                <a:lnTo>
                  <a:pt x="62579" y="56388"/>
                </a:lnTo>
                <a:lnTo>
                  <a:pt x="61055" y="62484"/>
                </a:lnTo>
                <a:lnTo>
                  <a:pt x="58007" y="71628"/>
                </a:lnTo>
                <a:lnTo>
                  <a:pt x="54959" y="76295"/>
                </a:lnTo>
                <a:lnTo>
                  <a:pt x="53435" y="778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570642" y="7830281"/>
            <a:ext cx="123634" cy="92806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717232" y="7855933"/>
            <a:ext cx="50800" cy="67310"/>
          </a:xfrm>
          <a:custGeom>
            <a:avLst/>
            <a:gdLst/>
            <a:ahLst/>
            <a:cxnLst/>
            <a:rect l="l" t="t" r="r" b="b"/>
            <a:pathLst>
              <a:path w="50800" h="67309">
                <a:moveTo>
                  <a:pt x="47244" y="57912"/>
                </a:moveTo>
                <a:lnTo>
                  <a:pt x="27432" y="57912"/>
                </a:lnTo>
                <a:lnTo>
                  <a:pt x="32004" y="56388"/>
                </a:lnTo>
                <a:lnTo>
                  <a:pt x="35052" y="54864"/>
                </a:lnTo>
                <a:lnTo>
                  <a:pt x="38100" y="51816"/>
                </a:lnTo>
                <a:lnTo>
                  <a:pt x="38100" y="44196"/>
                </a:lnTo>
                <a:lnTo>
                  <a:pt x="36576" y="44196"/>
                </a:lnTo>
                <a:lnTo>
                  <a:pt x="33528" y="41148"/>
                </a:lnTo>
                <a:lnTo>
                  <a:pt x="30480" y="41148"/>
                </a:lnTo>
                <a:lnTo>
                  <a:pt x="28956" y="39624"/>
                </a:lnTo>
                <a:lnTo>
                  <a:pt x="25908" y="38100"/>
                </a:lnTo>
                <a:lnTo>
                  <a:pt x="21336" y="38100"/>
                </a:lnTo>
                <a:lnTo>
                  <a:pt x="15240" y="35052"/>
                </a:lnTo>
                <a:lnTo>
                  <a:pt x="13716" y="35052"/>
                </a:lnTo>
                <a:lnTo>
                  <a:pt x="10668" y="33528"/>
                </a:lnTo>
                <a:lnTo>
                  <a:pt x="9144" y="32004"/>
                </a:lnTo>
                <a:lnTo>
                  <a:pt x="6096" y="30480"/>
                </a:lnTo>
                <a:lnTo>
                  <a:pt x="3048" y="27432"/>
                </a:lnTo>
                <a:lnTo>
                  <a:pt x="3048" y="24384"/>
                </a:lnTo>
                <a:lnTo>
                  <a:pt x="1524" y="22860"/>
                </a:lnTo>
                <a:lnTo>
                  <a:pt x="1524" y="12192"/>
                </a:lnTo>
                <a:lnTo>
                  <a:pt x="3048" y="9144"/>
                </a:lnTo>
                <a:lnTo>
                  <a:pt x="6096" y="6096"/>
                </a:lnTo>
                <a:lnTo>
                  <a:pt x="9144" y="4572"/>
                </a:lnTo>
                <a:lnTo>
                  <a:pt x="10668" y="3048"/>
                </a:lnTo>
                <a:lnTo>
                  <a:pt x="15240" y="1524"/>
                </a:lnTo>
                <a:lnTo>
                  <a:pt x="18288" y="0"/>
                </a:lnTo>
                <a:lnTo>
                  <a:pt x="42672" y="0"/>
                </a:lnTo>
                <a:lnTo>
                  <a:pt x="45720" y="1524"/>
                </a:lnTo>
                <a:lnTo>
                  <a:pt x="45720" y="9144"/>
                </a:lnTo>
                <a:lnTo>
                  <a:pt x="18288" y="9144"/>
                </a:lnTo>
                <a:lnTo>
                  <a:pt x="16764" y="10668"/>
                </a:lnTo>
                <a:lnTo>
                  <a:pt x="15240" y="10668"/>
                </a:lnTo>
                <a:lnTo>
                  <a:pt x="15240" y="12192"/>
                </a:lnTo>
                <a:lnTo>
                  <a:pt x="13716" y="12192"/>
                </a:lnTo>
                <a:lnTo>
                  <a:pt x="13716" y="13716"/>
                </a:lnTo>
                <a:lnTo>
                  <a:pt x="12192" y="15240"/>
                </a:lnTo>
                <a:lnTo>
                  <a:pt x="12192" y="19812"/>
                </a:lnTo>
                <a:lnTo>
                  <a:pt x="13716" y="19812"/>
                </a:lnTo>
                <a:lnTo>
                  <a:pt x="13716" y="22860"/>
                </a:lnTo>
                <a:lnTo>
                  <a:pt x="15240" y="22860"/>
                </a:lnTo>
                <a:lnTo>
                  <a:pt x="16764" y="24384"/>
                </a:lnTo>
                <a:lnTo>
                  <a:pt x="18288" y="24384"/>
                </a:lnTo>
                <a:lnTo>
                  <a:pt x="21336" y="25908"/>
                </a:lnTo>
                <a:lnTo>
                  <a:pt x="22860" y="25908"/>
                </a:lnTo>
                <a:lnTo>
                  <a:pt x="28956" y="28956"/>
                </a:lnTo>
                <a:lnTo>
                  <a:pt x="33528" y="30480"/>
                </a:lnTo>
                <a:lnTo>
                  <a:pt x="36576" y="30480"/>
                </a:lnTo>
                <a:lnTo>
                  <a:pt x="39624" y="32004"/>
                </a:lnTo>
                <a:lnTo>
                  <a:pt x="41148" y="33528"/>
                </a:lnTo>
                <a:lnTo>
                  <a:pt x="44196" y="35052"/>
                </a:lnTo>
                <a:lnTo>
                  <a:pt x="48768" y="39624"/>
                </a:lnTo>
                <a:lnTo>
                  <a:pt x="48768" y="41148"/>
                </a:lnTo>
                <a:lnTo>
                  <a:pt x="50292" y="42672"/>
                </a:lnTo>
                <a:lnTo>
                  <a:pt x="50292" y="51816"/>
                </a:lnTo>
                <a:lnTo>
                  <a:pt x="48768" y="54864"/>
                </a:lnTo>
                <a:lnTo>
                  <a:pt x="48768" y="56388"/>
                </a:lnTo>
                <a:lnTo>
                  <a:pt x="47244" y="57912"/>
                </a:lnTo>
                <a:close/>
              </a:path>
              <a:path w="50800" h="67309">
                <a:moveTo>
                  <a:pt x="45720" y="10668"/>
                </a:moveTo>
                <a:lnTo>
                  <a:pt x="42672" y="10668"/>
                </a:lnTo>
                <a:lnTo>
                  <a:pt x="39624" y="9144"/>
                </a:lnTo>
                <a:lnTo>
                  <a:pt x="45720" y="9144"/>
                </a:lnTo>
                <a:lnTo>
                  <a:pt x="45720" y="10668"/>
                </a:lnTo>
                <a:close/>
              </a:path>
              <a:path w="50800" h="67309">
                <a:moveTo>
                  <a:pt x="35052" y="65627"/>
                </a:moveTo>
                <a:lnTo>
                  <a:pt x="3048" y="65627"/>
                </a:lnTo>
                <a:lnTo>
                  <a:pt x="0" y="64103"/>
                </a:lnTo>
                <a:lnTo>
                  <a:pt x="0" y="54864"/>
                </a:lnTo>
                <a:lnTo>
                  <a:pt x="3048" y="54864"/>
                </a:lnTo>
                <a:lnTo>
                  <a:pt x="7620" y="56388"/>
                </a:lnTo>
                <a:lnTo>
                  <a:pt x="10668" y="56388"/>
                </a:lnTo>
                <a:lnTo>
                  <a:pt x="15240" y="57912"/>
                </a:lnTo>
                <a:lnTo>
                  <a:pt x="47244" y="57912"/>
                </a:lnTo>
                <a:lnTo>
                  <a:pt x="45720" y="59531"/>
                </a:lnTo>
                <a:lnTo>
                  <a:pt x="44196" y="61055"/>
                </a:lnTo>
                <a:lnTo>
                  <a:pt x="42672" y="61055"/>
                </a:lnTo>
                <a:lnTo>
                  <a:pt x="39624" y="64103"/>
                </a:lnTo>
                <a:lnTo>
                  <a:pt x="38100" y="64103"/>
                </a:lnTo>
                <a:lnTo>
                  <a:pt x="35052" y="65627"/>
                </a:lnTo>
                <a:close/>
              </a:path>
              <a:path w="50800" h="67309">
                <a:moveTo>
                  <a:pt x="28956" y="67151"/>
                </a:moveTo>
                <a:lnTo>
                  <a:pt x="10668" y="67151"/>
                </a:lnTo>
                <a:lnTo>
                  <a:pt x="7620" y="65627"/>
                </a:lnTo>
                <a:lnTo>
                  <a:pt x="32004" y="65627"/>
                </a:lnTo>
                <a:lnTo>
                  <a:pt x="28956" y="671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782764" y="7836217"/>
            <a:ext cx="59690" cy="86996"/>
          </a:xfrm>
          <a:custGeom>
            <a:avLst/>
            <a:gdLst/>
            <a:ahLst/>
            <a:cxnLst/>
            <a:rect l="l" t="t" r="r" b="b"/>
            <a:pathLst>
              <a:path w="59690" h="86995">
                <a:moveTo>
                  <a:pt x="29051" y="19812"/>
                </a:moveTo>
                <a:lnTo>
                  <a:pt x="18383" y="19812"/>
                </a:lnTo>
                <a:lnTo>
                  <a:pt x="18383" y="3048"/>
                </a:lnTo>
                <a:lnTo>
                  <a:pt x="29051" y="0"/>
                </a:lnTo>
                <a:lnTo>
                  <a:pt x="29051" y="19812"/>
                </a:lnTo>
                <a:close/>
              </a:path>
              <a:path w="59690" h="86995">
                <a:moveTo>
                  <a:pt x="59531" y="30480"/>
                </a:moveTo>
                <a:lnTo>
                  <a:pt x="0" y="30480"/>
                </a:lnTo>
                <a:lnTo>
                  <a:pt x="0" y="19812"/>
                </a:lnTo>
                <a:lnTo>
                  <a:pt x="59531" y="19812"/>
                </a:lnTo>
                <a:lnTo>
                  <a:pt x="59531" y="30480"/>
                </a:lnTo>
                <a:close/>
              </a:path>
              <a:path w="59690" h="86995">
                <a:moveTo>
                  <a:pt x="50387" y="86868"/>
                </a:moveTo>
                <a:lnTo>
                  <a:pt x="35147" y="86868"/>
                </a:lnTo>
                <a:lnTo>
                  <a:pt x="29051" y="85344"/>
                </a:lnTo>
                <a:lnTo>
                  <a:pt x="24479" y="80772"/>
                </a:lnTo>
                <a:lnTo>
                  <a:pt x="19907" y="77724"/>
                </a:lnTo>
                <a:lnTo>
                  <a:pt x="18383" y="71628"/>
                </a:lnTo>
                <a:lnTo>
                  <a:pt x="18383" y="30480"/>
                </a:lnTo>
                <a:lnTo>
                  <a:pt x="29051" y="30480"/>
                </a:lnTo>
                <a:lnTo>
                  <a:pt x="29051" y="67056"/>
                </a:lnTo>
                <a:lnTo>
                  <a:pt x="30575" y="71628"/>
                </a:lnTo>
                <a:lnTo>
                  <a:pt x="33623" y="73152"/>
                </a:lnTo>
                <a:lnTo>
                  <a:pt x="35147" y="76200"/>
                </a:lnTo>
                <a:lnTo>
                  <a:pt x="39719" y="77724"/>
                </a:lnTo>
                <a:lnTo>
                  <a:pt x="59531" y="77724"/>
                </a:lnTo>
                <a:lnTo>
                  <a:pt x="59531" y="85344"/>
                </a:lnTo>
                <a:lnTo>
                  <a:pt x="53435" y="85344"/>
                </a:lnTo>
                <a:lnTo>
                  <a:pt x="50387" y="86868"/>
                </a:lnTo>
                <a:close/>
              </a:path>
              <a:path w="59690" h="86995">
                <a:moveTo>
                  <a:pt x="59531" y="77724"/>
                </a:moveTo>
                <a:lnTo>
                  <a:pt x="45815" y="77724"/>
                </a:lnTo>
                <a:lnTo>
                  <a:pt x="48863" y="76200"/>
                </a:lnTo>
                <a:lnTo>
                  <a:pt x="56483" y="76200"/>
                </a:lnTo>
                <a:lnTo>
                  <a:pt x="59531" y="74676"/>
                </a:lnTo>
                <a:lnTo>
                  <a:pt x="59531" y="777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2693289" y="7836026"/>
            <a:ext cx="129730" cy="85535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2763488" y="7997761"/>
            <a:ext cx="62865" cy="86996"/>
          </a:xfrm>
          <a:custGeom>
            <a:avLst/>
            <a:gdLst/>
            <a:ahLst/>
            <a:cxnLst/>
            <a:rect l="l" t="t" r="r" b="b"/>
            <a:pathLst>
              <a:path w="62864" h="86995">
                <a:moveTo>
                  <a:pt x="41243" y="86963"/>
                </a:moveTo>
                <a:lnTo>
                  <a:pt x="22860" y="86963"/>
                </a:lnTo>
                <a:lnTo>
                  <a:pt x="18288" y="85439"/>
                </a:lnTo>
                <a:lnTo>
                  <a:pt x="15240" y="82391"/>
                </a:lnTo>
                <a:lnTo>
                  <a:pt x="12192" y="80867"/>
                </a:lnTo>
                <a:lnTo>
                  <a:pt x="9144" y="76295"/>
                </a:lnTo>
                <a:lnTo>
                  <a:pt x="6096" y="73247"/>
                </a:lnTo>
                <a:lnTo>
                  <a:pt x="4572" y="68675"/>
                </a:lnTo>
                <a:lnTo>
                  <a:pt x="3048" y="62579"/>
                </a:lnTo>
                <a:lnTo>
                  <a:pt x="1524" y="58007"/>
                </a:lnTo>
                <a:lnTo>
                  <a:pt x="0" y="51911"/>
                </a:lnTo>
                <a:lnTo>
                  <a:pt x="0" y="36671"/>
                </a:lnTo>
                <a:lnTo>
                  <a:pt x="1524" y="30575"/>
                </a:lnTo>
                <a:lnTo>
                  <a:pt x="3048" y="26003"/>
                </a:lnTo>
                <a:lnTo>
                  <a:pt x="4572" y="19907"/>
                </a:lnTo>
                <a:lnTo>
                  <a:pt x="6096" y="15240"/>
                </a:lnTo>
                <a:lnTo>
                  <a:pt x="9144" y="12192"/>
                </a:lnTo>
                <a:lnTo>
                  <a:pt x="10668" y="7620"/>
                </a:lnTo>
                <a:lnTo>
                  <a:pt x="13716" y="4572"/>
                </a:lnTo>
                <a:lnTo>
                  <a:pt x="27432" y="0"/>
                </a:lnTo>
                <a:lnTo>
                  <a:pt x="41243" y="0"/>
                </a:lnTo>
                <a:lnTo>
                  <a:pt x="44291" y="3048"/>
                </a:lnTo>
                <a:lnTo>
                  <a:pt x="48863" y="4572"/>
                </a:lnTo>
                <a:lnTo>
                  <a:pt x="51911" y="6096"/>
                </a:lnTo>
                <a:lnTo>
                  <a:pt x="53943" y="9144"/>
                </a:lnTo>
                <a:lnTo>
                  <a:pt x="28956" y="9144"/>
                </a:lnTo>
                <a:lnTo>
                  <a:pt x="22860" y="12192"/>
                </a:lnTo>
                <a:lnTo>
                  <a:pt x="21336" y="13716"/>
                </a:lnTo>
                <a:lnTo>
                  <a:pt x="18288" y="15240"/>
                </a:lnTo>
                <a:lnTo>
                  <a:pt x="16764" y="18288"/>
                </a:lnTo>
                <a:lnTo>
                  <a:pt x="15240" y="21431"/>
                </a:lnTo>
                <a:lnTo>
                  <a:pt x="13716" y="24479"/>
                </a:lnTo>
                <a:lnTo>
                  <a:pt x="13716" y="29051"/>
                </a:lnTo>
                <a:lnTo>
                  <a:pt x="12192" y="33623"/>
                </a:lnTo>
                <a:lnTo>
                  <a:pt x="12192" y="51911"/>
                </a:lnTo>
                <a:lnTo>
                  <a:pt x="27977" y="51911"/>
                </a:lnTo>
                <a:lnTo>
                  <a:pt x="13716" y="62579"/>
                </a:lnTo>
                <a:lnTo>
                  <a:pt x="15240" y="64103"/>
                </a:lnTo>
                <a:lnTo>
                  <a:pt x="15240" y="67151"/>
                </a:lnTo>
                <a:lnTo>
                  <a:pt x="19812" y="71723"/>
                </a:lnTo>
                <a:lnTo>
                  <a:pt x="19812" y="73247"/>
                </a:lnTo>
                <a:lnTo>
                  <a:pt x="22860" y="76295"/>
                </a:lnTo>
                <a:lnTo>
                  <a:pt x="25908" y="76295"/>
                </a:lnTo>
                <a:lnTo>
                  <a:pt x="27432" y="77819"/>
                </a:lnTo>
                <a:lnTo>
                  <a:pt x="52927" y="77819"/>
                </a:lnTo>
                <a:lnTo>
                  <a:pt x="51911" y="79343"/>
                </a:lnTo>
                <a:lnTo>
                  <a:pt x="48863" y="82391"/>
                </a:lnTo>
                <a:lnTo>
                  <a:pt x="44291" y="83915"/>
                </a:lnTo>
                <a:lnTo>
                  <a:pt x="41243" y="86963"/>
                </a:lnTo>
                <a:close/>
              </a:path>
              <a:path w="62864" h="86995">
                <a:moveTo>
                  <a:pt x="27977" y="51911"/>
                </a:moveTo>
                <a:lnTo>
                  <a:pt x="12192" y="51911"/>
                </a:lnTo>
                <a:lnTo>
                  <a:pt x="48863" y="24479"/>
                </a:lnTo>
                <a:lnTo>
                  <a:pt x="47339" y="22955"/>
                </a:lnTo>
                <a:lnTo>
                  <a:pt x="47339" y="19907"/>
                </a:lnTo>
                <a:lnTo>
                  <a:pt x="45815" y="18288"/>
                </a:lnTo>
                <a:lnTo>
                  <a:pt x="44291" y="16764"/>
                </a:lnTo>
                <a:lnTo>
                  <a:pt x="44291" y="15240"/>
                </a:lnTo>
                <a:lnTo>
                  <a:pt x="41243" y="12192"/>
                </a:lnTo>
                <a:lnTo>
                  <a:pt x="39624" y="10668"/>
                </a:lnTo>
                <a:lnTo>
                  <a:pt x="35052" y="10668"/>
                </a:lnTo>
                <a:lnTo>
                  <a:pt x="33528" y="9144"/>
                </a:lnTo>
                <a:lnTo>
                  <a:pt x="53943" y="9144"/>
                </a:lnTo>
                <a:lnTo>
                  <a:pt x="54959" y="10668"/>
                </a:lnTo>
                <a:lnTo>
                  <a:pt x="56483" y="13716"/>
                </a:lnTo>
                <a:lnTo>
                  <a:pt x="59531" y="18288"/>
                </a:lnTo>
                <a:lnTo>
                  <a:pt x="61055" y="24479"/>
                </a:lnTo>
                <a:lnTo>
                  <a:pt x="62579" y="29051"/>
                </a:lnTo>
                <a:lnTo>
                  <a:pt x="62579" y="35147"/>
                </a:lnTo>
                <a:lnTo>
                  <a:pt x="50387" y="35147"/>
                </a:lnTo>
                <a:lnTo>
                  <a:pt x="27977" y="51911"/>
                </a:lnTo>
                <a:close/>
              </a:path>
              <a:path w="62864" h="86995">
                <a:moveTo>
                  <a:pt x="52927" y="77819"/>
                </a:moveTo>
                <a:lnTo>
                  <a:pt x="35052" y="77819"/>
                </a:lnTo>
                <a:lnTo>
                  <a:pt x="36576" y="76295"/>
                </a:lnTo>
                <a:lnTo>
                  <a:pt x="39624" y="76295"/>
                </a:lnTo>
                <a:lnTo>
                  <a:pt x="42767" y="74771"/>
                </a:lnTo>
                <a:lnTo>
                  <a:pt x="48863" y="62579"/>
                </a:lnTo>
                <a:lnTo>
                  <a:pt x="50387" y="58007"/>
                </a:lnTo>
                <a:lnTo>
                  <a:pt x="50387" y="35147"/>
                </a:lnTo>
                <a:lnTo>
                  <a:pt x="62579" y="35147"/>
                </a:lnTo>
                <a:lnTo>
                  <a:pt x="62579" y="56483"/>
                </a:lnTo>
                <a:lnTo>
                  <a:pt x="61055" y="61055"/>
                </a:lnTo>
                <a:lnTo>
                  <a:pt x="59531" y="67151"/>
                </a:lnTo>
                <a:lnTo>
                  <a:pt x="58007" y="71723"/>
                </a:lnTo>
                <a:lnTo>
                  <a:pt x="54959" y="74771"/>
                </a:lnTo>
                <a:lnTo>
                  <a:pt x="52927" y="778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2768061" y="8159495"/>
            <a:ext cx="56515" cy="86996"/>
          </a:xfrm>
          <a:custGeom>
            <a:avLst/>
            <a:gdLst/>
            <a:ahLst/>
            <a:cxnLst/>
            <a:rect l="l" t="t" r="r" b="b"/>
            <a:pathLst>
              <a:path w="56514" h="86995">
                <a:moveTo>
                  <a:pt x="6096" y="18288"/>
                </a:moveTo>
                <a:lnTo>
                  <a:pt x="0" y="12192"/>
                </a:lnTo>
                <a:lnTo>
                  <a:pt x="3048" y="7620"/>
                </a:lnTo>
                <a:lnTo>
                  <a:pt x="7620" y="6096"/>
                </a:lnTo>
                <a:lnTo>
                  <a:pt x="10668" y="3048"/>
                </a:lnTo>
                <a:lnTo>
                  <a:pt x="19812" y="0"/>
                </a:lnTo>
                <a:lnTo>
                  <a:pt x="28956" y="0"/>
                </a:lnTo>
                <a:lnTo>
                  <a:pt x="33528" y="1524"/>
                </a:lnTo>
                <a:lnTo>
                  <a:pt x="36671" y="1524"/>
                </a:lnTo>
                <a:lnTo>
                  <a:pt x="42767" y="4572"/>
                </a:lnTo>
                <a:lnTo>
                  <a:pt x="47339" y="9144"/>
                </a:lnTo>
                <a:lnTo>
                  <a:pt x="48101" y="10668"/>
                </a:lnTo>
                <a:lnTo>
                  <a:pt x="18288" y="10668"/>
                </a:lnTo>
                <a:lnTo>
                  <a:pt x="12192" y="13716"/>
                </a:lnTo>
                <a:lnTo>
                  <a:pt x="9144" y="16764"/>
                </a:lnTo>
                <a:lnTo>
                  <a:pt x="6096" y="18288"/>
                </a:lnTo>
                <a:close/>
              </a:path>
              <a:path w="56514" h="86995">
                <a:moveTo>
                  <a:pt x="56483" y="86963"/>
                </a:moveTo>
                <a:lnTo>
                  <a:pt x="0" y="86963"/>
                </a:lnTo>
                <a:lnTo>
                  <a:pt x="0" y="76295"/>
                </a:lnTo>
                <a:lnTo>
                  <a:pt x="33528" y="42672"/>
                </a:lnTo>
                <a:lnTo>
                  <a:pt x="35052" y="39624"/>
                </a:lnTo>
                <a:lnTo>
                  <a:pt x="36671" y="38100"/>
                </a:lnTo>
                <a:lnTo>
                  <a:pt x="36671" y="36576"/>
                </a:lnTo>
                <a:lnTo>
                  <a:pt x="38195" y="33528"/>
                </a:lnTo>
                <a:lnTo>
                  <a:pt x="38195" y="32004"/>
                </a:lnTo>
                <a:lnTo>
                  <a:pt x="39719" y="30480"/>
                </a:lnTo>
                <a:lnTo>
                  <a:pt x="39719" y="24384"/>
                </a:lnTo>
                <a:lnTo>
                  <a:pt x="38195" y="21336"/>
                </a:lnTo>
                <a:lnTo>
                  <a:pt x="38195" y="18288"/>
                </a:lnTo>
                <a:lnTo>
                  <a:pt x="36671" y="16764"/>
                </a:lnTo>
                <a:lnTo>
                  <a:pt x="35052" y="15240"/>
                </a:lnTo>
                <a:lnTo>
                  <a:pt x="35052" y="13716"/>
                </a:lnTo>
                <a:lnTo>
                  <a:pt x="33528" y="12192"/>
                </a:lnTo>
                <a:lnTo>
                  <a:pt x="30480" y="12192"/>
                </a:lnTo>
                <a:lnTo>
                  <a:pt x="28956" y="10668"/>
                </a:lnTo>
                <a:lnTo>
                  <a:pt x="48101" y="10668"/>
                </a:lnTo>
                <a:lnTo>
                  <a:pt x="48863" y="12192"/>
                </a:lnTo>
                <a:lnTo>
                  <a:pt x="48863" y="15240"/>
                </a:lnTo>
                <a:lnTo>
                  <a:pt x="51911" y="21336"/>
                </a:lnTo>
                <a:lnTo>
                  <a:pt x="51911" y="28956"/>
                </a:lnTo>
                <a:lnTo>
                  <a:pt x="50387" y="32004"/>
                </a:lnTo>
                <a:lnTo>
                  <a:pt x="50387" y="33528"/>
                </a:lnTo>
                <a:lnTo>
                  <a:pt x="42767" y="48768"/>
                </a:lnTo>
                <a:lnTo>
                  <a:pt x="39719" y="50292"/>
                </a:lnTo>
                <a:lnTo>
                  <a:pt x="36671" y="53340"/>
                </a:lnTo>
                <a:lnTo>
                  <a:pt x="33528" y="57912"/>
                </a:lnTo>
                <a:lnTo>
                  <a:pt x="15240" y="76295"/>
                </a:lnTo>
                <a:lnTo>
                  <a:pt x="56483" y="76295"/>
                </a:lnTo>
                <a:lnTo>
                  <a:pt x="56483" y="8696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2620042" y="8321136"/>
            <a:ext cx="202977" cy="88486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ransition spd="med">
    <p:wipe dir="d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037641" y="10411015"/>
            <a:ext cx="189261" cy="762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69213" y="530828"/>
            <a:ext cx="52069" cy="85725"/>
          </a:xfrm>
          <a:custGeom>
            <a:avLst/>
            <a:gdLst/>
            <a:ahLst/>
            <a:cxnLst/>
            <a:rect l="l" t="t" r="r" b="b"/>
            <a:pathLst>
              <a:path w="52070" h="85725">
                <a:moveTo>
                  <a:pt x="51816" y="10668"/>
                </a:moveTo>
                <a:lnTo>
                  <a:pt x="0" y="10668"/>
                </a:lnTo>
                <a:lnTo>
                  <a:pt x="0" y="0"/>
                </a:lnTo>
                <a:lnTo>
                  <a:pt x="51816" y="0"/>
                </a:lnTo>
                <a:lnTo>
                  <a:pt x="51816" y="10668"/>
                </a:lnTo>
                <a:close/>
              </a:path>
              <a:path w="52070" h="85725">
                <a:moveTo>
                  <a:pt x="32004" y="76200"/>
                </a:moveTo>
                <a:lnTo>
                  <a:pt x="19812" y="76200"/>
                </a:lnTo>
                <a:lnTo>
                  <a:pt x="19812" y="10668"/>
                </a:lnTo>
                <a:lnTo>
                  <a:pt x="32004" y="10668"/>
                </a:lnTo>
                <a:lnTo>
                  <a:pt x="32004" y="76200"/>
                </a:lnTo>
                <a:close/>
              </a:path>
              <a:path w="52070" h="85725">
                <a:moveTo>
                  <a:pt x="51816" y="85439"/>
                </a:moveTo>
                <a:lnTo>
                  <a:pt x="0" y="85439"/>
                </a:lnTo>
                <a:lnTo>
                  <a:pt x="0" y="76200"/>
                </a:lnTo>
                <a:lnTo>
                  <a:pt x="51816" y="76200"/>
                </a:lnTo>
                <a:lnTo>
                  <a:pt x="51816" y="8543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42461" y="550641"/>
            <a:ext cx="52069" cy="66039"/>
          </a:xfrm>
          <a:custGeom>
            <a:avLst/>
            <a:gdLst/>
            <a:ahLst/>
            <a:cxnLst/>
            <a:rect l="l" t="t" r="r" b="b"/>
            <a:pathLst>
              <a:path w="52070" h="66040">
                <a:moveTo>
                  <a:pt x="10668" y="65627"/>
                </a:moveTo>
                <a:lnTo>
                  <a:pt x="0" y="65627"/>
                </a:lnTo>
                <a:lnTo>
                  <a:pt x="0" y="0"/>
                </a:lnTo>
                <a:lnTo>
                  <a:pt x="10668" y="0"/>
                </a:lnTo>
                <a:lnTo>
                  <a:pt x="10668" y="10668"/>
                </a:lnTo>
                <a:lnTo>
                  <a:pt x="22860" y="10668"/>
                </a:lnTo>
                <a:lnTo>
                  <a:pt x="21336" y="12287"/>
                </a:lnTo>
                <a:lnTo>
                  <a:pt x="19812" y="12287"/>
                </a:lnTo>
                <a:lnTo>
                  <a:pt x="16764" y="15335"/>
                </a:lnTo>
                <a:lnTo>
                  <a:pt x="15240" y="18383"/>
                </a:lnTo>
                <a:lnTo>
                  <a:pt x="10668" y="22955"/>
                </a:lnTo>
                <a:lnTo>
                  <a:pt x="10668" y="65627"/>
                </a:lnTo>
                <a:close/>
              </a:path>
              <a:path w="52070" h="66040">
                <a:moveTo>
                  <a:pt x="24384" y="10668"/>
                </a:moveTo>
                <a:lnTo>
                  <a:pt x="10668" y="10668"/>
                </a:lnTo>
                <a:lnTo>
                  <a:pt x="12192" y="9144"/>
                </a:lnTo>
                <a:lnTo>
                  <a:pt x="13716" y="6096"/>
                </a:lnTo>
                <a:lnTo>
                  <a:pt x="16764" y="6096"/>
                </a:lnTo>
                <a:lnTo>
                  <a:pt x="21336" y="1524"/>
                </a:lnTo>
                <a:lnTo>
                  <a:pt x="22860" y="1524"/>
                </a:lnTo>
                <a:lnTo>
                  <a:pt x="24384" y="0"/>
                </a:lnTo>
                <a:lnTo>
                  <a:pt x="38100" y="0"/>
                </a:lnTo>
                <a:lnTo>
                  <a:pt x="44196" y="1524"/>
                </a:lnTo>
                <a:lnTo>
                  <a:pt x="47244" y="4572"/>
                </a:lnTo>
                <a:lnTo>
                  <a:pt x="50292" y="9144"/>
                </a:lnTo>
                <a:lnTo>
                  <a:pt x="25908" y="9144"/>
                </a:lnTo>
                <a:lnTo>
                  <a:pt x="24384" y="10668"/>
                </a:lnTo>
                <a:close/>
              </a:path>
              <a:path w="52070" h="66040">
                <a:moveTo>
                  <a:pt x="51816" y="65627"/>
                </a:moveTo>
                <a:lnTo>
                  <a:pt x="41148" y="65627"/>
                </a:lnTo>
                <a:lnTo>
                  <a:pt x="41148" y="18383"/>
                </a:lnTo>
                <a:lnTo>
                  <a:pt x="38100" y="12287"/>
                </a:lnTo>
                <a:lnTo>
                  <a:pt x="36576" y="10668"/>
                </a:lnTo>
                <a:lnTo>
                  <a:pt x="33528" y="9144"/>
                </a:lnTo>
                <a:lnTo>
                  <a:pt x="50292" y="9144"/>
                </a:lnTo>
                <a:lnTo>
                  <a:pt x="51816" y="15335"/>
                </a:lnTo>
                <a:lnTo>
                  <a:pt x="51816" y="6562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01147" y="521781"/>
            <a:ext cx="32384" cy="8889"/>
          </a:xfrm>
          <a:custGeom>
            <a:avLst/>
            <a:gdLst/>
            <a:ahLst/>
            <a:cxnLst/>
            <a:rect l="l" t="t" r="r" b="b"/>
            <a:pathLst>
              <a:path w="32384" h="8890">
                <a:moveTo>
                  <a:pt x="0" y="0"/>
                </a:moveTo>
                <a:lnTo>
                  <a:pt x="32004" y="0"/>
                </a:lnTo>
                <a:lnTo>
                  <a:pt x="32004" y="8890"/>
                </a:lnTo>
                <a:lnTo>
                  <a:pt x="0" y="889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06481" y="530671"/>
            <a:ext cx="0" cy="104138"/>
          </a:xfrm>
          <a:custGeom>
            <a:avLst/>
            <a:gdLst/>
            <a:ahLst/>
            <a:cxnLst/>
            <a:rect l="l" t="t" r="r" b="b"/>
            <a:pathLst>
              <a:path h="104140">
                <a:moveTo>
                  <a:pt x="0" y="0"/>
                </a:moveTo>
                <a:lnTo>
                  <a:pt x="0" y="104139"/>
                </a:lnTo>
              </a:path>
            </a:pathLst>
          </a:custGeom>
          <a:ln w="1066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01147" y="634810"/>
            <a:ext cx="32384" cy="8889"/>
          </a:xfrm>
          <a:custGeom>
            <a:avLst/>
            <a:gdLst/>
            <a:ahLst/>
            <a:cxnLst/>
            <a:rect l="l" t="t" r="r" b="b"/>
            <a:pathLst>
              <a:path w="32384" h="8890">
                <a:moveTo>
                  <a:pt x="0" y="0"/>
                </a:moveTo>
                <a:lnTo>
                  <a:pt x="32004" y="0"/>
                </a:lnTo>
                <a:lnTo>
                  <a:pt x="32004" y="8890"/>
                </a:lnTo>
                <a:lnTo>
                  <a:pt x="0" y="889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60679" y="530828"/>
            <a:ext cx="128111" cy="869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017841" y="521781"/>
            <a:ext cx="32384" cy="8889"/>
          </a:xfrm>
          <a:custGeom>
            <a:avLst/>
            <a:gdLst/>
            <a:ahLst/>
            <a:cxnLst/>
            <a:rect l="l" t="t" r="r" b="b"/>
            <a:pathLst>
              <a:path w="32384" h="8890">
                <a:moveTo>
                  <a:pt x="0" y="0"/>
                </a:moveTo>
                <a:lnTo>
                  <a:pt x="32004" y="0"/>
                </a:lnTo>
                <a:lnTo>
                  <a:pt x="32004" y="8890"/>
                </a:lnTo>
                <a:lnTo>
                  <a:pt x="0" y="889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44511" y="530671"/>
            <a:ext cx="0" cy="104138"/>
          </a:xfrm>
          <a:custGeom>
            <a:avLst/>
            <a:gdLst/>
            <a:ahLst/>
            <a:cxnLst/>
            <a:rect l="l" t="t" r="r" b="b"/>
            <a:pathLst>
              <a:path h="104140">
                <a:moveTo>
                  <a:pt x="0" y="0"/>
                </a:moveTo>
                <a:lnTo>
                  <a:pt x="0" y="104139"/>
                </a:lnTo>
              </a:path>
            </a:pathLst>
          </a:custGeom>
          <a:ln w="1066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017841" y="634810"/>
            <a:ext cx="32384" cy="8889"/>
          </a:xfrm>
          <a:custGeom>
            <a:avLst/>
            <a:gdLst/>
            <a:ahLst/>
            <a:cxnLst/>
            <a:rect l="l" t="t" r="r" b="b"/>
            <a:pathLst>
              <a:path w="32384" h="8890">
                <a:moveTo>
                  <a:pt x="0" y="0"/>
                </a:moveTo>
                <a:lnTo>
                  <a:pt x="32004" y="0"/>
                </a:lnTo>
                <a:lnTo>
                  <a:pt x="32004" y="8890"/>
                </a:lnTo>
                <a:lnTo>
                  <a:pt x="0" y="889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098708" y="550640"/>
            <a:ext cx="20320" cy="67310"/>
          </a:xfrm>
          <a:custGeom>
            <a:avLst/>
            <a:gdLst/>
            <a:ahLst/>
            <a:cxnLst/>
            <a:rect l="l" t="t" r="r" b="b"/>
            <a:pathLst>
              <a:path w="20319" h="67309">
                <a:moveTo>
                  <a:pt x="19812" y="13811"/>
                </a:moveTo>
                <a:lnTo>
                  <a:pt x="0" y="13811"/>
                </a:lnTo>
                <a:lnTo>
                  <a:pt x="0" y="6096"/>
                </a:lnTo>
                <a:lnTo>
                  <a:pt x="1524" y="4572"/>
                </a:lnTo>
                <a:lnTo>
                  <a:pt x="1524" y="3048"/>
                </a:lnTo>
                <a:lnTo>
                  <a:pt x="3048" y="1524"/>
                </a:lnTo>
                <a:lnTo>
                  <a:pt x="4572" y="1524"/>
                </a:lnTo>
                <a:lnTo>
                  <a:pt x="4572" y="0"/>
                </a:lnTo>
                <a:lnTo>
                  <a:pt x="15240" y="0"/>
                </a:lnTo>
                <a:lnTo>
                  <a:pt x="18288" y="3048"/>
                </a:lnTo>
                <a:lnTo>
                  <a:pt x="18288" y="4572"/>
                </a:lnTo>
                <a:lnTo>
                  <a:pt x="19812" y="6096"/>
                </a:lnTo>
                <a:lnTo>
                  <a:pt x="19812" y="13811"/>
                </a:lnTo>
                <a:close/>
              </a:path>
              <a:path w="20319" h="67309">
                <a:moveTo>
                  <a:pt x="15240" y="18383"/>
                </a:moveTo>
                <a:lnTo>
                  <a:pt x="4572" y="18383"/>
                </a:lnTo>
                <a:lnTo>
                  <a:pt x="4572" y="16859"/>
                </a:lnTo>
                <a:lnTo>
                  <a:pt x="3048" y="16859"/>
                </a:lnTo>
                <a:lnTo>
                  <a:pt x="1524" y="15335"/>
                </a:lnTo>
                <a:lnTo>
                  <a:pt x="1524" y="13811"/>
                </a:lnTo>
                <a:lnTo>
                  <a:pt x="18288" y="13811"/>
                </a:lnTo>
                <a:lnTo>
                  <a:pt x="18288" y="15335"/>
                </a:lnTo>
                <a:lnTo>
                  <a:pt x="15240" y="18383"/>
                </a:lnTo>
                <a:close/>
              </a:path>
              <a:path w="20319" h="67309">
                <a:moveTo>
                  <a:pt x="10668" y="19907"/>
                </a:moveTo>
                <a:lnTo>
                  <a:pt x="9144" y="19907"/>
                </a:lnTo>
                <a:lnTo>
                  <a:pt x="7620" y="18383"/>
                </a:lnTo>
                <a:lnTo>
                  <a:pt x="12192" y="18383"/>
                </a:lnTo>
                <a:lnTo>
                  <a:pt x="10668" y="19907"/>
                </a:lnTo>
                <a:close/>
              </a:path>
              <a:path w="20319" h="67309">
                <a:moveTo>
                  <a:pt x="16764" y="50387"/>
                </a:moveTo>
                <a:lnTo>
                  <a:pt x="3048" y="50387"/>
                </a:lnTo>
                <a:lnTo>
                  <a:pt x="6096" y="47339"/>
                </a:lnTo>
                <a:lnTo>
                  <a:pt x="13716" y="47339"/>
                </a:lnTo>
                <a:lnTo>
                  <a:pt x="15240" y="48863"/>
                </a:lnTo>
                <a:lnTo>
                  <a:pt x="16764" y="48863"/>
                </a:lnTo>
                <a:lnTo>
                  <a:pt x="16764" y="50387"/>
                </a:lnTo>
                <a:close/>
              </a:path>
              <a:path w="20319" h="67309">
                <a:moveTo>
                  <a:pt x="16764" y="65627"/>
                </a:moveTo>
                <a:lnTo>
                  <a:pt x="4572" y="65627"/>
                </a:lnTo>
                <a:lnTo>
                  <a:pt x="0" y="61055"/>
                </a:lnTo>
                <a:lnTo>
                  <a:pt x="0" y="53435"/>
                </a:lnTo>
                <a:lnTo>
                  <a:pt x="1524" y="51911"/>
                </a:lnTo>
                <a:lnTo>
                  <a:pt x="1524" y="50387"/>
                </a:lnTo>
                <a:lnTo>
                  <a:pt x="18288" y="50387"/>
                </a:lnTo>
                <a:lnTo>
                  <a:pt x="18288" y="51911"/>
                </a:lnTo>
                <a:lnTo>
                  <a:pt x="19812" y="53435"/>
                </a:lnTo>
                <a:lnTo>
                  <a:pt x="19812" y="61055"/>
                </a:lnTo>
                <a:lnTo>
                  <a:pt x="16764" y="64103"/>
                </a:lnTo>
                <a:lnTo>
                  <a:pt x="16764" y="65627"/>
                </a:lnTo>
                <a:close/>
              </a:path>
              <a:path w="20319" h="67309">
                <a:moveTo>
                  <a:pt x="12192" y="67151"/>
                </a:moveTo>
                <a:lnTo>
                  <a:pt x="7620" y="67151"/>
                </a:lnTo>
                <a:lnTo>
                  <a:pt x="6096" y="65627"/>
                </a:lnTo>
                <a:lnTo>
                  <a:pt x="13716" y="65627"/>
                </a:lnTo>
                <a:lnTo>
                  <a:pt x="12192" y="671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04344" y="702463"/>
            <a:ext cx="6573783" cy="108757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64641" y="2878455"/>
            <a:ext cx="98298" cy="9610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11137" y="2901314"/>
            <a:ext cx="64769" cy="71756"/>
          </a:xfrm>
          <a:custGeom>
            <a:avLst/>
            <a:gdLst/>
            <a:ahLst/>
            <a:cxnLst/>
            <a:rect l="l" t="t" r="r" b="b"/>
            <a:pathLst>
              <a:path w="64770" h="71755">
                <a:moveTo>
                  <a:pt x="41148" y="71723"/>
                </a:moveTo>
                <a:lnTo>
                  <a:pt x="33528" y="71723"/>
                </a:lnTo>
                <a:lnTo>
                  <a:pt x="24979" y="71127"/>
                </a:lnTo>
                <a:lnTo>
                  <a:pt x="0" y="36671"/>
                </a:lnTo>
                <a:lnTo>
                  <a:pt x="571" y="28954"/>
                </a:lnTo>
                <a:lnTo>
                  <a:pt x="22860" y="0"/>
                </a:lnTo>
                <a:lnTo>
                  <a:pt x="32004" y="0"/>
                </a:lnTo>
                <a:lnTo>
                  <a:pt x="58630" y="13811"/>
                </a:lnTo>
                <a:lnTo>
                  <a:pt x="28956" y="13811"/>
                </a:lnTo>
                <a:lnTo>
                  <a:pt x="25908" y="15335"/>
                </a:lnTo>
                <a:lnTo>
                  <a:pt x="19812" y="21431"/>
                </a:lnTo>
                <a:lnTo>
                  <a:pt x="19812" y="30575"/>
                </a:lnTo>
                <a:lnTo>
                  <a:pt x="64170" y="30575"/>
                </a:lnTo>
                <a:lnTo>
                  <a:pt x="64317" y="31551"/>
                </a:lnTo>
                <a:lnTo>
                  <a:pt x="64008" y="41243"/>
                </a:lnTo>
                <a:lnTo>
                  <a:pt x="18288" y="41243"/>
                </a:lnTo>
                <a:lnTo>
                  <a:pt x="18288" y="47339"/>
                </a:lnTo>
                <a:lnTo>
                  <a:pt x="19812" y="51911"/>
                </a:lnTo>
                <a:lnTo>
                  <a:pt x="22860" y="54959"/>
                </a:lnTo>
                <a:lnTo>
                  <a:pt x="28956" y="58007"/>
                </a:lnTo>
                <a:lnTo>
                  <a:pt x="60960" y="58007"/>
                </a:lnTo>
                <a:lnTo>
                  <a:pt x="57912" y="64103"/>
                </a:lnTo>
                <a:lnTo>
                  <a:pt x="53340" y="67151"/>
                </a:lnTo>
                <a:lnTo>
                  <a:pt x="47244" y="70199"/>
                </a:lnTo>
                <a:lnTo>
                  <a:pt x="41148" y="71723"/>
                </a:lnTo>
                <a:close/>
              </a:path>
              <a:path w="64770" h="71755">
                <a:moveTo>
                  <a:pt x="64170" y="30575"/>
                </a:moveTo>
                <a:lnTo>
                  <a:pt x="47244" y="30575"/>
                </a:lnTo>
                <a:lnTo>
                  <a:pt x="45720" y="24479"/>
                </a:lnTo>
                <a:lnTo>
                  <a:pt x="45720" y="21431"/>
                </a:lnTo>
                <a:lnTo>
                  <a:pt x="39624" y="15335"/>
                </a:lnTo>
                <a:lnTo>
                  <a:pt x="36576" y="13811"/>
                </a:lnTo>
                <a:lnTo>
                  <a:pt x="58630" y="13811"/>
                </a:lnTo>
                <a:lnTo>
                  <a:pt x="60364" y="16168"/>
                </a:lnTo>
                <a:lnTo>
                  <a:pt x="63055" y="23145"/>
                </a:lnTo>
                <a:lnTo>
                  <a:pt x="64170" y="30575"/>
                </a:lnTo>
                <a:close/>
              </a:path>
              <a:path w="64770" h="71755">
                <a:moveTo>
                  <a:pt x="60960" y="58007"/>
                </a:moveTo>
                <a:lnTo>
                  <a:pt x="39624" y="58007"/>
                </a:lnTo>
                <a:lnTo>
                  <a:pt x="42672" y="54959"/>
                </a:lnTo>
                <a:lnTo>
                  <a:pt x="45720" y="48863"/>
                </a:lnTo>
                <a:lnTo>
                  <a:pt x="64008" y="51911"/>
                </a:lnTo>
                <a:lnTo>
                  <a:pt x="60960" y="580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88956" y="2901315"/>
            <a:ext cx="102235" cy="70485"/>
          </a:xfrm>
          <a:custGeom>
            <a:avLst/>
            <a:gdLst/>
            <a:ahLst/>
            <a:cxnLst/>
            <a:rect l="l" t="t" r="r" b="b"/>
            <a:pathLst>
              <a:path w="102234" h="70485">
                <a:moveTo>
                  <a:pt x="57912" y="10763"/>
                </a:moveTo>
                <a:lnTo>
                  <a:pt x="16764" y="10763"/>
                </a:lnTo>
                <a:lnTo>
                  <a:pt x="22860" y="3048"/>
                </a:lnTo>
                <a:lnTo>
                  <a:pt x="30480" y="0"/>
                </a:lnTo>
                <a:lnTo>
                  <a:pt x="42672" y="0"/>
                </a:lnTo>
                <a:lnTo>
                  <a:pt x="47244" y="1524"/>
                </a:lnTo>
                <a:lnTo>
                  <a:pt x="53340" y="4572"/>
                </a:lnTo>
                <a:lnTo>
                  <a:pt x="56388" y="7620"/>
                </a:lnTo>
                <a:lnTo>
                  <a:pt x="57912" y="10763"/>
                </a:lnTo>
                <a:close/>
              </a:path>
              <a:path w="102234" h="70485">
                <a:moveTo>
                  <a:pt x="100181" y="10763"/>
                </a:moveTo>
                <a:lnTo>
                  <a:pt x="57912" y="10763"/>
                </a:lnTo>
                <a:lnTo>
                  <a:pt x="60960" y="7620"/>
                </a:lnTo>
                <a:lnTo>
                  <a:pt x="64008" y="4572"/>
                </a:lnTo>
                <a:lnTo>
                  <a:pt x="68580" y="3048"/>
                </a:lnTo>
                <a:lnTo>
                  <a:pt x="71723" y="1524"/>
                </a:lnTo>
                <a:lnTo>
                  <a:pt x="76295" y="0"/>
                </a:lnTo>
                <a:lnTo>
                  <a:pt x="85439" y="0"/>
                </a:lnTo>
                <a:lnTo>
                  <a:pt x="88487" y="1524"/>
                </a:lnTo>
                <a:lnTo>
                  <a:pt x="93059" y="3048"/>
                </a:lnTo>
                <a:lnTo>
                  <a:pt x="96107" y="4572"/>
                </a:lnTo>
                <a:lnTo>
                  <a:pt x="99155" y="7620"/>
                </a:lnTo>
                <a:lnTo>
                  <a:pt x="100181" y="10763"/>
                </a:lnTo>
                <a:close/>
              </a:path>
              <a:path w="102234" h="70485">
                <a:moveTo>
                  <a:pt x="18288" y="70199"/>
                </a:moveTo>
                <a:lnTo>
                  <a:pt x="0" y="70199"/>
                </a:lnTo>
                <a:lnTo>
                  <a:pt x="0" y="1524"/>
                </a:lnTo>
                <a:lnTo>
                  <a:pt x="16764" y="1524"/>
                </a:lnTo>
                <a:lnTo>
                  <a:pt x="16764" y="10763"/>
                </a:lnTo>
                <a:lnTo>
                  <a:pt x="100181" y="10763"/>
                </a:lnTo>
                <a:lnTo>
                  <a:pt x="100679" y="12287"/>
                </a:lnTo>
                <a:lnTo>
                  <a:pt x="101441" y="13811"/>
                </a:lnTo>
                <a:lnTo>
                  <a:pt x="30480" y="13811"/>
                </a:lnTo>
                <a:lnTo>
                  <a:pt x="24384" y="16859"/>
                </a:lnTo>
                <a:lnTo>
                  <a:pt x="21336" y="19907"/>
                </a:lnTo>
                <a:lnTo>
                  <a:pt x="19812" y="22955"/>
                </a:lnTo>
                <a:lnTo>
                  <a:pt x="19812" y="26003"/>
                </a:lnTo>
                <a:lnTo>
                  <a:pt x="18288" y="30575"/>
                </a:lnTo>
                <a:lnTo>
                  <a:pt x="18288" y="70199"/>
                </a:lnTo>
                <a:close/>
              </a:path>
              <a:path w="102234" h="70485">
                <a:moveTo>
                  <a:pt x="60960" y="70199"/>
                </a:moveTo>
                <a:lnTo>
                  <a:pt x="42672" y="70199"/>
                </a:lnTo>
                <a:lnTo>
                  <a:pt x="42672" y="21431"/>
                </a:lnTo>
                <a:lnTo>
                  <a:pt x="41148" y="19907"/>
                </a:lnTo>
                <a:lnTo>
                  <a:pt x="41148" y="18383"/>
                </a:lnTo>
                <a:lnTo>
                  <a:pt x="38100" y="15335"/>
                </a:lnTo>
                <a:lnTo>
                  <a:pt x="36576" y="15335"/>
                </a:lnTo>
                <a:lnTo>
                  <a:pt x="35052" y="13811"/>
                </a:lnTo>
                <a:lnTo>
                  <a:pt x="71723" y="13811"/>
                </a:lnTo>
                <a:lnTo>
                  <a:pt x="68580" y="15335"/>
                </a:lnTo>
                <a:lnTo>
                  <a:pt x="67056" y="16859"/>
                </a:lnTo>
                <a:lnTo>
                  <a:pt x="64008" y="18383"/>
                </a:lnTo>
                <a:lnTo>
                  <a:pt x="62484" y="19907"/>
                </a:lnTo>
                <a:lnTo>
                  <a:pt x="62484" y="22955"/>
                </a:lnTo>
                <a:lnTo>
                  <a:pt x="60960" y="26003"/>
                </a:lnTo>
                <a:lnTo>
                  <a:pt x="60960" y="70199"/>
                </a:lnTo>
                <a:close/>
              </a:path>
              <a:path w="102234" h="70485">
                <a:moveTo>
                  <a:pt x="102203" y="70199"/>
                </a:moveTo>
                <a:lnTo>
                  <a:pt x="83915" y="70199"/>
                </a:lnTo>
                <a:lnTo>
                  <a:pt x="83915" y="19907"/>
                </a:lnTo>
                <a:lnTo>
                  <a:pt x="82391" y="18383"/>
                </a:lnTo>
                <a:lnTo>
                  <a:pt x="80867" y="15335"/>
                </a:lnTo>
                <a:lnTo>
                  <a:pt x="77819" y="13811"/>
                </a:lnTo>
                <a:lnTo>
                  <a:pt x="101441" y="13811"/>
                </a:lnTo>
                <a:lnTo>
                  <a:pt x="102203" y="15335"/>
                </a:lnTo>
                <a:lnTo>
                  <a:pt x="102203" y="701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909447" y="2901313"/>
            <a:ext cx="67310" cy="97791"/>
          </a:xfrm>
          <a:custGeom>
            <a:avLst/>
            <a:gdLst/>
            <a:ahLst/>
            <a:cxnLst/>
            <a:rect l="l" t="t" r="r" b="b"/>
            <a:pathLst>
              <a:path w="67309" h="97789">
                <a:moveTo>
                  <a:pt x="60437" y="12287"/>
                </a:moveTo>
                <a:lnTo>
                  <a:pt x="16764" y="12287"/>
                </a:lnTo>
                <a:lnTo>
                  <a:pt x="18288" y="7620"/>
                </a:lnTo>
                <a:lnTo>
                  <a:pt x="21336" y="6096"/>
                </a:lnTo>
                <a:lnTo>
                  <a:pt x="26003" y="3048"/>
                </a:lnTo>
                <a:lnTo>
                  <a:pt x="29051" y="1524"/>
                </a:lnTo>
                <a:lnTo>
                  <a:pt x="33623" y="0"/>
                </a:lnTo>
                <a:lnTo>
                  <a:pt x="45815" y="0"/>
                </a:lnTo>
                <a:lnTo>
                  <a:pt x="53435" y="3048"/>
                </a:lnTo>
                <a:lnTo>
                  <a:pt x="58007" y="9144"/>
                </a:lnTo>
                <a:lnTo>
                  <a:pt x="60437" y="12287"/>
                </a:lnTo>
                <a:close/>
              </a:path>
              <a:path w="67309" h="97789">
                <a:moveTo>
                  <a:pt x="18288" y="97631"/>
                </a:moveTo>
                <a:lnTo>
                  <a:pt x="0" y="97631"/>
                </a:lnTo>
                <a:lnTo>
                  <a:pt x="0" y="1524"/>
                </a:lnTo>
                <a:lnTo>
                  <a:pt x="16764" y="1524"/>
                </a:lnTo>
                <a:lnTo>
                  <a:pt x="16764" y="12287"/>
                </a:lnTo>
                <a:lnTo>
                  <a:pt x="60437" y="12287"/>
                </a:lnTo>
                <a:lnTo>
                  <a:pt x="62007" y="14318"/>
                </a:lnTo>
                <a:lnTo>
                  <a:pt x="62480" y="15335"/>
                </a:lnTo>
                <a:lnTo>
                  <a:pt x="29051" y="15335"/>
                </a:lnTo>
                <a:lnTo>
                  <a:pt x="24384" y="16859"/>
                </a:lnTo>
                <a:lnTo>
                  <a:pt x="21336" y="19907"/>
                </a:lnTo>
                <a:lnTo>
                  <a:pt x="19812" y="22955"/>
                </a:lnTo>
                <a:lnTo>
                  <a:pt x="18288" y="29051"/>
                </a:lnTo>
                <a:lnTo>
                  <a:pt x="18288" y="42767"/>
                </a:lnTo>
                <a:lnTo>
                  <a:pt x="19812" y="48863"/>
                </a:lnTo>
                <a:lnTo>
                  <a:pt x="22860" y="51911"/>
                </a:lnTo>
                <a:lnTo>
                  <a:pt x="26003" y="56483"/>
                </a:lnTo>
                <a:lnTo>
                  <a:pt x="29051" y="58007"/>
                </a:lnTo>
                <a:lnTo>
                  <a:pt x="61563" y="58007"/>
                </a:lnTo>
                <a:lnTo>
                  <a:pt x="58007" y="62579"/>
                </a:lnTo>
                <a:lnTo>
                  <a:pt x="18288" y="62579"/>
                </a:lnTo>
                <a:lnTo>
                  <a:pt x="18288" y="97631"/>
                </a:lnTo>
                <a:close/>
              </a:path>
              <a:path w="67309" h="97789">
                <a:moveTo>
                  <a:pt x="61563" y="58007"/>
                </a:moveTo>
                <a:lnTo>
                  <a:pt x="38195" y="58007"/>
                </a:lnTo>
                <a:lnTo>
                  <a:pt x="41243" y="56483"/>
                </a:lnTo>
                <a:lnTo>
                  <a:pt x="44291" y="53435"/>
                </a:lnTo>
                <a:lnTo>
                  <a:pt x="47339" y="48863"/>
                </a:lnTo>
                <a:lnTo>
                  <a:pt x="48863" y="44291"/>
                </a:lnTo>
                <a:lnTo>
                  <a:pt x="48863" y="29051"/>
                </a:lnTo>
                <a:lnTo>
                  <a:pt x="47339" y="22955"/>
                </a:lnTo>
                <a:lnTo>
                  <a:pt x="41243" y="16859"/>
                </a:lnTo>
                <a:lnTo>
                  <a:pt x="38195" y="15335"/>
                </a:lnTo>
                <a:lnTo>
                  <a:pt x="62480" y="15335"/>
                </a:lnTo>
                <a:lnTo>
                  <a:pt x="64865" y="20466"/>
                </a:lnTo>
                <a:lnTo>
                  <a:pt x="66579" y="27454"/>
                </a:lnTo>
                <a:lnTo>
                  <a:pt x="67151" y="35147"/>
                </a:lnTo>
                <a:lnTo>
                  <a:pt x="66579" y="43719"/>
                </a:lnTo>
                <a:lnTo>
                  <a:pt x="64865" y="51149"/>
                </a:lnTo>
                <a:lnTo>
                  <a:pt x="62007" y="57435"/>
                </a:lnTo>
                <a:lnTo>
                  <a:pt x="61563" y="58007"/>
                </a:lnTo>
                <a:close/>
              </a:path>
              <a:path w="67309" h="97789">
                <a:moveTo>
                  <a:pt x="45815" y="71723"/>
                </a:moveTo>
                <a:lnTo>
                  <a:pt x="30575" y="71723"/>
                </a:lnTo>
                <a:lnTo>
                  <a:pt x="27527" y="70199"/>
                </a:lnTo>
                <a:lnTo>
                  <a:pt x="24384" y="68675"/>
                </a:lnTo>
                <a:lnTo>
                  <a:pt x="18288" y="62579"/>
                </a:lnTo>
                <a:lnTo>
                  <a:pt x="58007" y="62579"/>
                </a:lnTo>
                <a:lnTo>
                  <a:pt x="53435" y="68675"/>
                </a:lnTo>
                <a:lnTo>
                  <a:pt x="45815" y="7172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979932" y="2875407"/>
            <a:ext cx="2561748" cy="12506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555492" y="2953512"/>
            <a:ext cx="20320" cy="20320"/>
          </a:xfrm>
          <a:custGeom>
            <a:avLst/>
            <a:gdLst/>
            <a:ahLst/>
            <a:cxnLst/>
            <a:rect l="l" t="t" r="r" b="b"/>
            <a:pathLst>
              <a:path w="20320" h="20319">
                <a:moveTo>
                  <a:pt x="0" y="0"/>
                </a:moveTo>
                <a:lnTo>
                  <a:pt x="19812" y="0"/>
                </a:lnTo>
                <a:lnTo>
                  <a:pt x="19812" y="19812"/>
                </a:lnTo>
                <a:lnTo>
                  <a:pt x="0" y="19812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61594" y="3171443"/>
            <a:ext cx="1356550" cy="9753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969961" y="3172874"/>
            <a:ext cx="85439" cy="9458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107408" y="3197257"/>
            <a:ext cx="62865" cy="71756"/>
          </a:xfrm>
          <a:custGeom>
            <a:avLst/>
            <a:gdLst/>
            <a:ahLst/>
            <a:cxnLst/>
            <a:rect l="l" t="t" r="r" b="b"/>
            <a:pathLst>
              <a:path w="62864" h="71754">
                <a:moveTo>
                  <a:pt x="39622" y="71723"/>
                </a:moveTo>
                <a:lnTo>
                  <a:pt x="32002" y="71723"/>
                </a:lnTo>
                <a:lnTo>
                  <a:pt x="25136" y="71151"/>
                </a:lnTo>
                <a:lnTo>
                  <a:pt x="119" y="39719"/>
                </a:lnTo>
                <a:lnTo>
                  <a:pt x="0" y="35147"/>
                </a:lnTo>
                <a:lnTo>
                  <a:pt x="450" y="28083"/>
                </a:lnTo>
                <a:lnTo>
                  <a:pt x="32002" y="0"/>
                </a:lnTo>
                <a:lnTo>
                  <a:pt x="41146" y="0"/>
                </a:lnTo>
                <a:lnTo>
                  <a:pt x="48766" y="3048"/>
                </a:lnTo>
                <a:lnTo>
                  <a:pt x="54862" y="9144"/>
                </a:lnTo>
                <a:lnTo>
                  <a:pt x="25906" y="9144"/>
                </a:lnTo>
                <a:lnTo>
                  <a:pt x="21238" y="10668"/>
                </a:lnTo>
                <a:lnTo>
                  <a:pt x="18190" y="15240"/>
                </a:lnTo>
                <a:lnTo>
                  <a:pt x="15142" y="18288"/>
                </a:lnTo>
                <a:lnTo>
                  <a:pt x="12094" y="22955"/>
                </a:lnTo>
                <a:lnTo>
                  <a:pt x="12094" y="29051"/>
                </a:lnTo>
                <a:lnTo>
                  <a:pt x="62048" y="29051"/>
                </a:lnTo>
                <a:lnTo>
                  <a:pt x="62482" y="35147"/>
                </a:lnTo>
                <a:lnTo>
                  <a:pt x="62482" y="39719"/>
                </a:lnTo>
                <a:lnTo>
                  <a:pt x="12094" y="39719"/>
                </a:lnTo>
                <a:lnTo>
                  <a:pt x="12094" y="45815"/>
                </a:lnTo>
                <a:lnTo>
                  <a:pt x="13618" y="51911"/>
                </a:lnTo>
                <a:lnTo>
                  <a:pt x="18190" y="56483"/>
                </a:lnTo>
                <a:lnTo>
                  <a:pt x="21238" y="61055"/>
                </a:lnTo>
                <a:lnTo>
                  <a:pt x="25906" y="62579"/>
                </a:lnTo>
                <a:lnTo>
                  <a:pt x="57910" y="62579"/>
                </a:lnTo>
                <a:lnTo>
                  <a:pt x="51814" y="65627"/>
                </a:lnTo>
                <a:lnTo>
                  <a:pt x="47242" y="70199"/>
                </a:lnTo>
                <a:lnTo>
                  <a:pt x="39622" y="71723"/>
                </a:lnTo>
                <a:close/>
              </a:path>
              <a:path w="62864" h="71754">
                <a:moveTo>
                  <a:pt x="62048" y="29051"/>
                </a:moveTo>
                <a:lnTo>
                  <a:pt x="50290" y="29051"/>
                </a:lnTo>
                <a:lnTo>
                  <a:pt x="50290" y="22955"/>
                </a:lnTo>
                <a:lnTo>
                  <a:pt x="48766" y="19907"/>
                </a:lnTo>
                <a:lnTo>
                  <a:pt x="45718" y="16764"/>
                </a:lnTo>
                <a:lnTo>
                  <a:pt x="42670" y="12192"/>
                </a:lnTo>
                <a:lnTo>
                  <a:pt x="38098" y="9144"/>
                </a:lnTo>
                <a:lnTo>
                  <a:pt x="54862" y="9144"/>
                </a:lnTo>
                <a:lnTo>
                  <a:pt x="57990" y="14302"/>
                </a:lnTo>
                <a:lnTo>
                  <a:pt x="60386" y="20431"/>
                </a:lnTo>
                <a:lnTo>
                  <a:pt x="61934" y="27440"/>
                </a:lnTo>
                <a:lnTo>
                  <a:pt x="62048" y="29051"/>
                </a:lnTo>
                <a:close/>
              </a:path>
              <a:path w="62864" h="71754">
                <a:moveTo>
                  <a:pt x="57910" y="62579"/>
                </a:moveTo>
                <a:lnTo>
                  <a:pt x="36574" y="62579"/>
                </a:lnTo>
                <a:lnTo>
                  <a:pt x="42670" y="59531"/>
                </a:lnTo>
                <a:lnTo>
                  <a:pt x="48766" y="53435"/>
                </a:lnTo>
                <a:lnTo>
                  <a:pt x="50290" y="48863"/>
                </a:lnTo>
                <a:lnTo>
                  <a:pt x="62482" y="50387"/>
                </a:lnTo>
                <a:lnTo>
                  <a:pt x="60958" y="56483"/>
                </a:lnTo>
                <a:lnTo>
                  <a:pt x="57910" y="625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185131" y="3197256"/>
            <a:ext cx="93345" cy="70485"/>
          </a:xfrm>
          <a:custGeom>
            <a:avLst/>
            <a:gdLst/>
            <a:ahLst/>
            <a:cxnLst/>
            <a:rect l="l" t="t" r="r" b="b"/>
            <a:pathLst>
              <a:path w="93344" h="70485">
                <a:moveTo>
                  <a:pt x="22860" y="10668"/>
                </a:moveTo>
                <a:lnTo>
                  <a:pt x="10668" y="10668"/>
                </a:lnTo>
                <a:lnTo>
                  <a:pt x="12192" y="7620"/>
                </a:lnTo>
                <a:lnTo>
                  <a:pt x="15240" y="4572"/>
                </a:lnTo>
                <a:lnTo>
                  <a:pt x="18288" y="3048"/>
                </a:lnTo>
                <a:lnTo>
                  <a:pt x="22860" y="1524"/>
                </a:lnTo>
                <a:lnTo>
                  <a:pt x="25908" y="0"/>
                </a:lnTo>
                <a:lnTo>
                  <a:pt x="36576" y="0"/>
                </a:lnTo>
                <a:lnTo>
                  <a:pt x="41148" y="1524"/>
                </a:lnTo>
                <a:lnTo>
                  <a:pt x="47244" y="4572"/>
                </a:lnTo>
                <a:lnTo>
                  <a:pt x="48768" y="7620"/>
                </a:lnTo>
                <a:lnTo>
                  <a:pt x="49276" y="9144"/>
                </a:lnTo>
                <a:lnTo>
                  <a:pt x="25908" y="9144"/>
                </a:lnTo>
                <a:lnTo>
                  <a:pt x="22860" y="10668"/>
                </a:lnTo>
                <a:close/>
              </a:path>
              <a:path w="93344" h="70485">
                <a:moveTo>
                  <a:pt x="61055" y="12192"/>
                </a:moveTo>
                <a:lnTo>
                  <a:pt x="50292" y="12192"/>
                </a:lnTo>
                <a:lnTo>
                  <a:pt x="56388" y="3048"/>
                </a:lnTo>
                <a:lnTo>
                  <a:pt x="62579" y="0"/>
                </a:lnTo>
                <a:lnTo>
                  <a:pt x="79343" y="0"/>
                </a:lnTo>
                <a:lnTo>
                  <a:pt x="83915" y="1524"/>
                </a:lnTo>
                <a:lnTo>
                  <a:pt x="91535" y="9144"/>
                </a:lnTo>
                <a:lnTo>
                  <a:pt x="64103" y="9144"/>
                </a:lnTo>
                <a:lnTo>
                  <a:pt x="61055" y="12192"/>
                </a:lnTo>
                <a:close/>
              </a:path>
              <a:path w="93344" h="70485">
                <a:moveTo>
                  <a:pt x="10668" y="70199"/>
                </a:moveTo>
                <a:lnTo>
                  <a:pt x="0" y="70199"/>
                </a:lnTo>
                <a:lnTo>
                  <a:pt x="0" y="1524"/>
                </a:lnTo>
                <a:lnTo>
                  <a:pt x="10668" y="1524"/>
                </a:lnTo>
                <a:lnTo>
                  <a:pt x="10668" y="10668"/>
                </a:lnTo>
                <a:lnTo>
                  <a:pt x="22860" y="10668"/>
                </a:lnTo>
                <a:lnTo>
                  <a:pt x="16764" y="13716"/>
                </a:lnTo>
                <a:lnTo>
                  <a:pt x="15240" y="16764"/>
                </a:lnTo>
                <a:lnTo>
                  <a:pt x="13716" y="19907"/>
                </a:lnTo>
                <a:lnTo>
                  <a:pt x="12192" y="22955"/>
                </a:lnTo>
                <a:lnTo>
                  <a:pt x="10668" y="29051"/>
                </a:lnTo>
                <a:lnTo>
                  <a:pt x="10668" y="70199"/>
                </a:lnTo>
                <a:close/>
              </a:path>
              <a:path w="93344" h="70485">
                <a:moveTo>
                  <a:pt x="51816" y="70199"/>
                </a:moveTo>
                <a:lnTo>
                  <a:pt x="41148" y="70199"/>
                </a:lnTo>
                <a:lnTo>
                  <a:pt x="41148" y="19907"/>
                </a:lnTo>
                <a:lnTo>
                  <a:pt x="39624" y="16764"/>
                </a:lnTo>
                <a:lnTo>
                  <a:pt x="36576" y="10668"/>
                </a:lnTo>
                <a:lnTo>
                  <a:pt x="33528" y="9144"/>
                </a:lnTo>
                <a:lnTo>
                  <a:pt x="49276" y="9144"/>
                </a:lnTo>
                <a:lnTo>
                  <a:pt x="50292" y="12192"/>
                </a:lnTo>
                <a:lnTo>
                  <a:pt x="61055" y="12192"/>
                </a:lnTo>
                <a:lnTo>
                  <a:pt x="57912" y="15240"/>
                </a:lnTo>
                <a:lnTo>
                  <a:pt x="54864" y="18288"/>
                </a:lnTo>
                <a:lnTo>
                  <a:pt x="51816" y="22955"/>
                </a:lnTo>
                <a:lnTo>
                  <a:pt x="51816" y="70199"/>
                </a:lnTo>
                <a:close/>
              </a:path>
              <a:path w="93344" h="70485">
                <a:moveTo>
                  <a:pt x="93059" y="70199"/>
                </a:moveTo>
                <a:lnTo>
                  <a:pt x="82391" y="70199"/>
                </a:lnTo>
                <a:lnTo>
                  <a:pt x="82391" y="22955"/>
                </a:lnTo>
                <a:lnTo>
                  <a:pt x="80867" y="18288"/>
                </a:lnTo>
                <a:lnTo>
                  <a:pt x="80867" y="16764"/>
                </a:lnTo>
                <a:lnTo>
                  <a:pt x="74771" y="10668"/>
                </a:lnTo>
                <a:lnTo>
                  <a:pt x="71723" y="9144"/>
                </a:lnTo>
                <a:lnTo>
                  <a:pt x="91535" y="9144"/>
                </a:lnTo>
                <a:lnTo>
                  <a:pt x="93059" y="15240"/>
                </a:lnTo>
                <a:lnTo>
                  <a:pt x="93059" y="701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296572" y="3171348"/>
            <a:ext cx="3393662" cy="12506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708905" y="3253740"/>
            <a:ext cx="13970" cy="13969"/>
          </a:xfrm>
          <a:custGeom>
            <a:avLst/>
            <a:gdLst/>
            <a:ahLst/>
            <a:cxnLst/>
            <a:rect l="l" t="t" r="r" b="b"/>
            <a:pathLst>
              <a:path w="13970" h="13970">
                <a:moveTo>
                  <a:pt x="0" y="0"/>
                </a:moveTo>
                <a:lnTo>
                  <a:pt x="13716" y="0"/>
                </a:lnTo>
                <a:lnTo>
                  <a:pt x="13716" y="13716"/>
                </a:lnTo>
                <a:lnTo>
                  <a:pt x="0" y="13716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69213" y="3601497"/>
            <a:ext cx="52069" cy="85725"/>
          </a:xfrm>
          <a:custGeom>
            <a:avLst/>
            <a:gdLst/>
            <a:ahLst/>
            <a:cxnLst/>
            <a:rect l="l" t="t" r="r" b="b"/>
            <a:pathLst>
              <a:path w="52070" h="85725">
                <a:moveTo>
                  <a:pt x="51816" y="10668"/>
                </a:moveTo>
                <a:lnTo>
                  <a:pt x="0" y="10668"/>
                </a:lnTo>
                <a:lnTo>
                  <a:pt x="0" y="0"/>
                </a:lnTo>
                <a:lnTo>
                  <a:pt x="51816" y="0"/>
                </a:lnTo>
                <a:lnTo>
                  <a:pt x="51816" y="10668"/>
                </a:lnTo>
                <a:close/>
              </a:path>
              <a:path w="52070" h="85725">
                <a:moveTo>
                  <a:pt x="32004" y="76200"/>
                </a:moveTo>
                <a:lnTo>
                  <a:pt x="19812" y="76200"/>
                </a:lnTo>
                <a:lnTo>
                  <a:pt x="19812" y="10668"/>
                </a:lnTo>
                <a:lnTo>
                  <a:pt x="32004" y="10668"/>
                </a:lnTo>
                <a:lnTo>
                  <a:pt x="32004" y="76200"/>
                </a:lnTo>
                <a:close/>
              </a:path>
              <a:path w="52070" h="85725">
                <a:moveTo>
                  <a:pt x="51816" y="85439"/>
                </a:moveTo>
                <a:lnTo>
                  <a:pt x="0" y="85439"/>
                </a:lnTo>
                <a:lnTo>
                  <a:pt x="0" y="76200"/>
                </a:lnTo>
                <a:lnTo>
                  <a:pt x="51816" y="76200"/>
                </a:lnTo>
                <a:lnTo>
                  <a:pt x="51816" y="8543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42461" y="3621310"/>
            <a:ext cx="52069" cy="66039"/>
          </a:xfrm>
          <a:custGeom>
            <a:avLst/>
            <a:gdLst/>
            <a:ahLst/>
            <a:cxnLst/>
            <a:rect l="l" t="t" r="r" b="b"/>
            <a:pathLst>
              <a:path w="52070" h="66039">
                <a:moveTo>
                  <a:pt x="10668" y="65627"/>
                </a:moveTo>
                <a:lnTo>
                  <a:pt x="0" y="65627"/>
                </a:lnTo>
                <a:lnTo>
                  <a:pt x="0" y="0"/>
                </a:lnTo>
                <a:lnTo>
                  <a:pt x="10668" y="0"/>
                </a:lnTo>
                <a:lnTo>
                  <a:pt x="10668" y="10668"/>
                </a:lnTo>
                <a:lnTo>
                  <a:pt x="22860" y="10668"/>
                </a:lnTo>
                <a:lnTo>
                  <a:pt x="19812" y="13716"/>
                </a:lnTo>
                <a:lnTo>
                  <a:pt x="18288" y="13716"/>
                </a:lnTo>
                <a:lnTo>
                  <a:pt x="16764" y="16764"/>
                </a:lnTo>
                <a:lnTo>
                  <a:pt x="10668" y="22860"/>
                </a:lnTo>
                <a:lnTo>
                  <a:pt x="10668" y="65627"/>
                </a:lnTo>
                <a:close/>
              </a:path>
              <a:path w="52070" h="66039">
                <a:moveTo>
                  <a:pt x="24384" y="10668"/>
                </a:moveTo>
                <a:lnTo>
                  <a:pt x="10668" y="10668"/>
                </a:lnTo>
                <a:lnTo>
                  <a:pt x="13716" y="7620"/>
                </a:lnTo>
                <a:lnTo>
                  <a:pt x="16764" y="6096"/>
                </a:lnTo>
                <a:lnTo>
                  <a:pt x="21336" y="1524"/>
                </a:lnTo>
                <a:lnTo>
                  <a:pt x="22860" y="1524"/>
                </a:lnTo>
                <a:lnTo>
                  <a:pt x="24384" y="0"/>
                </a:lnTo>
                <a:lnTo>
                  <a:pt x="38100" y="0"/>
                </a:lnTo>
                <a:lnTo>
                  <a:pt x="44196" y="1524"/>
                </a:lnTo>
                <a:lnTo>
                  <a:pt x="47244" y="6096"/>
                </a:lnTo>
                <a:lnTo>
                  <a:pt x="50292" y="9144"/>
                </a:lnTo>
                <a:lnTo>
                  <a:pt x="25908" y="9144"/>
                </a:lnTo>
                <a:lnTo>
                  <a:pt x="24384" y="10668"/>
                </a:lnTo>
                <a:close/>
              </a:path>
              <a:path w="52070" h="66039">
                <a:moveTo>
                  <a:pt x="51816" y="65627"/>
                </a:moveTo>
                <a:lnTo>
                  <a:pt x="41148" y="65627"/>
                </a:lnTo>
                <a:lnTo>
                  <a:pt x="41148" y="19812"/>
                </a:lnTo>
                <a:lnTo>
                  <a:pt x="39624" y="15240"/>
                </a:lnTo>
                <a:lnTo>
                  <a:pt x="38100" y="12192"/>
                </a:lnTo>
                <a:lnTo>
                  <a:pt x="36576" y="10668"/>
                </a:lnTo>
                <a:lnTo>
                  <a:pt x="33528" y="9144"/>
                </a:lnTo>
                <a:lnTo>
                  <a:pt x="50292" y="9144"/>
                </a:lnTo>
                <a:lnTo>
                  <a:pt x="51816" y="15240"/>
                </a:lnTo>
                <a:lnTo>
                  <a:pt x="51816" y="6562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801147" y="3592449"/>
            <a:ext cx="32384" cy="8889"/>
          </a:xfrm>
          <a:custGeom>
            <a:avLst/>
            <a:gdLst/>
            <a:ahLst/>
            <a:cxnLst/>
            <a:rect l="l" t="t" r="r" b="b"/>
            <a:pathLst>
              <a:path w="32384" h="8889">
                <a:moveTo>
                  <a:pt x="0" y="0"/>
                </a:moveTo>
                <a:lnTo>
                  <a:pt x="32004" y="0"/>
                </a:lnTo>
                <a:lnTo>
                  <a:pt x="32004" y="8890"/>
                </a:lnTo>
                <a:lnTo>
                  <a:pt x="0" y="889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806481" y="3601339"/>
            <a:ext cx="0" cy="104138"/>
          </a:xfrm>
          <a:custGeom>
            <a:avLst/>
            <a:gdLst/>
            <a:ahLst/>
            <a:cxnLst/>
            <a:rect l="l" t="t" r="r" b="b"/>
            <a:pathLst>
              <a:path h="104139">
                <a:moveTo>
                  <a:pt x="0" y="0"/>
                </a:moveTo>
                <a:lnTo>
                  <a:pt x="0" y="104139"/>
                </a:lnTo>
              </a:path>
            </a:pathLst>
          </a:custGeom>
          <a:ln w="1066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01147" y="3705479"/>
            <a:ext cx="32384" cy="8889"/>
          </a:xfrm>
          <a:custGeom>
            <a:avLst/>
            <a:gdLst/>
            <a:ahLst/>
            <a:cxnLst/>
            <a:rect l="l" t="t" r="r" b="b"/>
            <a:pathLst>
              <a:path w="32384" h="8889">
                <a:moveTo>
                  <a:pt x="0" y="0"/>
                </a:moveTo>
                <a:lnTo>
                  <a:pt x="32004" y="0"/>
                </a:lnTo>
                <a:lnTo>
                  <a:pt x="32004" y="8890"/>
                </a:lnTo>
                <a:lnTo>
                  <a:pt x="0" y="889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860678" y="3601496"/>
            <a:ext cx="134207" cy="8553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017841" y="3592449"/>
            <a:ext cx="32384" cy="8889"/>
          </a:xfrm>
          <a:custGeom>
            <a:avLst/>
            <a:gdLst/>
            <a:ahLst/>
            <a:cxnLst/>
            <a:rect l="l" t="t" r="r" b="b"/>
            <a:pathLst>
              <a:path w="32384" h="8889">
                <a:moveTo>
                  <a:pt x="0" y="0"/>
                </a:moveTo>
                <a:lnTo>
                  <a:pt x="32004" y="0"/>
                </a:lnTo>
                <a:lnTo>
                  <a:pt x="32004" y="8890"/>
                </a:lnTo>
                <a:lnTo>
                  <a:pt x="0" y="889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044511" y="3601339"/>
            <a:ext cx="0" cy="104138"/>
          </a:xfrm>
          <a:custGeom>
            <a:avLst/>
            <a:gdLst/>
            <a:ahLst/>
            <a:cxnLst/>
            <a:rect l="l" t="t" r="r" b="b"/>
            <a:pathLst>
              <a:path h="104139">
                <a:moveTo>
                  <a:pt x="0" y="0"/>
                </a:moveTo>
                <a:lnTo>
                  <a:pt x="0" y="104139"/>
                </a:lnTo>
              </a:path>
            </a:pathLst>
          </a:custGeom>
          <a:ln w="1066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017841" y="3705479"/>
            <a:ext cx="32384" cy="8889"/>
          </a:xfrm>
          <a:custGeom>
            <a:avLst/>
            <a:gdLst/>
            <a:ahLst/>
            <a:cxnLst/>
            <a:rect l="l" t="t" r="r" b="b"/>
            <a:pathLst>
              <a:path w="32384" h="8889">
                <a:moveTo>
                  <a:pt x="0" y="0"/>
                </a:moveTo>
                <a:lnTo>
                  <a:pt x="32004" y="0"/>
                </a:lnTo>
                <a:lnTo>
                  <a:pt x="32004" y="8890"/>
                </a:lnTo>
                <a:lnTo>
                  <a:pt x="0" y="889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098708" y="3621310"/>
            <a:ext cx="20320" cy="67310"/>
          </a:xfrm>
          <a:custGeom>
            <a:avLst/>
            <a:gdLst/>
            <a:ahLst/>
            <a:cxnLst/>
            <a:rect l="l" t="t" r="r" b="b"/>
            <a:pathLst>
              <a:path w="20319" h="67310">
                <a:moveTo>
                  <a:pt x="16764" y="3048"/>
                </a:moveTo>
                <a:lnTo>
                  <a:pt x="3048" y="3048"/>
                </a:lnTo>
                <a:lnTo>
                  <a:pt x="6096" y="0"/>
                </a:lnTo>
                <a:lnTo>
                  <a:pt x="13716" y="0"/>
                </a:lnTo>
                <a:lnTo>
                  <a:pt x="15240" y="1524"/>
                </a:lnTo>
                <a:lnTo>
                  <a:pt x="16764" y="1524"/>
                </a:lnTo>
                <a:lnTo>
                  <a:pt x="16764" y="3048"/>
                </a:lnTo>
                <a:close/>
              </a:path>
              <a:path w="20319" h="67310">
                <a:moveTo>
                  <a:pt x="15240" y="18383"/>
                </a:moveTo>
                <a:lnTo>
                  <a:pt x="4572" y="18383"/>
                </a:lnTo>
                <a:lnTo>
                  <a:pt x="4572" y="16859"/>
                </a:lnTo>
                <a:lnTo>
                  <a:pt x="3048" y="16859"/>
                </a:lnTo>
                <a:lnTo>
                  <a:pt x="0" y="13811"/>
                </a:lnTo>
                <a:lnTo>
                  <a:pt x="0" y="6191"/>
                </a:lnTo>
                <a:lnTo>
                  <a:pt x="1524" y="4667"/>
                </a:lnTo>
                <a:lnTo>
                  <a:pt x="1524" y="3048"/>
                </a:lnTo>
                <a:lnTo>
                  <a:pt x="18288" y="3048"/>
                </a:lnTo>
                <a:lnTo>
                  <a:pt x="18288" y="4667"/>
                </a:lnTo>
                <a:lnTo>
                  <a:pt x="19812" y="6191"/>
                </a:lnTo>
                <a:lnTo>
                  <a:pt x="19812" y="13811"/>
                </a:lnTo>
                <a:lnTo>
                  <a:pt x="15240" y="18383"/>
                </a:lnTo>
                <a:close/>
              </a:path>
              <a:path w="20319" h="67310">
                <a:moveTo>
                  <a:pt x="12192" y="19907"/>
                </a:moveTo>
                <a:lnTo>
                  <a:pt x="7620" y="19907"/>
                </a:lnTo>
                <a:lnTo>
                  <a:pt x="6096" y="18383"/>
                </a:lnTo>
                <a:lnTo>
                  <a:pt x="13716" y="18383"/>
                </a:lnTo>
                <a:lnTo>
                  <a:pt x="12192" y="19907"/>
                </a:lnTo>
                <a:close/>
              </a:path>
              <a:path w="20319" h="67310">
                <a:moveTo>
                  <a:pt x="13716" y="48863"/>
                </a:moveTo>
                <a:lnTo>
                  <a:pt x="6096" y="48863"/>
                </a:lnTo>
                <a:lnTo>
                  <a:pt x="7620" y="47339"/>
                </a:lnTo>
                <a:lnTo>
                  <a:pt x="12192" y="47339"/>
                </a:lnTo>
                <a:lnTo>
                  <a:pt x="13716" y="48863"/>
                </a:lnTo>
                <a:close/>
              </a:path>
              <a:path w="20319" h="67310">
                <a:moveTo>
                  <a:pt x="18288" y="64103"/>
                </a:moveTo>
                <a:lnTo>
                  <a:pt x="1524" y="64103"/>
                </a:lnTo>
                <a:lnTo>
                  <a:pt x="1524" y="62579"/>
                </a:lnTo>
                <a:lnTo>
                  <a:pt x="0" y="61055"/>
                </a:lnTo>
                <a:lnTo>
                  <a:pt x="0" y="53435"/>
                </a:lnTo>
                <a:lnTo>
                  <a:pt x="4572" y="48863"/>
                </a:lnTo>
                <a:lnTo>
                  <a:pt x="16764" y="48863"/>
                </a:lnTo>
                <a:lnTo>
                  <a:pt x="16764" y="50387"/>
                </a:lnTo>
                <a:lnTo>
                  <a:pt x="19812" y="53435"/>
                </a:lnTo>
                <a:lnTo>
                  <a:pt x="19812" y="61055"/>
                </a:lnTo>
                <a:lnTo>
                  <a:pt x="18288" y="62579"/>
                </a:lnTo>
                <a:lnTo>
                  <a:pt x="18288" y="64103"/>
                </a:lnTo>
                <a:close/>
              </a:path>
              <a:path w="20319" h="67310">
                <a:moveTo>
                  <a:pt x="13716" y="67151"/>
                </a:moveTo>
                <a:lnTo>
                  <a:pt x="6096" y="67151"/>
                </a:lnTo>
                <a:lnTo>
                  <a:pt x="3048" y="64103"/>
                </a:lnTo>
                <a:lnTo>
                  <a:pt x="16764" y="64103"/>
                </a:lnTo>
                <a:lnTo>
                  <a:pt x="16764" y="65627"/>
                </a:lnTo>
                <a:lnTo>
                  <a:pt x="15240" y="65627"/>
                </a:lnTo>
                <a:lnTo>
                  <a:pt x="13716" y="671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04344" y="3773134"/>
            <a:ext cx="6573783" cy="77334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64641" y="5642515"/>
            <a:ext cx="68808" cy="9763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643128" y="5640992"/>
            <a:ext cx="2356866" cy="12353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3014472" y="5719570"/>
            <a:ext cx="20320" cy="20320"/>
          </a:xfrm>
          <a:custGeom>
            <a:avLst/>
            <a:gdLst/>
            <a:ahLst/>
            <a:cxnLst/>
            <a:rect l="l" t="t" r="r" b="b"/>
            <a:pathLst>
              <a:path w="20319" h="20320">
                <a:moveTo>
                  <a:pt x="0" y="0"/>
                </a:moveTo>
                <a:lnTo>
                  <a:pt x="19812" y="0"/>
                </a:lnTo>
                <a:lnTo>
                  <a:pt x="19812" y="19812"/>
                </a:lnTo>
                <a:lnTo>
                  <a:pt x="0" y="19812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561594" y="5938456"/>
            <a:ext cx="1356550" cy="9658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969961" y="5936933"/>
            <a:ext cx="3199923" cy="123539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187696" y="6019802"/>
            <a:ext cx="13970" cy="13969"/>
          </a:xfrm>
          <a:custGeom>
            <a:avLst/>
            <a:gdLst/>
            <a:ahLst/>
            <a:cxnLst/>
            <a:rect l="l" t="t" r="r" b="b"/>
            <a:pathLst>
              <a:path w="13970" h="13970">
                <a:moveTo>
                  <a:pt x="0" y="0"/>
                </a:moveTo>
                <a:lnTo>
                  <a:pt x="13716" y="0"/>
                </a:lnTo>
                <a:lnTo>
                  <a:pt x="13716" y="13716"/>
                </a:lnTo>
                <a:lnTo>
                  <a:pt x="0" y="13716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569213" y="6357937"/>
            <a:ext cx="52069" cy="85725"/>
          </a:xfrm>
          <a:custGeom>
            <a:avLst/>
            <a:gdLst/>
            <a:ahLst/>
            <a:cxnLst/>
            <a:rect l="l" t="t" r="r" b="b"/>
            <a:pathLst>
              <a:path w="52070" h="85725">
                <a:moveTo>
                  <a:pt x="51816" y="10668"/>
                </a:moveTo>
                <a:lnTo>
                  <a:pt x="0" y="10668"/>
                </a:lnTo>
                <a:lnTo>
                  <a:pt x="0" y="0"/>
                </a:lnTo>
                <a:lnTo>
                  <a:pt x="51816" y="0"/>
                </a:lnTo>
                <a:lnTo>
                  <a:pt x="51816" y="10668"/>
                </a:lnTo>
                <a:close/>
              </a:path>
              <a:path w="52070" h="85725">
                <a:moveTo>
                  <a:pt x="32004" y="76200"/>
                </a:moveTo>
                <a:lnTo>
                  <a:pt x="19812" y="76200"/>
                </a:lnTo>
                <a:lnTo>
                  <a:pt x="19812" y="10668"/>
                </a:lnTo>
                <a:lnTo>
                  <a:pt x="32004" y="10668"/>
                </a:lnTo>
                <a:lnTo>
                  <a:pt x="32004" y="76200"/>
                </a:lnTo>
                <a:close/>
              </a:path>
              <a:path w="52070" h="85725">
                <a:moveTo>
                  <a:pt x="51816" y="85439"/>
                </a:moveTo>
                <a:lnTo>
                  <a:pt x="0" y="85439"/>
                </a:lnTo>
                <a:lnTo>
                  <a:pt x="0" y="76200"/>
                </a:lnTo>
                <a:lnTo>
                  <a:pt x="51816" y="76200"/>
                </a:lnTo>
                <a:lnTo>
                  <a:pt x="51816" y="8543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642461" y="6376224"/>
            <a:ext cx="52069" cy="67310"/>
          </a:xfrm>
          <a:custGeom>
            <a:avLst/>
            <a:gdLst/>
            <a:ahLst/>
            <a:cxnLst/>
            <a:rect l="l" t="t" r="r" b="b"/>
            <a:pathLst>
              <a:path w="52070" h="67310">
                <a:moveTo>
                  <a:pt x="24384" y="12287"/>
                </a:moveTo>
                <a:lnTo>
                  <a:pt x="10668" y="12287"/>
                </a:lnTo>
                <a:lnTo>
                  <a:pt x="12192" y="10763"/>
                </a:lnTo>
                <a:lnTo>
                  <a:pt x="13716" y="7715"/>
                </a:lnTo>
                <a:lnTo>
                  <a:pt x="16764" y="6096"/>
                </a:lnTo>
                <a:lnTo>
                  <a:pt x="18288" y="6096"/>
                </a:lnTo>
                <a:lnTo>
                  <a:pt x="21336" y="3048"/>
                </a:lnTo>
                <a:lnTo>
                  <a:pt x="22860" y="3048"/>
                </a:lnTo>
                <a:lnTo>
                  <a:pt x="24384" y="1524"/>
                </a:lnTo>
                <a:lnTo>
                  <a:pt x="28956" y="1524"/>
                </a:lnTo>
                <a:lnTo>
                  <a:pt x="30480" y="0"/>
                </a:lnTo>
                <a:lnTo>
                  <a:pt x="38100" y="0"/>
                </a:lnTo>
                <a:lnTo>
                  <a:pt x="44196" y="3048"/>
                </a:lnTo>
                <a:lnTo>
                  <a:pt x="47244" y="6096"/>
                </a:lnTo>
                <a:lnTo>
                  <a:pt x="50292" y="10763"/>
                </a:lnTo>
                <a:lnTo>
                  <a:pt x="25908" y="10763"/>
                </a:lnTo>
                <a:lnTo>
                  <a:pt x="24384" y="12287"/>
                </a:lnTo>
                <a:close/>
              </a:path>
              <a:path w="52070" h="67310">
                <a:moveTo>
                  <a:pt x="10668" y="67151"/>
                </a:moveTo>
                <a:lnTo>
                  <a:pt x="0" y="67151"/>
                </a:lnTo>
                <a:lnTo>
                  <a:pt x="0" y="1524"/>
                </a:lnTo>
                <a:lnTo>
                  <a:pt x="10668" y="1524"/>
                </a:lnTo>
                <a:lnTo>
                  <a:pt x="10668" y="12287"/>
                </a:lnTo>
                <a:lnTo>
                  <a:pt x="22860" y="12287"/>
                </a:lnTo>
                <a:lnTo>
                  <a:pt x="21336" y="13811"/>
                </a:lnTo>
                <a:lnTo>
                  <a:pt x="19812" y="13811"/>
                </a:lnTo>
                <a:lnTo>
                  <a:pt x="16764" y="16859"/>
                </a:lnTo>
                <a:lnTo>
                  <a:pt x="15240" y="19907"/>
                </a:lnTo>
                <a:lnTo>
                  <a:pt x="10668" y="24479"/>
                </a:lnTo>
                <a:lnTo>
                  <a:pt x="10668" y="67151"/>
                </a:lnTo>
                <a:close/>
              </a:path>
              <a:path w="52070" h="67310">
                <a:moveTo>
                  <a:pt x="51816" y="67151"/>
                </a:moveTo>
                <a:lnTo>
                  <a:pt x="41148" y="67151"/>
                </a:lnTo>
                <a:lnTo>
                  <a:pt x="41148" y="19907"/>
                </a:lnTo>
                <a:lnTo>
                  <a:pt x="38100" y="13811"/>
                </a:lnTo>
                <a:lnTo>
                  <a:pt x="36576" y="12287"/>
                </a:lnTo>
                <a:lnTo>
                  <a:pt x="33528" y="10763"/>
                </a:lnTo>
                <a:lnTo>
                  <a:pt x="50292" y="10763"/>
                </a:lnTo>
                <a:lnTo>
                  <a:pt x="51816" y="16859"/>
                </a:lnTo>
                <a:lnTo>
                  <a:pt x="51816" y="671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801147" y="6348890"/>
            <a:ext cx="32384" cy="8889"/>
          </a:xfrm>
          <a:custGeom>
            <a:avLst/>
            <a:gdLst/>
            <a:ahLst/>
            <a:cxnLst/>
            <a:rect l="l" t="t" r="r" b="b"/>
            <a:pathLst>
              <a:path w="32384" h="8889">
                <a:moveTo>
                  <a:pt x="0" y="0"/>
                </a:moveTo>
                <a:lnTo>
                  <a:pt x="32004" y="0"/>
                </a:lnTo>
                <a:lnTo>
                  <a:pt x="32004" y="8890"/>
                </a:lnTo>
                <a:lnTo>
                  <a:pt x="0" y="889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806481" y="6357779"/>
            <a:ext cx="0" cy="104138"/>
          </a:xfrm>
          <a:custGeom>
            <a:avLst/>
            <a:gdLst/>
            <a:ahLst/>
            <a:cxnLst/>
            <a:rect l="l" t="t" r="r" b="b"/>
            <a:pathLst>
              <a:path h="104139">
                <a:moveTo>
                  <a:pt x="0" y="0"/>
                </a:moveTo>
                <a:lnTo>
                  <a:pt x="0" y="104139"/>
                </a:lnTo>
              </a:path>
            </a:pathLst>
          </a:custGeom>
          <a:ln w="1066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801147" y="6461919"/>
            <a:ext cx="32384" cy="8889"/>
          </a:xfrm>
          <a:custGeom>
            <a:avLst/>
            <a:gdLst/>
            <a:ahLst/>
            <a:cxnLst/>
            <a:rect l="l" t="t" r="r" b="b"/>
            <a:pathLst>
              <a:path w="32384" h="8889">
                <a:moveTo>
                  <a:pt x="0" y="0"/>
                </a:moveTo>
                <a:lnTo>
                  <a:pt x="32004" y="0"/>
                </a:lnTo>
                <a:lnTo>
                  <a:pt x="32004" y="8889"/>
                </a:lnTo>
                <a:lnTo>
                  <a:pt x="0" y="888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860678" y="6357937"/>
            <a:ext cx="56515" cy="85725"/>
          </a:xfrm>
          <a:custGeom>
            <a:avLst/>
            <a:gdLst/>
            <a:ahLst/>
            <a:cxnLst/>
            <a:rect l="l" t="t" r="r" b="b"/>
            <a:pathLst>
              <a:path w="56515" h="85725">
                <a:moveTo>
                  <a:pt x="4572" y="24384"/>
                </a:moveTo>
                <a:lnTo>
                  <a:pt x="0" y="13716"/>
                </a:lnTo>
                <a:lnTo>
                  <a:pt x="27432" y="0"/>
                </a:lnTo>
                <a:lnTo>
                  <a:pt x="36576" y="0"/>
                </a:lnTo>
                <a:lnTo>
                  <a:pt x="36576" y="12192"/>
                </a:lnTo>
                <a:lnTo>
                  <a:pt x="24384" y="12192"/>
                </a:lnTo>
                <a:lnTo>
                  <a:pt x="4572" y="24384"/>
                </a:lnTo>
                <a:close/>
              </a:path>
              <a:path w="56515" h="85725">
                <a:moveTo>
                  <a:pt x="36576" y="74771"/>
                </a:moveTo>
                <a:lnTo>
                  <a:pt x="24384" y="74771"/>
                </a:lnTo>
                <a:lnTo>
                  <a:pt x="24384" y="12192"/>
                </a:lnTo>
                <a:lnTo>
                  <a:pt x="36576" y="12192"/>
                </a:lnTo>
                <a:lnTo>
                  <a:pt x="36576" y="74771"/>
                </a:lnTo>
                <a:close/>
              </a:path>
              <a:path w="56515" h="85725">
                <a:moveTo>
                  <a:pt x="56388" y="85439"/>
                </a:moveTo>
                <a:lnTo>
                  <a:pt x="3048" y="85439"/>
                </a:lnTo>
                <a:lnTo>
                  <a:pt x="3048" y="74771"/>
                </a:lnTo>
                <a:lnTo>
                  <a:pt x="56388" y="74771"/>
                </a:lnTo>
                <a:lnTo>
                  <a:pt x="56388" y="8543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936975" y="6357938"/>
            <a:ext cx="52069" cy="86996"/>
          </a:xfrm>
          <a:custGeom>
            <a:avLst/>
            <a:gdLst/>
            <a:ahLst/>
            <a:cxnLst/>
            <a:rect l="l" t="t" r="r" b="b"/>
            <a:pathLst>
              <a:path w="52069" h="86995">
                <a:moveTo>
                  <a:pt x="44196" y="76295"/>
                </a:moveTo>
                <a:lnTo>
                  <a:pt x="25908" y="76295"/>
                </a:lnTo>
                <a:lnTo>
                  <a:pt x="32004" y="73247"/>
                </a:lnTo>
                <a:lnTo>
                  <a:pt x="38100" y="67151"/>
                </a:lnTo>
                <a:lnTo>
                  <a:pt x="39624" y="64103"/>
                </a:lnTo>
                <a:lnTo>
                  <a:pt x="39624" y="53435"/>
                </a:lnTo>
                <a:lnTo>
                  <a:pt x="38100" y="50387"/>
                </a:lnTo>
                <a:lnTo>
                  <a:pt x="33528" y="47339"/>
                </a:lnTo>
                <a:lnTo>
                  <a:pt x="30480" y="45815"/>
                </a:lnTo>
                <a:lnTo>
                  <a:pt x="24384" y="44291"/>
                </a:lnTo>
                <a:lnTo>
                  <a:pt x="1524" y="44291"/>
                </a:lnTo>
                <a:lnTo>
                  <a:pt x="1524" y="0"/>
                </a:lnTo>
                <a:lnTo>
                  <a:pt x="47244" y="0"/>
                </a:lnTo>
                <a:lnTo>
                  <a:pt x="47244" y="10668"/>
                </a:lnTo>
                <a:lnTo>
                  <a:pt x="12192" y="10668"/>
                </a:lnTo>
                <a:lnTo>
                  <a:pt x="12192" y="33623"/>
                </a:lnTo>
                <a:lnTo>
                  <a:pt x="24384" y="33623"/>
                </a:lnTo>
                <a:lnTo>
                  <a:pt x="27432" y="35147"/>
                </a:lnTo>
                <a:lnTo>
                  <a:pt x="32004" y="35147"/>
                </a:lnTo>
                <a:lnTo>
                  <a:pt x="44196" y="41243"/>
                </a:lnTo>
                <a:lnTo>
                  <a:pt x="47244" y="44291"/>
                </a:lnTo>
                <a:lnTo>
                  <a:pt x="51816" y="53435"/>
                </a:lnTo>
                <a:lnTo>
                  <a:pt x="51816" y="62579"/>
                </a:lnTo>
                <a:lnTo>
                  <a:pt x="50292" y="67151"/>
                </a:lnTo>
                <a:lnTo>
                  <a:pt x="47244" y="73247"/>
                </a:lnTo>
                <a:lnTo>
                  <a:pt x="44196" y="76295"/>
                </a:lnTo>
                <a:close/>
              </a:path>
              <a:path w="52069" h="86995">
                <a:moveTo>
                  <a:pt x="30480" y="85439"/>
                </a:moveTo>
                <a:lnTo>
                  <a:pt x="0" y="85439"/>
                </a:lnTo>
                <a:lnTo>
                  <a:pt x="0" y="74771"/>
                </a:lnTo>
                <a:lnTo>
                  <a:pt x="3048" y="76295"/>
                </a:lnTo>
                <a:lnTo>
                  <a:pt x="44196" y="76295"/>
                </a:lnTo>
                <a:lnTo>
                  <a:pt x="41148" y="79343"/>
                </a:lnTo>
                <a:lnTo>
                  <a:pt x="38100" y="80867"/>
                </a:lnTo>
                <a:lnTo>
                  <a:pt x="35052" y="83915"/>
                </a:lnTo>
                <a:lnTo>
                  <a:pt x="30480" y="85439"/>
                </a:lnTo>
                <a:close/>
              </a:path>
              <a:path w="52069" h="86995">
                <a:moveTo>
                  <a:pt x="21336" y="86963"/>
                </a:moveTo>
                <a:lnTo>
                  <a:pt x="4572" y="86963"/>
                </a:lnTo>
                <a:lnTo>
                  <a:pt x="3048" y="85439"/>
                </a:lnTo>
                <a:lnTo>
                  <a:pt x="25908" y="85439"/>
                </a:lnTo>
                <a:lnTo>
                  <a:pt x="21336" y="8696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017841" y="6348890"/>
            <a:ext cx="32384" cy="8889"/>
          </a:xfrm>
          <a:custGeom>
            <a:avLst/>
            <a:gdLst/>
            <a:ahLst/>
            <a:cxnLst/>
            <a:rect l="l" t="t" r="r" b="b"/>
            <a:pathLst>
              <a:path w="32384" h="8889">
                <a:moveTo>
                  <a:pt x="0" y="0"/>
                </a:moveTo>
                <a:lnTo>
                  <a:pt x="32004" y="0"/>
                </a:lnTo>
                <a:lnTo>
                  <a:pt x="32004" y="8890"/>
                </a:lnTo>
                <a:lnTo>
                  <a:pt x="0" y="889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044511" y="6357779"/>
            <a:ext cx="0" cy="104138"/>
          </a:xfrm>
          <a:custGeom>
            <a:avLst/>
            <a:gdLst/>
            <a:ahLst/>
            <a:cxnLst/>
            <a:rect l="l" t="t" r="r" b="b"/>
            <a:pathLst>
              <a:path h="104139">
                <a:moveTo>
                  <a:pt x="0" y="0"/>
                </a:moveTo>
                <a:lnTo>
                  <a:pt x="0" y="104139"/>
                </a:lnTo>
              </a:path>
            </a:pathLst>
          </a:custGeom>
          <a:ln w="1066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1017841" y="6461919"/>
            <a:ext cx="32384" cy="8889"/>
          </a:xfrm>
          <a:custGeom>
            <a:avLst/>
            <a:gdLst/>
            <a:ahLst/>
            <a:cxnLst/>
            <a:rect l="l" t="t" r="r" b="b"/>
            <a:pathLst>
              <a:path w="32384" h="8889">
                <a:moveTo>
                  <a:pt x="0" y="0"/>
                </a:moveTo>
                <a:lnTo>
                  <a:pt x="32004" y="0"/>
                </a:lnTo>
                <a:lnTo>
                  <a:pt x="32004" y="8889"/>
                </a:lnTo>
                <a:lnTo>
                  <a:pt x="0" y="888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098708" y="6376226"/>
            <a:ext cx="20320" cy="69216"/>
          </a:xfrm>
          <a:custGeom>
            <a:avLst/>
            <a:gdLst/>
            <a:ahLst/>
            <a:cxnLst/>
            <a:rect l="l" t="t" r="r" b="b"/>
            <a:pathLst>
              <a:path w="20319" h="69214">
                <a:moveTo>
                  <a:pt x="12192" y="1524"/>
                </a:moveTo>
                <a:lnTo>
                  <a:pt x="7620" y="1524"/>
                </a:lnTo>
                <a:lnTo>
                  <a:pt x="9144" y="0"/>
                </a:lnTo>
                <a:lnTo>
                  <a:pt x="10668" y="0"/>
                </a:lnTo>
                <a:lnTo>
                  <a:pt x="12192" y="1524"/>
                </a:lnTo>
                <a:close/>
              </a:path>
              <a:path w="20319" h="69214">
                <a:moveTo>
                  <a:pt x="19812" y="15335"/>
                </a:moveTo>
                <a:lnTo>
                  <a:pt x="0" y="15335"/>
                </a:lnTo>
                <a:lnTo>
                  <a:pt x="0" y="7715"/>
                </a:lnTo>
                <a:lnTo>
                  <a:pt x="1524" y="6096"/>
                </a:lnTo>
                <a:lnTo>
                  <a:pt x="1524" y="4572"/>
                </a:lnTo>
                <a:lnTo>
                  <a:pt x="3048" y="3048"/>
                </a:lnTo>
                <a:lnTo>
                  <a:pt x="4572" y="3048"/>
                </a:lnTo>
                <a:lnTo>
                  <a:pt x="4572" y="1524"/>
                </a:lnTo>
                <a:lnTo>
                  <a:pt x="15240" y="1524"/>
                </a:lnTo>
                <a:lnTo>
                  <a:pt x="18288" y="4572"/>
                </a:lnTo>
                <a:lnTo>
                  <a:pt x="18288" y="6096"/>
                </a:lnTo>
                <a:lnTo>
                  <a:pt x="19812" y="7715"/>
                </a:lnTo>
                <a:lnTo>
                  <a:pt x="19812" y="15335"/>
                </a:lnTo>
                <a:close/>
              </a:path>
              <a:path w="20319" h="69214">
                <a:moveTo>
                  <a:pt x="15240" y="19907"/>
                </a:moveTo>
                <a:lnTo>
                  <a:pt x="4572" y="19907"/>
                </a:lnTo>
                <a:lnTo>
                  <a:pt x="4572" y="18383"/>
                </a:lnTo>
                <a:lnTo>
                  <a:pt x="3048" y="18383"/>
                </a:lnTo>
                <a:lnTo>
                  <a:pt x="1524" y="16859"/>
                </a:lnTo>
                <a:lnTo>
                  <a:pt x="1524" y="15335"/>
                </a:lnTo>
                <a:lnTo>
                  <a:pt x="18288" y="15335"/>
                </a:lnTo>
                <a:lnTo>
                  <a:pt x="18288" y="16859"/>
                </a:lnTo>
                <a:lnTo>
                  <a:pt x="15240" y="19907"/>
                </a:lnTo>
                <a:close/>
              </a:path>
              <a:path w="20319" h="69214">
                <a:moveTo>
                  <a:pt x="10668" y="21431"/>
                </a:moveTo>
                <a:lnTo>
                  <a:pt x="9144" y="21431"/>
                </a:lnTo>
                <a:lnTo>
                  <a:pt x="7620" y="19907"/>
                </a:lnTo>
                <a:lnTo>
                  <a:pt x="12192" y="19907"/>
                </a:lnTo>
                <a:lnTo>
                  <a:pt x="10668" y="21431"/>
                </a:lnTo>
                <a:close/>
              </a:path>
              <a:path w="20319" h="69214">
                <a:moveTo>
                  <a:pt x="16764" y="51911"/>
                </a:moveTo>
                <a:lnTo>
                  <a:pt x="3048" y="51911"/>
                </a:lnTo>
                <a:lnTo>
                  <a:pt x="6096" y="48863"/>
                </a:lnTo>
                <a:lnTo>
                  <a:pt x="13716" y="48863"/>
                </a:lnTo>
                <a:lnTo>
                  <a:pt x="15240" y="50387"/>
                </a:lnTo>
                <a:lnTo>
                  <a:pt x="16764" y="50387"/>
                </a:lnTo>
                <a:lnTo>
                  <a:pt x="16764" y="51911"/>
                </a:lnTo>
                <a:close/>
              </a:path>
              <a:path w="20319" h="69214">
                <a:moveTo>
                  <a:pt x="16764" y="67151"/>
                </a:moveTo>
                <a:lnTo>
                  <a:pt x="4572" y="67151"/>
                </a:lnTo>
                <a:lnTo>
                  <a:pt x="0" y="62579"/>
                </a:lnTo>
                <a:lnTo>
                  <a:pt x="0" y="54959"/>
                </a:lnTo>
                <a:lnTo>
                  <a:pt x="1524" y="53435"/>
                </a:lnTo>
                <a:lnTo>
                  <a:pt x="1524" y="51911"/>
                </a:lnTo>
                <a:lnTo>
                  <a:pt x="18288" y="51911"/>
                </a:lnTo>
                <a:lnTo>
                  <a:pt x="18288" y="53435"/>
                </a:lnTo>
                <a:lnTo>
                  <a:pt x="19812" y="54959"/>
                </a:lnTo>
                <a:lnTo>
                  <a:pt x="19812" y="62579"/>
                </a:lnTo>
                <a:lnTo>
                  <a:pt x="16764" y="65627"/>
                </a:lnTo>
                <a:lnTo>
                  <a:pt x="16764" y="67151"/>
                </a:lnTo>
                <a:close/>
              </a:path>
              <a:path w="20319" h="69214">
                <a:moveTo>
                  <a:pt x="12192" y="68675"/>
                </a:moveTo>
                <a:lnTo>
                  <a:pt x="7620" y="68675"/>
                </a:lnTo>
                <a:lnTo>
                  <a:pt x="6096" y="67151"/>
                </a:lnTo>
                <a:lnTo>
                  <a:pt x="13716" y="67151"/>
                </a:lnTo>
                <a:lnTo>
                  <a:pt x="12192" y="6867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504344" y="6538718"/>
            <a:ext cx="6573783" cy="773439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564641" y="8400476"/>
            <a:ext cx="98298" cy="94298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715708" y="8423338"/>
            <a:ext cx="44450" cy="70485"/>
          </a:xfrm>
          <a:custGeom>
            <a:avLst/>
            <a:gdLst/>
            <a:ahLst/>
            <a:cxnLst/>
            <a:rect l="l" t="t" r="r" b="b"/>
            <a:pathLst>
              <a:path w="44450" h="70484">
                <a:moveTo>
                  <a:pt x="42117" y="10763"/>
                </a:moveTo>
                <a:lnTo>
                  <a:pt x="16764" y="10763"/>
                </a:lnTo>
                <a:lnTo>
                  <a:pt x="19812" y="6191"/>
                </a:lnTo>
                <a:lnTo>
                  <a:pt x="22860" y="3143"/>
                </a:lnTo>
                <a:lnTo>
                  <a:pt x="24384" y="1524"/>
                </a:lnTo>
                <a:lnTo>
                  <a:pt x="27432" y="0"/>
                </a:lnTo>
                <a:lnTo>
                  <a:pt x="36576" y="0"/>
                </a:lnTo>
                <a:lnTo>
                  <a:pt x="41148" y="1524"/>
                </a:lnTo>
                <a:lnTo>
                  <a:pt x="44196" y="3143"/>
                </a:lnTo>
                <a:lnTo>
                  <a:pt x="42117" y="10763"/>
                </a:lnTo>
                <a:close/>
              </a:path>
              <a:path w="44450" h="70484">
                <a:moveTo>
                  <a:pt x="18288" y="70199"/>
                </a:moveTo>
                <a:lnTo>
                  <a:pt x="0" y="70199"/>
                </a:lnTo>
                <a:lnTo>
                  <a:pt x="0" y="1524"/>
                </a:lnTo>
                <a:lnTo>
                  <a:pt x="16764" y="1524"/>
                </a:lnTo>
                <a:lnTo>
                  <a:pt x="16764" y="10763"/>
                </a:lnTo>
                <a:lnTo>
                  <a:pt x="42117" y="10763"/>
                </a:lnTo>
                <a:lnTo>
                  <a:pt x="40455" y="16859"/>
                </a:lnTo>
                <a:lnTo>
                  <a:pt x="25908" y="16859"/>
                </a:lnTo>
                <a:lnTo>
                  <a:pt x="22860" y="19907"/>
                </a:lnTo>
                <a:lnTo>
                  <a:pt x="19812" y="26003"/>
                </a:lnTo>
                <a:lnTo>
                  <a:pt x="18288" y="30575"/>
                </a:lnTo>
                <a:lnTo>
                  <a:pt x="18288" y="70199"/>
                </a:lnTo>
                <a:close/>
              </a:path>
              <a:path w="44450" h="70484">
                <a:moveTo>
                  <a:pt x="39624" y="19907"/>
                </a:moveTo>
                <a:lnTo>
                  <a:pt x="36576" y="16859"/>
                </a:lnTo>
                <a:lnTo>
                  <a:pt x="40455" y="16859"/>
                </a:lnTo>
                <a:lnTo>
                  <a:pt x="39624" y="199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762953" y="8423339"/>
            <a:ext cx="64769" cy="71756"/>
          </a:xfrm>
          <a:custGeom>
            <a:avLst/>
            <a:gdLst/>
            <a:ahLst/>
            <a:cxnLst/>
            <a:rect l="l" t="t" r="r" b="b"/>
            <a:pathLst>
              <a:path w="64769" h="71754">
                <a:moveTo>
                  <a:pt x="41243" y="71723"/>
                </a:moveTo>
                <a:lnTo>
                  <a:pt x="33623" y="71723"/>
                </a:lnTo>
                <a:lnTo>
                  <a:pt x="25019" y="71127"/>
                </a:lnTo>
                <a:lnTo>
                  <a:pt x="0" y="36671"/>
                </a:lnTo>
                <a:lnTo>
                  <a:pt x="571" y="28313"/>
                </a:lnTo>
                <a:lnTo>
                  <a:pt x="22955" y="0"/>
                </a:lnTo>
                <a:lnTo>
                  <a:pt x="32099" y="0"/>
                </a:lnTo>
                <a:lnTo>
                  <a:pt x="58725" y="13811"/>
                </a:lnTo>
                <a:lnTo>
                  <a:pt x="29051" y="13811"/>
                </a:lnTo>
                <a:lnTo>
                  <a:pt x="26003" y="15335"/>
                </a:lnTo>
                <a:lnTo>
                  <a:pt x="22955" y="18383"/>
                </a:lnTo>
                <a:lnTo>
                  <a:pt x="19812" y="21431"/>
                </a:lnTo>
                <a:lnTo>
                  <a:pt x="19812" y="30575"/>
                </a:lnTo>
                <a:lnTo>
                  <a:pt x="64266" y="30575"/>
                </a:lnTo>
                <a:lnTo>
                  <a:pt x="64412" y="31551"/>
                </a:lnTo>
                <a:lnTo>
                  <a:pt x="64103" y="41243"/>
                </a:lnTo>
                <a:lnTo>
                  <a:pt x="18288" y="41243"/>
                </a:lnTo>
                <a:lnTo>
                  <a:pt x="18288" y="47339"/>
                </a:lnTo>
                <a:lnTo>
                  <a:pt x="19812" y="50387"/>
                </a:lnTo>
                <a:lnTo>
                  <a:pt x="22955" y="53435"/>
                </a:lnTo>
                <a:lnTo>
                  <a:pt x="26003" y="56483"/>
                </a:lnTo>
                <a:lnTo>
                  <a:pt x="29051" y="58007"/>
                </a:lnTo>
                <a:lnTo>
                  <a:pt x="61055" y="58007"/>
                </a:lnTo>
                <a:lnTo>
                  <a:pt x="58007" y="64103"/>
                </a:lnTo>
                <a:lnTo>
                  <a:pt x="53435" y="67151"/>
                </a:lnTo>
                <a:lnTo>
                  <a:pt x="47339" y="70199"/>
                </a:lnTo>
                <a:lnTo>
                  <a:pt x="41243" y="71723"/>
                </a:lnTo>
                <a:close/>
              </a:path>
              <a:path w="64769" h="71754">
                <a:moveTo>
                  <a:pt x="64266" y="30575"/>
                </a:moveTo>
                <a:lnTo>
                  <a:pt x="47339" y="30575"/>
                </a:lnTo>
                <a:lnTo>
                  <a:pt x="45815" y="24479"/>
                </a:lnTo>
                <a:lnTo>
                  <a:pt x="45815" y="21431"/>
                </a:lnTo>
                <a:lnTo>
                  <a:pt x="39719" y="15335"/>
                </a:lnTo>
                <a:lnTo>
                  <a:pt x="36671" y="13811"/>
                </a:lnTo>
                <a:lnTo>
                  <a:pt x="58725" y="13811"/>
                </a:lnTo>
                <a:lnTo>
                  <a:pt x="60459" y="16168"/>
                </a:lnTo>
                <a:lnTo>
                  <a:pt x="63150" y="23145"/>
                </a:lnTo>
                <a:lnTo>
                  <a:pt x="64266" y="30575"/>
                </a:lnTo>
                <a:close/>
              </a:path>
              <a:path w="64769" h="71754">
                <a:moveTo>
                  <a:pt x="61055" y="58007"/>
                </a:moveTo>
                <a:lnTo>
                  <a:pt x="39719" y="58007"/>
                </a:lnTo>
                <a:lnTo>
                  <a:pt x="42767" y="54959"/>
                </a:lnTo>
                <a:lnTo>
                  <a:pt x="45815" y="48863"/>
                </a:lnTo>
                <a:lnTo>
                  <a:pt x="64103" y="51911"/>
                </a:lnTo>
                <a:lnTo>
                  <a:pt x="61055" y="580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833152" y="8424862"/>
            <a:ext cx="73660" cy="69216"/>
          </a:xfrm>
          <a:custGeom>
            <a:avLst/>
            <a:gdLst/>
            <a:ahLst/>
            <a:cxnLst/>
            <a:rect l="l" t="t" r="r" b="b"/>
            <a:pathLst>
              <a:path w="73659" h="69215">
                <a:moveTo>
                  <a:pt x="45815" y="68675"/>
                </a:moveTo>
                <a:lnTo>
                  <a:pt x="29051" y="68675"/>
                </a:lnTo>
                <a:lnTo>
                  <a:pt x="0" y="0"/>
                </a:lnTo>
                <a:lnTo>
                  <a:pt x="19812" y="0"/>
                </a:lnTo>
                <a:lnTo>
                  <a:pt x="33623" y="35147"/>
                </a:lnTo>
                <a:lnTo>
                  <a:pt x="36671" y="47339"/>
                </a:lnTo>
                <a:lnTo>
                  <a:pt x="54337" y="47339"/>
                </a:lnTo>
                <a:lnTo>
                  <a:pt x="45815" y="68675"/>
                </a:lnTo>
                <a:close/>
              </a:path>
              <a:path w="73659" h="69215">
                <a:moveTo>
                  <a:pt x="54337" y="47339"/>
                </a:moveTo>
                <a:lnTo>
                  <a:pt x="36671" y="47339"/>
                </a:lnTo>
                <a:lnTo>
                  <a:pt x="38195" y="44291"/>
                </a:lnTo>
                <a:lnTo>
                  <a:pt x="38195" y="41243"/>
                </a:lnTo>
                <a:lnTo>
                  <a:pt x="39719" y="39719"/>
                </a:lnTo>
                <a:lnTo>
                  <a:pt x="39719" y="36671"/>
                </a:lnTo>
                <a:lnTo>
                  <a:pt x="41243" y="35147"/>
                </a:lnTo>
                <a:lnTo>
                  <a:pt x="53435" y="0"/>
                </a:lnTo>
                <a:lnTo>
                  <a:pt x="73247" y="0"/>
                </a:lnTo>
                <a:lnTo>
                  <a:pt x="54337" y="4733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912495" y="8423339"/>
            <a:ext cx="71755" cy="71756"/>
          </a:xfrm>
          <a:custGeom>
            <a:avLst/>
            <a:gdLst/>
            <a:ahLst/>
            <a:cxnLst/>
            <a:rect l="l" t="t" r="r" b="b"/>
            <a:pathLst>
              <a:path w="71755" h="71754">
                <a:moveTo>
                  <a:pt x="36671" y="71723"/>
                </a:moveTo>
                <a:lnTo>
                  <a:pt x="29051" y="71723"/>
                </a:lnTo>
                <a:lnTo>
                  <a:pt x="22955" y="70199"/>
                </a:lnTo>
                <a:lnTo>
                  <a:pt x="18288" y="68675"/>
                </a:lnTo>
                <a:lnTo>
                  <a:pt x="12192" y="65627"/>
                </a:lnTo>
                <a:lnTo>
                  <a:pt x="7620" y="61055"/>
                </a:lnTo>
                <a:lnTo>
                  <a:pt x="4572" y="54959"/>
                </a:lnTo>
                <a:lnTo>
                  <a:pt x="1524" y="50387"/>
                </a:lnTo>
                <a:lnTo>
                  <a:pt x="0" y="42767"/>
                </a:lnTo>
                <a:lnTo>
                  <a:pt x="17" y="28979"/>
                </a:lnTo>
                <a:lnTo>
                  <a:pt x="1524" y="22955"/>
                </a:lnTo>
                <a:lnTo>
                  <a:pt x="29051" y="0"/>
                </a:lnTo>
                <a:lnTo>
                  <a:pt x="36671" y="0"/>
                </a:lnTo>
                <a:lnTo>
                  <a:pt x="65414" y="15335"/>
                </a:lnTo>
                <a:lnTo>
                  <a:pt x="30575" y="15335"/>
                </a:lnTo>
                <a:lnTo>
                  <a:pt x="27527" y="16859"/>
                </a:lnTo>
                <a:lnTo>
                  <a:pt x="24479" y="19907"/>
                </a:lnTo>
                <a:lnTo>
                  <a:pt x="21336" y="24479"/>
                </a:lnTo>
                <a:lnTo>
                  <a:pt x="18335" y="28979"/>
                </a:lnTo>
                <a:lnTo>
                  <a:pt x="18288" y="42767"/>
                </a:lnTo>
                <a:lnTo>
                  <a:pt x="21336" y="48863"/>
                </a:lnTo>
                <a:lnTo>
                  <a:pt x="24479" y="51911"/>
                </a:lnTo>
                <a:lnTo>
                  <a:pt x="30575" y="58007"/>
                </a:lnTo>
                <a:lnTo>
                  <a:pt x="64789" y="58007"/>
                </a:lnTo>
                <a:lnTo>
                  <a:pt x="61055" y="62579"/>
                </a:lnTo>
                <a:lnTo>
                  <a:pt x="55959" y="66579"/>
                </a:lnTo>
                <a:lnTo>
                  <a:pt x="50006" y="69437"/>
                </a:lnTo>
                <a:lnTo>
                  <a:pt x="43481" y="71151"/>
                </a:lnTo>
                <a:lnTo>
                  <a:pt x="36671" y="71723"/>
                </a:lnTo>
                <a:close/>
              </a:path>
              <a:path w="71755" h="71754">
                <a:moveTo>
                  <a:pt x="64789" y="58007"/>
                </a:moveTo>
                <a:lnTo>
                  <a:pt x="41243" y="58007"/>
                </a:lnTo>
                <a:lnTo>
                  <a:pt x="47339" y="51911"/>
                </a:lnTo>
                <a:lnTo>
                  <a:pt x="51911" y="48863"/>
                </a:lnTo>
                <a:lnTo>
                  <a:pt x="53435" y="42767"/>
                </a:lnTo>
                <a:lnTo>
                  <a:pt x="53411" y="28979"/>
                </a:lnTo>
                <a:lnTo>
                  <a:pt x="51911" y="24479"/>
                </a:lnTo>
                <a:lnTo>
                  <a:pt x="44291" y="16859"/>
                </a:lnTo>
                <a:lnTo>
                  <a:pt x="41243" y="15335"/>
                </a:lnTo>
                <a:lnTo>
                  <a:pt x="65414" y="15335"/>
                </a:lnTo>
                <a:lnTo>
                  <a:pt x="65936" y="15882"/>
                </a:lnTo>
                <a:lnTo>
                  <a:pt x="69246" y="22002"/>
                </a:lnTo>
                <a:lnTo>
                  <a:pt x="71127" y="28979"/>
                </a:lnTo>
                <a:lnTo>
                  <a:pt x="71723" y="36671"/>
                </a:lnTo>
                <a:lnTo>
                  <a:pt x="71127" y="43505"/>
                </a:lnTo>
                <a:lnTo>
                  <a:pt x="69246" y="50196"/>
                </a:lnTo>
                <a:lnTo>
                  <a:pt x="65936" y="56602"/>
                </a:lnTo>
                <a:lnTo>
                  <a:pt x="64789" y="580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1008126" y="8398765"/>
            <a:ext cx="0" cy="96520"/>
          </a:xfrm>
          <a:custGeom>
            <a:avLst/>
            <a:gdLst/>
            <a:ahLst/>
            <a:cxnLst/>
            <a:rect l="l" t="t" r="r" b="b"/>
            <a:pathLst>
              <a:path h="96520">
                <a:moveTo>
                  <a:pt x="0" y="0"/>
                </a:moveTo>
                <a:lnTo>
                  <a:pt x="0" y="96012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1024127" y="8508494"/>
            <a:ext cx="76200" cy="12700"/>
          </a:xfrm>
          <a:custGeom>
            <a:avLst/>
            <a:gdLst/>
            <a:ahLst/>
            <a:cxnLst/>
            <a:rect l="l" t="t" r="r" b="b"/>
            <a:pathLst>
              <a:path w="76200" h="12700">
                <a:moveTo>
                  <a:pt x="76200" y="12192"/>
                </a:moveTo>
                <a:lnTo>
                  <a:pt x="0" y="12192"/>
                </a:lnTo>
                <a:lnTo>
                  <a:pt x="0" y="0"/>
                </a:lnTo>
                <a:lnTo>
                  <a:pt x="76200" y="0"/>
                </a:lnTo>
                <a:lnTo>
                  <a:pt x="76200" y="1219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1109377" y="8424863"/>
            <a:ext cx="62865" cy="70485"/>
          </a:xfrm>
          <a:custGeom>
            <a:avLst/>
            <a:gdLst/>
            <a:ahLst/>
            <a:cxnLst/>
            <a:rect l="l" t="t" r="r" b="b"/>
            <a:pathLst>
              <a:path w="62865" h="70484">
                <a:moveTo>
                  <a:pt x="32004" y="70199"/>
                </a:moveTo>
                <a:lnTo>
                  <a:pt x="13716" y="70199"/>
                </a:lnTo>
                <a:lnTo>
                  <a:pt x="10668" y="67151"/>
                </a:lnTo>
                <a:lnTo>
                  <a:pt x="6096" y="65627"/>
                </a:lnTo>
                <a:lnTo>
                  <a:pt x="3048" y="59531"/>
                </a:lnTo>
                <a:lnTo>
                  <a:pt x="0" y="50387"/>
                </a:lnTo>
                <a:lnTo>
                  <a:pt x="0" y="0"/>
                </a:lnTo>
                <a:lnTo>
                  <a:pt x="18288" y="0"/>
                </a:lnTo>
                <a:lnTo>
                  <a:pt x="18288" y="47339"/>
                </a:lnTo>
                <a:lnTo>
                  <a:pt x="19812" y="50387"/>
                </a:lnTo>
                <a:lnTo>
                  <a:pt x="19812" y="51911"/>
                </a:lnTo>
                <a:lnTo>
                  <a:pt x="24384" y="56483"/>
                </a:lnTo>
                <a:lnTo>
                  <a:pt x="62579" y="56483"/>
                </a:lnTo>
                <a:lnTo>
                  <a:pt x="62579" y="59531"/>
                </a:lnTo>
                <a:lnTo>
                  <a:pt x="45720" y="59531"/>
                </a:lnTo>
                <a:lnTo>
                  <a:pt x="39624" y="65627"/>
                </a:lnTo>
                <a:lnTo>
                  <a:pt x="36576" y="67151"/>
                </a:lnTo>
                <a:lnTo>
                  <a:pt x="32004" y="70199"/>
                </a:lnTo>
                <a:close/>
              </a:path>
              <a:path w="62865" h="70484">
                <a:moveTo>
                  <a:pt x="62579" y="56483"/>
                </a:moveTo>
                <a:lnTo>
                  <a:pt x="35052" y="56483"/>
                </a:lnTo>
                <a:lnTo>
                  <a:pt x="38100" y="54959"/>
                </a:lnTo>
                <a:lnTo>
                  <a:pt x="42672" y="50387"/>
                </a:lnTo>
                <a:lnTo>
                  <a:pt x="42672" y="47339"/>
                </a:lnTo>
                <a:lnTo>
                  <a:pt x="44196" y="45815"/>
                </a:lnTo>
                <a:lnTo>
                  <a:pt x="44196" y="0"/>
                </a:lnTo>
                <a:lnTo>
                  <a:pt x="62579" y="0"/>
                </a:lnTo>
                <a:lnTo>
                  <a:pt x="62579" y="56483"/>
                </a:lnTo>
                <a:close/>
              </a:path>
              <a:path w="62865" h="70484">
                <a:moveTo>
                  <a:pt x="62579" y="68675"/>
                </a:moveTo>
                <a:lnTo>
                  <a:pt x="45720" y="68675"/>
                </a:lnTo>
                <a:lnTo>
                  <a:pt x="45720" y="59531"/>
                </a:lnTo>
                <a:lnTo>
                  <a:pt x="62579" y="59531"/>
                </a:lnTo>
                <a:lnTo>
                  <a:pt x="62579" y="6867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1184148" y="8400479"/>
            <a:ext cx="40005" cy="94614"/>
          </a:xfrm>
          <a:custGeom>
            <a:avLst/>
            <a:gdLst/>
            <a:ahLst/>
            <a:cxnLst/>
            <a:rect l="l" t="t" r="r" b="b"/>
            <a:pathLst>
              <a:path w="40005" h="94615">
                <a:moveTo>
                  <a:pt x="25908" y="24384"/>
                </a:moveTo>
                <a:lnTo>
                  <a:pt x="7620" y="24384"/>
                </a:lnTo>
                <a:lnTo>
                  <a:pt x="7620" y="10668"/>
                </a:lnTo>
                <a:lnTo>
                  <a:pt x="25908" y="0"/>
                </a:lnTo>
                <a:lnTo>
                  <a:pt x="25908" y="24384"/>
                </a:lnTo>
                <a:close/>
              </a:path>
              <a:path w="40005" h="94615">
                <a:moveTo>
                  <a:pt x="38100" y="39719"/>
                </a:moveTo>
                <a:lnTo>
                  <a:pt x="0" y="39719"/>
                </a:lnTo>
                <a:lnTo>
                  <a:pt x="0" y="24384"/>
                </a:lnTo>
                <a:lnTo>
                  <a:pt x="38100" y="24384"/>
                </a:lnTo>
                <a:lnTo>
                  <a:pt x="38100" y="39719"/>
                </a:lnTo>
                <a:close/>
              </a:path>
              <a:path w="40005" h="94615">
                <a:moveTo>
                  <a:pt x="36576" y="94583"/>
                </a:moveTo>
                <a:lnTo>
                  <a:pt x="19812" y="94583"/>
                </a:lnTo>
                <a:lnTo>
                  <a:pt x="16764" y="93059"/>
                </a:lnTo>
                <a:lnTo>
                  <a:pt x="13716" y="93059"/>
                </a:lnTo>
                <a:lnTo>
                  <a:pt x="12192" y="91535"/>
                </a:lnTo>
                <a:lnTo>
                  <a:pt x="10668" y="88487"/>
                </a:lnTo>
                <a:lnTo>
                  <a:pt x="9144" y="86963"/>
                </a:lnTo>
                <a:lnTo>
                  <a:pt x="9144" y="82391"/>
                </a:lnTo>
                <a:lnTo>
                  <a:pt x="7620" y="79343"/>
                </a:lnTo>
                <a:lnTo>
                  <a:pt x="7620" y="39719"/>
                </a:lnTo>
                <a:lnTo>
                  <a:pt x="25908" y="39719"/>
                </a:lnTo>
                <a:lnTo>
                  <a:pt x="25908" y="76295"/>
                </a:lnTo>
                <a:lnTo>
                  <a:pt x="28956" y="79343"/>
                </a:lnTo>
                <a:lnTo>
                  <a:pt x="38252" y="79343"/>
                </a:lnTo>
                <a:lnTo>
                  <a:pt x="39624" y="93059"/>
                </a:lnTo>
                <a:lnTo>
                  <a:pt x="36576" y="94583"/>
                </a:lnTo>
                <a:close/>
              </a:path>
              <a:path w="40005" h="94615">
                <a:moveTo>
                  <a:pt x="38252" y="79343"/>
                </a:moveTo>
                <a:lnTo>
                  <a:pt x="35052" y="79343"/>
                </a:lnTo>
                <a:lnTo>
                  <a:pt x="38100" y="77819"/>
                </a:lnTo>
                <a:lnTo>
                  <a:pt x="38252" y="7934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1236060" y="8398954"/>
            <a:ext cx="18415" cy="17146"/>
          </a:xfrm>
          <a:custGeom>
            <a:avLst/>
            <a:gdLst/>
            <a:ahLst/>
            <a:cxnLst/>
            <a:rect l="l" t="t" r="r" b="b"/>
            <a:pathLst>
              <a:path w="18415" h="17145">
                <a:moveTo>
                  <a:pt x="18383" y="16764"/>
                </a:moveTo>
                <a:lnTo>
                  <a:pt x="0" y="16764"/>
                </a:lnTo>
                <a:lnTo>
                  <a:pt x="0" y="0"/>
                </a:lnTo>
                <a:lnTo>
                  <a:pt x="18383" y="0"/>
                </a:lnTo>
                <a:lnTo>
                  <a:pt x="18383" y="167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1236059" y="8397432"/>
            <a:ext cx="1968436" cy="123539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3218688" y="8474964"/>
            <a:ext cx="20320" cy="20320"/>
          </a:xfrm>
          <a:custGeom>
            <a:avLst/>
            <a:gdLst/>
            <a:ahLst/>
            <a:cxnLst/>
            <a:rect l="l" t="t" r="r" b="b"/>
            <a:pathLst>
              <a:path w="20319" h="20320">
                <a:moveTo>
                  <a:pt x="0" y="0"/>
                </a:moveTo>
                <a:lnTo>
                  <a:pt x="19812" y="0"/>
                </a:lnTo>
                <a:lnTo>
                  <a:pt x="19812" y="19812"/>
                </a:lnTo>
                <a:lnTo>
                  <a:pt x="0" y="19812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561594" y="8692896"/>
            <a:ext cx="1356550" cy="98107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1969961" y="8694897"/>
            <a:ext cx="85439" cy="94583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2110359" y="8719281"/>
            <a:ext cx="38735" cy="70485"/>
          </a:xfrm>
          <a:custGeom>
            <a:avLst/>
            <a:gdLst/>
            <a:ahLst/>
            <a:cxnLst/>
            <a:rect l="l" t="t" r="r" b="b"/>
            <a:pathLst>
              <a:path w="38735" h="70484">
                <a:moveTo>
                  <a:pt x="33623" y="13811"/>
                </a:moveTo>
                <a:lnTo>
                  <a:pt x="30575" y="12287"/>
                </a:lnTo>
                <a:lnTo>
                  <a:pt x="10668" y="12287"/>
                </a:lnTo>
                <a:lnTo>
                  <a:pt x="13716" y="6096"/>
                </a:lnTo>
                <a:lnTo>
                  <a:pt x="15240" y="3048"/>
                </a:lnTo>
                <a:lnTo>
                  <a:pt x="18288" y="1524"/>
                </a:lnTo>
                <a:lnTo>
                  <a:pt x="19812" y="0"/>
                </a:lnTo>
                <a:lnTo>
                  <a:pt x="29051" y="0"/>
                </a:lnTo>
                <a:lnTo>
                  <a:pt x="38195" y="3048"/>
                </a:lnTo>
                <a:lnTo>
                  <a:pt x="33623" y="13811"/>
                </a:lnTo>
                <a:close/>
              </a:path>
              <a:path w="38735" h="70484">
                <a:moveTo>
                  <a:pt x="12192" y="70199"/>
                </a:moveTo>
                <a:lnTo>
                  <a:pt x="0" y="70199"/>
                </a:lnTo>
                <a:lnTo>
                  <a:pt x="0" y="1524"/>
                </a:lnTo>
                <a:lnTo>
                  <a:pt x="10668" y="1524"/>
                </a:lnTo>
                <a:lnTo>
                  <a:pt x="10668" y="12287"/>
                </a:lnTo>
                <a:lnTo>
                  <a:pt x="19812" y="12287"/>
                </a:lnTo>
                <a:lnTo>
                  <a:pt x="16764" y="15335"/>
                </a:lnTo>
                <a:lnTo>
                  <a:pt x="15240" y="18383"/>
                </a:lnTo>
                <a:lnTo>
                  <a:pt x="13716" y="19907"/>
                </a:lnTo>
                <a:lnTo>
                  <a:pt x="12192" y="24479"/>
                </a:lnTo>
                <a:lnTo>
                  <a:pt x="12192" y="701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2151704" y="8719280"/>
            <a:ext cx="64135" cy="71756"/>
          </a:xfrm>
          <a:custGeom>
            <a:avLst/>
            <a:gdLst/>
            <a:ahLst/>
            <a:cxnLst/>
            <a:rect l="l" t="t" r="r" b="b"/>
            <a:pathLst>
              <a:path w="64135" h="71754">
                <a:moveTo>
                  <a:pt x="41046" y="71723"/>
                </a:moveTo>
                <a:lnTo>
                  <a:pt x="22758" y="71723"/>
                </a:lnTo>
                <a:lnTo>
                  <a:pt x="13614" y="68675"/>
                </a:lnTo>
                <a:lnTo>
                  <a:pt x="9042" y="62579"/>
                </a:lnTo>
                <a:lnTo>
                  <a:pt x="5041" y="57459"/>
                </a:lnTo>
                <a:lnTo>
                  <a:pt x="2184" y="51339"/>
                </a:lnTo>
                <a:lnTo>
                  <a:pt x="469" y="44362"/>
                </a:lnTo>
                <a:lnTo>
                  <a:pt x="11" y="38195"/>
                </a:lnTo>
                <a:lnTo>
                  <a:pt x="0" y="35147"/>
                </a:lnTo>
                <a:lnTo>
                  <a:pt x="469" y="28097"/>
                </a:lnTo>
                <a:lnTo>
                  <a:pt x="22758" y="0"/>
                </a:lnTo>
                <a:lnTo>
                  <a:pt x="41046" y="0"/>
                </a:lnTo>
                <a:lnTo>
                  <a:pt x="48666" y="3048"/>
                </a:lnTo>
                <a:lnTo>
                  <a:pt x="54857" y="9144"/>
                </a:lnTo>
                <a:lnTo>
                  <a:pt x="25806" y="9144"/>
                </a:lnTo>
                <a:lnTo>
                  <a:pt x="21234" y="10668"/>
                </a:lnTo>
                <a:lnTo>
                  <a:pt x="18186" y="15335"/>
                </a:lnTo>
                <a:lnTo>
                  <a:pt x="15138" y="18383"/>
                </a:lnTo>
                <a:lnTo>
                  <a:pt x="12090" y="22955"/>
                </a:lnTo>
                <a:lnTo>
                  <a:pt x="12090" y="29051"/>
                </a:lnTo>
                <a:lnTo>
                  <a:pt x="63548" y="29051"/>
                </a:lnTo>
                <a:lnTo>
                  <a:pt x="64001" y="35147"/>
                </a:lnTo>
                <a:lnTo>
                  <a:pt x="64001" y="38195"/>
                </a:lnTo>
                <a:lnTo>
                  <a:pt x="12090" y="38195"/>
                </a:lnTo>
                <a:lnTo>
                  <a:pt x="12090" y="45815"/>
                </a:lnTo>
                <a:lnTo>
                  <a:pt x="13614" y="51911"/>
                </a:lnTo>
                <a:lnTo>
                  <a:pt x="18186" y="56483"/>
                </a:lnTo>
                <a:lnTo>
                  <a:pt x="21234" y="61055"/>
                </a:lnTo>
                <a:lnTo>
                  <a:pt x="27330" y="62579"/>
                </a:lnTo>
                <a:lnTo>
                  <a:pt x="57905" y="62579"/>
                </a:lnTo>
                <a:lnTo>
                  <a:pt x="51714" y="65627"/>
                </a:lnTo>
                <a:lnTo>
                  <a:pt x="47142" y="70199"/>
                </a:lnTo>
                <a:lnTo>
                  <a:pt x="41046" y="71723"/>
                </a:lnTo>
                <a:close/>
              </a:path>
              <a:path w="64135" h="71754">
                <a:moveTo>
                  <a:pt x="63548" y="29051"/>
                </a:moveTo>
                <a:lnTo>
                  <a:pt x="50190" y="29051"/>
                </a:lnTo>
                <a:lnTo>
                  <a:pt x="50190" y="22955"/>
                </a:lnTo>
                <a:lnTo>
                  <a:pt x="48666" y="18383"/>
                </a:lnTo>
                <a:lnTo>
                  <a:pt x="42570" y="12287"/>
                </a:lnTo>
                <a:lnTo>
                  <a:pt x="37998" y="9144"/>
                </a:lnTo>
                <a:lnTo>
                  <a:pt x="54857" y="9144"/>
                </a:lnTo>
                <a:lnTo>
                  <a:pt x="58869" y="14342"/>
                </a:lnTo>
                <a:lnTo>
                  <a:pt x="61715" y="20466"/>
                </a:lnTo>
                <a:lnTo>
                  <a:pt x="63430" y="27454"/>
                </a:lnTo>
                <a:lnTo>
                  <a:pt x="63548" y="29051"/>
                </a:lnTo>
                <a:close/>
              </a:path>
              <a:path w="64135" h="71754">
                <a:moveTo>
                  <a:pt x="57905" y="62579"/>
                </a:moveTo>
                <a:lnTo>
                  <a:pt x="36474" y="62579"/>
                </a:lnTo>
                <a:lnTo>
                  <a:pt x="41046" y="61055"/>
                </a:lnTo>
                <a:lnTo>
                  <a:pt x="44094" y="59531"/>
                </a:lnTo>
                <a:lnTo>
                  <a:pt x="47142" y="56483"/>
                </a:lnTo>
                <a:lnTo>
                  <a:pt x="48666" y="53435"/>
                </a:lnTo>
                <a:lnTo>
                  <a:pt x="50190" y="48863"/>
                </a:lnTo>
                <a:lnTo>
                  <a:pt x="62477" y="50387"/>
                </a:lnTo>
                <a:lnTo>
                  <a:pt x="60953" y="56483"/>
                </a:lnTo>
                <a:lnTo>
                  <a:pt x="57905" y="625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2221802" y="8720804"/>
            <a:ext cx="64135" cy="69216"/>
          </a:xfrm>
          <a:custGeom>
            <a:avLst/>
            <a:gdLst/>
            <a:ahLst/>
            <a:cxnLst/>
            <a:rect l="l" t="t" r="r" b="b"/>
            <a:pathLst>
              <a:path w="64135" h="69215">
                <a:moveTo>
                  <a:pt x="38100" y="68675"/>
                </a:moveTo>
                <a:lnTo>
                  <a:pt x="27432" y="68675"/>
                </a:lnTo>
                <a:lnTo>
                  <a:pt x="0" y="0"/>
                </a:lnTo>
                <a:lnTo>
                  <a:pt x="12192" y="0"/>
                </a:lnTo>
                <a:lnTo>
                  <a:pt x="27432" y="41243"/>
                </a:lnTo>
                <a:lnTo>
                  <a:pt x="32004" y="54959"/>
                </a:lnTo>
                <a:lnTo>
                  <a:pt x="43293" y="54959"/>
                </a:lnTo>
                <a:lnTo>
                  <a:pt x="38100" y="68675"/>
                </a:lnTo>
                <a:close/>
              </a:path>
              <a:path w="64135" h="69215">
                <a:moveTo>
                  <a:pt x="43293" y="54959"/>
                </a:moveTo>
                <a:lnTo>
                  <a:pt x="32004" y="54959"/>
                </a:lnTo>
                <a:lnTo>
                  <a:pt x="33528" y="51911"/>
                </a:lnTo>
                <a:lnTo>
                  <a:pt x="35052" y="47339"/>
                </a:lnTo>
                <a:lnTo>
                  <a:pt x="36576" y="41243"/>
                </a:lnTo>
                <a:lnTo>
                  <a:pt x="51911" y="0"/>
                </a:lnTo>
                <a:lnTo>
                  <a:pt x="64103" y="0"/>
                </a:lnTo>
                <a:lnTo>
                  <a:pt x="43293" y="5495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2292001" y="8719280"/>
            <a:ext cx="64135" cy="71756"/>
          </a:xfrm>
          <a:custGeom>
            <a:avLst/>
            <a:gdLst/>
            <a:ahLst/>
            <a:cxnLst/>
            <a:rect l="l" t="t" r="r" b="b"/>
            <a:pathLst>
              <a:path w="64135" h="71754">
                <a:moveTo>
                  <a:pt x="38100" y="71723"/>
                </a:moveTo>
                <a:lnTo>
                  <a:pt x="22860" y="71723"/>
                </a:lnTo>
                <a:lnTo>
                  <a:pt x="15240" y="68675"/>
                </a:lnTo>
                <a:lnTo>
                  <a:pt x="0" y="35147"/>
                </a:lnTo>
                <a:lnTo>
                  <a:pt x="595" y="26573"/>
                </a:lnTo>
                <a:lnTo>
                  <a:pt x="22860" y="0"/>
                </a:lnTo>
                <a:lnTo>
                  <a:pt x="41148" y="0"/>
                </a:lnTo>
                <a:lnTo>
                  <a:pt x="48768" y="3048"/>
                </a:lnTo>
                <a:lnTo>
                  <a:pt x="54864" y="9144"/>
                </a:lnTo>
                <a:lnTo>
                  <a:pt x="25908" y="9144"/>
                </a:lnTo>
                <a:lnTo>
                  <a:pt x="21336" y="12287"/>
                </a:lnTo>
                <a:lnTo>
                  <a:pt x="13716" y="19907"/>
                </a:lnTo>
                <a:lnTo>
                  <a:pt x="12206" y="27454"/>
                </a:lnTo>
                <a:lnTo>
                  <a:pt x="12192" y="44291"/>
                </a:lnTo>
                <a:lnTo>
                  <a:pt x="13716" y="51911"/>
                </a:lnTo>
                <a:lnTo>
                  <a:pt x="21336" y="59531"/>
                </a:lnTo>
                <a:lnTo>
                  <a:pt x="25908" y="62579"/>
                </a:lnTo>
                <a:lnTo>
                  <a:pt x="56388" y="62579"/>
                </a:lnTo>
                <a:lnTo>
                  <a:pt x="53340" y="65627"/>
                </a:lnTo>
                <a:lnTo>
                  <a:pt x="48768" y="67151"/>
                </a:lnTo>
                <a:lnTo>
                  <a:pt x="44196" y="70199"/>
                </a:lnTo>
                <a:lnTo>
                  <a:pt x="38100" y="71723"/>
                </a:lnTo>
                <a:close/>
              </a:path>
              <a:path w="64135" h="71754">
                <a:moveTo>
                  <a:pt x="56388" y="62579"/>
                </a:moveTo>
                <a:lnTo>
                  <a:pt x="38100" y="62579"/>
                </a:lnTo>
                <a:lnTo>
                  <a:pt x="47244" y="56483"/>
                </a:lnTo>
                <a:lnTo>
                  <a:pt x="50292" y="51911"/>
                </a:lnTo>
                <a:lnTo>
                  <a:pt x="51816" y="44291"/>
                </a:lnTo>
                <a:lnTo>
                  <a:pt x="51801" y="27454"/>
                </a:lnTo>
                <a:lnTo>
                  <a:pt x="50292" y="19907"/>
                </a:lnTo>
                <a:lnTo>
                  <a:pt x="47244" y="15335"/>
                </a:lnTo>
                <a:lnTo>
                  <a:pt x="42672" y="12287"/>
                </a:lnTo>
                <a:lnTo>
                  <a:pt x="38100" y="9144"/>
                </a:lnTo>
                <a:lnTo>
                  <a:pt x="54864" y="9144"/>
                </a:lnTo>
                <a:lnTo>
                  <a:pt x="58879" y="14318"/>
                </a:lnTo>
                <a:lnTo>
                  <a:pt x="61769" y="20466"/>
                </a:lnTo>
                <a:lnTo>
                  <a:pt x="63522" y="27527"/>
                </a:lnTo>
                <a:lnTo>
                  <a:pt x="64103" y="35147"/>
                </a:lnTo>
                <a:lnTo>
                  <a:pt x="64103" y="44291"/>
                </a:lnTo>
                <a:lnTo>
                  <a:pt x="62484" y="50387"/>
                </a:lnTo>
                <a:lnTo>
                  <a:pt x="60960" y="56483"/>
                </a:lnTo>
                <a:lnTo>
                  <a:pt x="57912" y="61055"/>
                </a:lnTo>
                <a:lnTo>
                  <a:pt x="56388" y="625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2375916" y="8692896"/>
            <a:ext cx="0" cy="96520"/>
          </a:xfrm>
          <a:custGeom>
            <a:avLst/>
            <a:gdLst/>
            <a:ahLst/>
            <a:cxnLst/>
            <a:rect l="l" t="t" r="r" b="b"/>
            <a:pathLst>
              <a:path h="96520">
                <a:moveTo>
                  <a:pt x="0" y="0"/>
                </a:moveTo>
                <a:lnTo>
                  <a:pt x="0" y="96012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2389633" y="8807196"/>
            <a:ext cx="78105" cy="9526"/>
          </a:xfrm>
          <a:custGeom>
            <a:avLst/>
            <a:gdLst/>
            <a:ahLst/>
            <a:cxnLst/>
            <a:rect l="l" t="t" r="r" b="b"/>
            <a:pathLst>
              <a:path w="78105" h="9525">
                <a:moveTo>
                  <a:pt x="77724" y="9144"/>
                </a:moveTo>
                <a:lnTo>
                  <a:pt x="0" y="9144"/>
                </a:lnTo>
                <a:lnTo>
                  <a:pt x="0" y="0"/>
                </a:lnTo>
                <a:lnTo>
                  <a:pt x="77724" y="0"/>
                </a:lnTo>
                <a:lnTo>
                  <a:pt x="77724" y="91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2473547" y="8720804"/>
            <a:ext cx="56515" cy="70485"/>
          </a:xfrm>
          <a:custGeom>
            <a:avLst/>
            <a:gdLst/>
            <a:ahLst/>
            <a:cxnLst/>
            <a:rect l="l" t="t" r="r" b="b"/>
            <a:pathLst>
              <a:path w="56514" h="70484">
                <a:moveTo>
                  <a:pt x="33528" y="70199"/>
                </a:moveTo>
                <a:lnTo>
                  <a:pt x="16764" y="70199"/>
                </a:lnTo>
                <a:lnTo>
                  <a:pt x="12192" y="68675"/>
                </a:lnTo>
                <a:lnTo>
                  <a:pt x="9144" y="67151"/>
                </a:lnTo>
                <a:lnTo>
                  <a:pt x="4572" y="62579"/>
                </a:lnTo>
                <a:lnTo>
                  <a:pt x="1524" y="56483"/>
                </a:lnTo>
                <a:lnTo>
                  <a:pt x="1524" y="53435"/>
                </a:lnTo>
                <a:lnTo>
                  <a:pt x="0" y="51911"/>
                </a:lnTo>
                <a:lnTo>
                  <a:pt x="0" y="0"/>
                </a:lnTo>
                <a:lnTo>
                  <a:pt x="12192" y="0"/>
                </a:lnTo>
                <a:lnTo>
                  <a:pt x="12192" y="50387"/>
                </a:lnTo>
                <a:lnTo>
                  <a:pt x="15240" y="56483"/>
                </a:lnTo>
                <a:lnTo>
                  <a:pt x="18288" y="58007"/>
                </a:lnTo>
                <a:lnTo>
                  <a:pt x="19812" y="59531"/>
                </a:lnTo>
                <a:lnTo>
                  <a:pt x="22860" y="61055"/>
                </a:lnTo>
                <a:lnTo>
                  <a:pt x="44291" y="61055"/>
                </a:lnTo>
                <a:lnTo>
                  <a:pt x="41243" y="67151"/>
                </a:lnTo>
                <a:lnTo>
                  <a:pt x="33528" y="70199"/>
                </a:lnTo>
                <a:close/>
              </a:path>
              <a:path w="56514" h="70484">
                <a:moveTo>
                  <a:pt x="44291" y="61055"/>
                </a:moveTo>
                <a:lnTo>
                  <a:pt x="30480" y="61055"/>
                </a:lnTo>
                <a:lnTo>
                  <a:pt x="39624" y="56483"/>
                </a:lnTo>
                <a:lnTo>
                  <a:pt x="41243" y="53435"/>
                </a:lnTo>
                <a:lnTo>
                  <a:pt x="44291" y="47339"/>
                </a:lnTo>
                <a:lnTo>
                  <a:pt x="44291" y="0"/>
                </a:lnTo>
                <a:lnTo>
                  <a:pt x="56483" y="0"/>
                </a:lnTo>
                <a:lnTo>
                  <a:pt x="56483" y="58007"/>
                </a:lnTo>
                <a:lnTo>
                  <a:pt x="45815" y="58007"/>
                </a:lnTo>
                <a:lnTo>
                  <a:pt x="44291" y="61055"/>
                </a:lnTo>
                <a:close/>
              </a:path>
              <a:path w="56514" h="70484">
                <a:moveTo>
                  <a:pt x="56483" y="68675"/>
                </a:moveTo>
                <a:lnTo>
                  <a:pt x="45815" y="68675"/>
                </a:lnTo>
                <a:lnTo>
                  <a:pt x="45815" y="58007"/>
                </a:lnTo>
                <a:lnTo>
                  <a:pt x="56483" y="58007"/>
                </a:lnTo>
                <a:lnTo>
                  <a:pt x="56483" y="6867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2542223" y="8696422"/>
            <a:ext cx="33655" cy="94614"/>
          </a:xfrm>
          <a:custGeom>
            <a:avLst/>
            <a:gdLst/>
            <a:ahLst/>
            <a:cxnLst/>
            <a:rect l="l" t="t" r="r" b="b"/>
            <a:pathLst>
              <a:path w="33655" h="94615">
                <a:moveTo>
                  <a:pt x="19812" y="24384"/>
                </a:moveTo>
                <a:lnTo>
                  <a:pt x="9144" y="24384"/>
                </a:lnTo>
                <a:lnTo>
                  <a:pt x="9144" y="7620"/>
                </a:lnTo>
                <a:lnTo>
                  <a:pt x="19812" y="0"/>
                </a:lnTo>
                <a:lnTo>
                  <a:pt x="19812" y="24384"/>
                </a:lnTo>
                <a:close/>
              </a:path>
              <a:path w="33655" h="94615">
                <a:moveTo>
                  <a:pt x="32004" y="33528"/>
                </a:moveTo>
                <a:lnTo>
                  <a:pt x="0" y="33528"/>
                </a:lnTo>
                <a:lnTo>
                  <a:pt x="0" y="24384"/>
                </a:lnTo>
                <a:lnTo>
                  <a:pt x="32004" y="24384"/>
                </a:lnTo>
                <a:lnTo>
                  <a:pt x="32004" y="33528"/>
                </a:lnTo>
                <a:close/>
              </a:path>
              <a:path w="33655" h="94615">
                <a:moveTo>
                  <a:pt x="30480" y="94583"/>
                </a:moveTo>
                <a:lnTo>
                  <a:pt x="19812" y="94583"/>
                </a:lnTo>
                <a:lnTo>
                  <a:pt x="16764" y="93059"/>
                </a:lnTo>
                <a:lnTo>
                  <a:pt x="15240" y="91535"/>
                </a:lnTo>
                <a:lnTo>
                  <a:pt x="12192" y="91535"/>
                </a:lnTo>
                <a:lnTo>
                  <a:pt x="10668" y="88487"/>
                </a:lnTo>
                <a:lnTo>
                  <a:pt x="9144" y="86963"/>
                </a:lnTo>
                <a:lnTo>
                  <a:pt x="9144" y="33528"/>
                </a:lnTo>
                <a:lnTo>
                  <a:pt x="19812" y="33528"/>
                </a:lnTo>
                <a:lnTo>
                  <a:pt x="19812" y="79343"/>
                </a:lnTo>
                <a:lnTo>
                  <a:pt x="21336" y="80867"/>
                </a:lnTo>
                <a:lnTo>
                  <a:pt x="21336" y="82391"/>
                </a:lnTo>
                <a:lnTo>
                  <a:pt x="22860" y="82391"/>
                </a:lnTo>
                <a:lnTo>
                  <a:pt x="24384" y="83915"/>
                </a:lnTo>
                <a:lnTo>
                  <a:pt x="32221" y="83915"/>
                </a:lnTo>
                <a:lnTo>
                  <a:pt x="33528" y="93059"/>
                </a:lnTo>
                <a:lnTo>
                  <a:pt x="30480" y="94583"/>
                </a:lnTo>
                <a:close/>
              </a:path>
              <a:path w="33655" h="94615">
                <a:moveTo>
                  <a:pt x="32221" y="83915"/>
                </a:moveTo>
                <a:lnTo>
                  <a:pt x="27432" y="83915"/>
                </a:lnTo>
                <a:lnTo>
                  <a:pt x="28956" y="82391"/>
                </a:lnTo>
                <a:lnTo>
                  <a:pt x="32004" y="82391"/>
                </a:lnTo>
                <a:lnTo>
                  <a:pt x="32221" y="8391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2584989" y="8694897"/>
            <a:ext cx="12700" cy="12700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12287" y="12192"/>
                </a:moveTo>
                <a:lnTo>
                  <a:pt x="0" y="12192"/>
                </a:lnTo>
                <a:lnTo>
                  <a:pt x="0" y="0"/>
                </a:lnTo>
                <a:lnTo>
                  <a:pt x="12287" y="0"/>
                </a:lnTo>
                <a:lnTo>
                  <a:pt x="12287" y="1219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2584989" y="8691848"/>
            <a:ext cx="2822924" cy="125064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5426964" y="8775194"/>
            <a:ext cx="13970" cy="13969"/>
          </a:xfrm>
          <a:custGeom>
            <a:avLst/>
            <a:gdLst/>
            <a:ahLst/>
            <a:cxnLst/>
            <a:rect l="l" t="t" r="r" b="b"/>
            <a:pathLst>
              <a:path w="13970" h="13970">
                <a:moveTo>
                  <a:pt x="0" y="0"/>
                </a:moveTo>
                <a:lnTo>
                  <a:pt x="13716" y="0"/>
                </a:lnTo>
                <a:lnTo>
                  <a:pt x="13716" y="13716"/>
                </a:lnTo>
                <a:lnTo>
                  <a:pt x="0" y="13716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581405" y="1866931"/>
            <a:ext cx="1658683" cy="607282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955262" y="1868616"/>
            <a:ext cx="13970" cy="31115"/>
          </a:xfrm>
          <a:custGeom>
            <a:avLst/>
            <a:gdLst/>
            <a:ahLst/>
            <a:cxnLst/>
            <a:rect l="l" t="t" r="r" b="b"/>
            <a:pathLst>
              <a:path w="13969" h="31114">
                <a:moveTo>
                  <a:pt x="12192" y="30575"/>
                </a:moveTo>
                <a:lnTo>
                  <a:pt x="1524" y="30575"/>
                </a:lnTo>
                <a:lnTo>
                  <a:pt x="0" y="0"/>
                </a:lnTo>
                <a:lnTo>
                  <a:pt x="13716" y="0"/>
                </a:lnTo>
                <a:lnTo>
                  <a:pt x="12192" y="3057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1010222" y="1868615"/>
            <a:ext cx="274605" cy="119062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1304639" y="1894617"/>
            <a:ext cx="55244" cy="67310"/>
          </a:xfrm>
          <a:custGeom>
            <a:avLst/>
            <a:gdLst/>
            <a:ahLst/>
            <a:cxnLst/>
            <a:rect l="l" t="t" r="r" b="b"/>
            <a:pathLst>
              <a:path w="55244" h="67310">
                <a:moveTo>
                  <a:pt x="22955" y="13716"/>
                </a:moveTo>
                <a:lnTo>
                  <a:pt x="10763" y="13716"/>
                </a:lnTo>
                <a:lnTo>
                  <a:pt x="15335" y="9144"/>
                </a:lnTo>
                <a:lnTo>
                  <a:pt x="18383" y="4572"/>
                </a:lnTo>
                <a:lnTo>
                  <a:pt x="22955" y="3048"/>
                </a:lnTo>
                <a:lnTo>
                  <a:pt x="26003" y="1524"/>
                </a:lnTo>
                <a:lnTo>
                  <a:pt x="30575" y="0"/>
                </a:lnTo>
                <a:lnTo>
                  <a:pt x="41243" y="0"/>
                </a:lnTo>
                <a:lnTo>
                  <a:pt x="45815" y="1524"/>
                </a:lnTo>
                <a:lnTo>
                  <a:pt x="48863" y="6096"/>
                </a:lnTo>
                <a:lnTo>
                  <a:pt x="51911" y="9144"/>
                </a:lnTo>
                <a:lnTo>
                  <a:pt x="30575" y="9144"/>
                </a:lnTo>
                <a:lnTo>
                  <a:pt x="29051" y="10668"/>
                </a:lnTo>
                <a:lnTo>
                  <a:pt x="26003" y="10668"/>
                </a:lnTo>
                <a:lnTo>
                  <a:pt x="22955" y="13716"/>
                </a:lnTo>
                <a:close/>
              </a:path>
              <a:path w="55244" h="67310">
                <a:moveTo>
                  <a:pt x="12287" y="67056"/>
                </a:moveTo>
                <a:lnTo>
                  <a:pt x="0" y="67056"/>
                </a:lnTo>
                <a:lnTo>
                  <a:pt x="0" y="1524"/>
                </a:lnTo>
                <a:lnTo>
                  <a:pt x="10763" y="1524"/>
                </a:lnTo>
                <a:lnTo>
                  <a:pt x="10763" y="13716"/>
                </a:lnTo>
                <a:lnTo>
                  <a:pt x="21431" y="13716"/>
                </a:lnTo>
                <a:lnTo>
                  <a:pt x="19907" y="15240"/>
                </a:lnTo>
                <a:lnTo>
                  <a:pt x="18383" y="18288"/>
                </a:lnTo>
                <a:lnTo>
                  <a:pt x="15335" y="19812"/>
                </a:lnTo>
                <a:lnTo>
                  <a:pt x="13811" y="21336"/>
                </a:lnTo>
                <a:lnTo>
                  <a:pt x="12287" y="24384"/>
                </a:lnTo>
                <a:lnTo>
                  <a:pt x="12287" y="67056"/>
                </a:lnTo>
                <a:close/>
              </a:path>
              <a:path w="55244" h="67310">
                <a:moveTo>
                  <a:pt x="53435" y="25908"/>
                </a:moveTo>
                <a:lnTo>
                  <a:pt x="42767" y="25908"/>
                </a:lnTo>
                <a:lnTo>
                  <a:pt x="42767" y="19812"/>
                </a:lnTo>
                <a:lnTo>
                  <a:pt x="38195" y="10668"/>
                </a:lnTo>
                <a:lnTo>
                  <a:pt x="35147" y="9144"/>
                </a:lnTo>
                <a:lnTo>
                  <a:pt x="51911" y="9144"/>
                </a:lnTo>
                <a:lnTo>
                  <a:pt x="53435" y="10668"/>
                </a:lnTo>
                <a:lnTo>
                  <a:pt x="54959" y="16764"/>
                </a:lnTo>
                <a:lnTo>
                  <a:pt x="53435" y="259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1394745" y="1868616"/>
            <a:ext cx="15240" cy="31115"/>
          </a:xfrm>
          <a:custGeom>
            <a:avLst/>
            <a:gdLst/>
            <a:ahLst/>
            <a:cxnLst/>
            <a:rect l="l" t="t" r="r" b="b"/>
            <a:pathLst>
              <a:path w="15240" h="31114">
                <a:moveTo>
                  <a:pt x="12192" y="30575"/>
                </a:moveTo>
                <a:lnTo>
                  <a:pt x="1524" y="30575"/>
                </a:lnTo>
                <a:lnTo>
                  <a:pt x="0" y="0"/>
                </a:lnTo>
                <a:lnTo>
                  <a:pt x="15240" y="0"/>
                </a:lnTo>
                <a:lnTo>
                  <a:pt x="12192" y="3057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1541240" y="1868616"/>
            <a:ext cx="15240" cy="31115"/>
          </a:xfrm>
          <a:custGeom>
            <a:avLst/>
            <a:gdLst/>
            <a:ahLst/>
            <a:cxnLst/>
            <a:rect l="l" t="t" r="r" b="b"/>
            <a:pathLst>
              <a:path w="15240" h="31114">
                <a:moveTo>
                  <a:pt x="12192" y="30575"/>
                </a:moveTo>
                <a:lnTo>
                  <a:pt x="1524" y="30575"/>
                </a:lnTo>
                <a:lnTo>
                  <a:pt x="0" y="0"/>
                </a:lnTo>
                <a:lnTo>
                  <a:pt x="15240" y="0"/>
                </a:lnTo>
                <a:lnTo>
                  <a:pt x="12192" y="3057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1585437" y="1876235"/>
            <a:ext cx="135826" cy="85440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1742599" y="1876235"/>
            <a:ext cx="58419" cy="85725"/>
          </a:xfrm>
          <a:custGeom>
            <a:avLst/>
            <a:gdLst/>
            <a:ahLst/>
            <a:cxnLst/>
            <a:rect l="l" t="t" r="r" b="b"/>
            <a:pathLst>
              <a:path w="58419" h="85725">
                <a:moveTo>
                  <a:pt x="12192" y="85439"/>
                </a:moveTo>
                <a:lnTo>
                  <a:pt x="0" y="85439"/>
                </a:lnTo>
                <a:lnTo>
                  <a:pt x="0" y="0"/>
                </a:lnTo>
                <a:lnTo>
                  <a:pt x="32099" y="0"/>
                </a:lnTo>
                <a:lnTo>
                  <a:pt x="36671" y="1524"/>
                </a:lnTo>
                <a:lnTo>
                  <a:pt x="42767" y="4572"/>
                </a:lnTo>
                <a:lnTo>
                  <a:pt x="44291" y="6096"/>
                </a:lnTo>
                <a:lnTo>
                  <a:pt x="47339" y="7620"/>
                </a:lnTo>
                <a:lnTo>
                  <a:pt x="48101" y="9144"/>
                </a:lnTo>
                <a:lnTo>
                  <a:pt x="12192" y="9144"/>
                </a:lnTo>
                <a:lnTo>
                  <a:pt x="12192" y="38195"/>
                </a:lnTo>
                <a:lnTo>
                  <a:pt x="45815" y="38195"/>
                </a:lnTo>
                <a:lnTo>
                  <a:pt x="42767" y="39719"/>
                </a:lnTo>
                <a:lnTo>
                  <a:pt x="41243" y="41243"/>
                </a:lnTo>
                <a:lnTo>
                  <a:pt x="38195" y="42767"/>
                </a:lnTo>
                <a:lnTo>
                  <a:pt x="36671" y="44291"/>
                </a:lnTo>
                <a:lnTo>
                  <a:pt x="33623" y="44291"/>
                </a:lnTo>
                <a:lnTo>
                  <a:pt x="35147" y="45815"/>
                </a:lnTo>
                <a:lnTo>
                  <a:pt x="38195" y="47339"/>
                </a:lnTo>
                <a:lnTo>
                  <a:pt x="12192" y="47339"/>
                </a:lnTo>
                <a:lnTo>
                  <a:pt x="12192" y="85439"/>
                </a:lnTo>
                <a:close/>
              </a:path>
              <a:path w="58419" h="85725">
                <a:moveTo>
                  <a:pt x="45815" y="38195"/>
                </a:moveTo>
                <a:lnTo>
                  <a:pt x="26003" y="38195"/>
                </a:lnTo>
                <a:lnTo>
                  <a:pt x="29051" y="36671"/>
                </a:lnTo>
                <a:lnTo>
                  <a:pt x="30575" y="36671"/>
                </a:lnTo>
                <a:lnTo>
                  <a:pt x="38195" y="29051"/>
                </a:lnTo>
                <a:lnTo>
                  <a:pt x="38195" y="27527"/>
                </a:lnTo>
                <a:lnTo>
                  <a:pt x="39719" y="26003"/>
                </a:lnTo>
                <a:lnTo>
                  <a:pt x="39719" y="18383"/>
                </a:lnTo>
                <a:lnTo>
                  <a:pt x="38195" y="15335"/>
                </a:lnTo>
                <a:lnTo>
                  <a:pt x="35147" y="12192"/>
                </a:lnTo>
                <a:lnTo>
                  <a:pt x="32099" y="10668"/>
                </a:lnTo>
                <a:lnTo>
                  <a:pt x="27527" y="9144"/>
                </a:lnTo>
                <a:lnTo>
                  <a:pt x="48101" y="9144"/>
                </a:lnTo>
                <a:lnTo>
                  <a:pt x="48863" y="10668"/>
                </a:lnTo>
                <a:lnTo>
                  <a:pt x="50387" y="13811"/>
                </a:lnTo>
                <a:lnTo>
                  <a:pt x="50387" y="15335"/>
                </a:lnTo>
                <a:lnTo>
                  <a:pt x="51911" y="18383"/>
                </a:lnTo>
                <a:lnTo>
                  <a:pt x="51911" y="24479"/>
                </a:lnTo>
                <a:lnTo>
                  <a:pt x="50387" y="27527"/>
                </a:lnTo>
                <a:lnTo>
                  <a:pt x="50387" y="29051"/>
                </a:lnTo>
                <a:lnTo>
                  <a:pt x="48863" y="32099"/>
                </a:lnTo>
                <a:lnTo>
                  <a:pt x="48863" y="33623"/>
                </a:lnTo>
                <a:lnTo>
                  <a:pt x="47339" y="36671"/>
                </a:lnTo>
                <a:lnTo>
                  <a:pt x="45815" y="38195"/>
                </a:lnTo>
                <a:close/>
              </a:path>
              <a:path w="58419" h="85725">
                <a:moveTo>
                  <a:pt x="58007" y="85439"/>
                </a:moveTo>
                <a:lnTo>
                  <a:pt x="44291" y="85439"/>
                </a:lnTo>
                <a:lnTo>
                  <a:pt x="32099" y="58007"/>
                </a:lnTo>
                <a:lnTo>
                  <a:pt x="30575" y="54959"/>
                </a:lnTo>
                <a:lnTo>
                  <a:pt x="30575" y="53435"/>
                </a:lnTo>
                <a:lnTo>
                  <a:pt x="29051" y="51911"/>
                </a:lnTo>
                <a:lnTo>
                  <a:pt x="27527" y="51911"/>
                </a:lnTo>
                <a:lnTo>
                  <a:pt x="27527" y="50387"/>
                </a:lnTo>
                <a:lnTo>
                  <a:pt x="26003" y="48863"/>
                </a:lnTo>
                <a:lnTo>
                  <a:pt x="24479" y="48863"/>
                </a:lnTo>
                <a:lnTo>
                  <a:pt x="22955" y="47339"/>
                </a:lnTo>
                <a:lnTo>
                  <a:pt x="38195" y="47339"/>
                </a:lnTo>
                <a:lnTo>
                  <a:pt x="41243" y="50387"/>
                </a:lnTo>
                <a:lnTo>
                  <a:pt x="44291" y="56483"/>
                </a:lnTo>
                <a:lnTo>
                  <a:pt x="58007" y="8543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1889094" y="1874710"/>
            <a:ext cx="640937" cy="86963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2621566" y="1874710"/>
            <a:ext cx="352520" cy="86963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3007614" y="1868616"/>
            <a:ext cx="15240" cy="31115"/>
          </a:xfrm>
          <a:custGeom>
            <a:avLst/>
            <a:gdLst/>
            <a:ahLst/>
            <a:cxnLst/>
            <a:rect l="l" t="t" r="r" b="b"/>
            <a:pathLst>
              <a:path w="15239" h="31114">
                <a:moveTo>
                  <a:pt x="13716" y="30575"/>
                </a:moveTo>
                <a:lnTo>
                  <a:pt x="1524" y="30575"/>
                </a:lnTo>
                <a:lnTo>
                  <a:pt x="0" y="0"/>
                </a:lnTo>
                <a:lnTo>
                  <a:pt x="15240" y="0"/>
                </a:lnTo>
                <a:lnTo>
                  <a:pt x="13716" y="3057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3149536" y="1940337"/>
            <a:ext cx="22860" cy="21590"/>
          </a:xfrm>
          <a:custGeom>
            <a:avLst/>
            <a:gdLst/>
            <a:ahLst/>
            <a:cxnLst/>
            <a:rect l="l" t="t" r="r" b="b"/>
            <a:pathLst>
              <a:path w="22860" h="21589">
                <a:moveTo>
                  <a:pt x="15240" y="1524"/>
                </a:moveTo>
                <a:lnTo>
                  <a:pt x="7620" y="1524"/>
                </a:lnTo>
                <a:lnTo>
                  <a:pt x="9144" y="0"/>
                </a:lnTo>
                <a:lnTo>
                  <a:pt x="13716" y="0"/>
                </a:lnTo>
                <a:lnTo>
                  <a:pt x="15240" y="1524"/>
                </a:lnTo>
                <a:close/>
              </a:path>
              <a:path w="22860" h="21589">
                <a:moveTo>
                  <a:pt x="16764" y="21336"/>
                </a:moveTo>
                <a:lnTo>
                  <a:pt x="6096" y="21336"/>
                </a:lnTo>
                <a:lnTo>
                  <a:pt x="4572" y="19812"/>
                </a:lnTo>
                <a:lnTo>
                  <a:pt x="4572" y="18288"/>
                </a:lnTo>
                <a:lnTo>
                  <a:pt x="3048" y="18288"/>
                </a:lnTo>
                <a:lnTo>
                  <a:pt x="1524" y="16764"/>
                </a:lnTo>
                <a:lnTo>
                  <a:pt x="1524" y="13716"/>
                </a:lnTo>
                <a:lnTo>
                  <a:pt x="0" y="12192"/>
                </a:lnTo>
                <a:lnTo>
                  <a:pt x="0" y="9144"/>
                </a:lnTo>
                <a:lnTo>
                  <a:pt x="1524" y="9144"/>
                </a:lnTo>
                <a:lnTo>
                  <a:pt x="1524" y="6096"/>
                </a:lnTo>
                <a:lnTo>
                  <a:pt x="6096" y="1524"/>
                </a:lnTo>
                <a:lnTo>
                  <a:pt x="16764" y="1524"/>
                </a:lnTo>
                <a:lnTo>
                  <a:pt x="18288" y="3048"/>
                </a:lnTo>
                <a:lnTo>
                  <a:pt x="19812" y="3048"/>
                </a:lnTo>
                <a:lnTo>
                  <a:pt x="19812" y="4572"/>
                </a:lnTo>
                <a:lnTo>
                  <a:pt x="21336" y="6096"/>
                </a:lnTo>
                <a:lnTo>
                  <a:pt x="21336" y="7620"/>
                </a:lnTo>
                <a:lnTo>
                  <a:pt x="22860" y="9144"/>
                </a:lnTo>
                <a:lnTo>
                  <a:pt x="22860" y="13716"/>
                </a:lnTo>
                <a:lnTo>
                  <a:pt x="21336" y="15240"/>
                </a:lnTo>
                <a:lnTo>
                  <a:pt x="21336" y="16764"/>
                </a:lnTo>
                <a:lnTo>
                  <a:pt x="16764" y="213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3224307" y="1940337"/>
            <a:ext cx="21590" cy="21590"/>
          </a:xfrm>
          <a:custGeom>
            <a:avLst/>
            <a:gdLst/>
            <a:ahLst/>
            <a:cxnLst/>
            <a:rect l="l" t="t" r="r" b="b"/>
            <a:pathLst>
              <a:path w="21589" h="21589">
                <a:moveTo>
                  <a:pt x="13716" y="1524"/>
                </a:moveTo>
                <a:lnTo>
                  <a:pt x="6096" y="1524"/>
                </a:lnTo>
                <a:lnTo>
                  <a:pt x="7620" y="0"/>
                </a:lnTo>
                <a:lnTo>
                  <a:pt x="13716" y="0"/>
                </a:lnTo>
                <a:lnTo>
                  <a:pt x="13716" y="1524"/>
                </a:lnTo>
                <a:close/>
              </a:path>
              <a:path w="21589" h="21589">
                <a:moveTo>
                  <a:pt x="15240" y="21336"/>
                </a:moveTo>
                <a:lnTo>
                  <a:pt x="4572" y="21336"/>
                </a:lnTo>
                <a:lnTo>
                  <a:pt x="3048" y="19812"/>
                </a:lnTo>
                <a:lnTo>
                  <a:pt x="3048" y="18288"/>
                </a:lnTo>
                <a:lnTo>
                  <a:pt x="1524" y="18288"/>
                </a:lnTo>
                <a:lnTo>
                  <a:pt x="0" y="16764"/>
                </a:lnTo>
                <a:lnTo>
                  <a:pt x="0" y="6096"/>
                </a:lnTo>
                <a:lnTo>
                  <a:pt x="4572" y="1524"/>
                </a:lnTo>
                <a:lnTo>
                  <a:pt x="15240" y="1524"/>
                </a:lnTo>
                <a:lnTo>
                  <a:pt x="16764" y="3048"/>
                </a:lnTo>
                <a:lnTo>
                  <a:pt x="18288" y="3048"/>
                </a:lnTo>
                <a:lnTo>
                  <a:pt x="18288" y="4572"/>
                </a:lnTo>
                <a:lnTo>
                  <a:pt x="19812" y="6096"/>
                </a:lnTo>
                <a:lnTo>
                  <a:pt x="19812" y="7620"/>
                </a:lnTo>
                <a:lnTo>
                  <a:pt x="21336" y="7620"/>
                </a:lnTo>
                <a:lnTo>
                  <a:pt x="21336" y="13716"/>
                </a:lnTo>
                <a:lnTo>
                  <a:pt x="19812" y="15240"/>
                </a:lnTo>
                <a:lnTo>
                  <a:pt x="19812" y="16764"/>
                </a:lnTo>
                <a:lnTo>
                  <a:pt x="15240" y="213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3297554" y="1940337"/>
            <a:ext cx="21590" cy="21590"/>
          </a:xfrm>
          <a:custGeom>
            <a:avLst/>
            <a:gdLst/>
            <a:ahLst/>
            <a:cxnLst/>
            <a:rect l="l" t="t" r="r" b="b"/>
            <a:pathLst>
              <a:path w="21589" h="21589">
                <a:moveTo>
                  <a:pt x="13716" y="1524"/>
                </a:moveTo>
                <a:lnTo>
                  <a:pt x="6096" y="1524"/>
                </a:lnTo>
                <a:lnTo>
                  <a:pt x="7620" y="0"/>
                </a:lnTo>
                <a:lnTo>
                  <a:pt x="13716" y="0"/>
                </a:lnTo>
                <a:lnTo>
                  <a:pt x="13716" y="1524"/>
                </a:lnTo>
                <a:close/>
              </a:path>
              <a:path w="21589" h="21589">
                <a:moveTo>
                  <a:pt x="15240" y="21336"/>
                </a:moveTo>
                <a:lnTo>
                  <a:pt x="4572" y="21336"/>
                </a:lnTo>
                <a:lnTo>
                  <a:pt x="3048" y="19812"/>
                </a:lnTo>
                <a:lnTo>
                  <a:pt x="3048" y="18288"/>
                </a:lnTo>
                <a:lnTo>
                  <a:pt x="1524" y="18288"/>
                </a:lnTo>
                <a:lnTo>
                  <a:pt x="1524" y="16764"/>
                </a:lnTo>
                <a:lnTo>
                  <a:pt x="0" y="15240"/>
                </a:lnTo>
                <a:lnTo>
                  <a:pt x="0" y="7620"/>
                </a:lnTo>
                <a:lnTo>
                  <a:pt x="1524" y="6096"/>
                </a:lnTo>
                <a:lnTo>
                  <a:pt x="1524" y="4572"/>
                </a:lnTo>
                <a:lnTo>
                  <a:pt x="4572" y="1524"/>
                </a:lnTo>
                <a:lnTo>
                  <a:pt x="15240" y="1524"/>
                </a:lnTo>
                <a:lnTo>
                  <a:pt x="16764" y="3048"/>
                </a:lnTo>
                <a:lnTo>
                  <a:pt x="18288" y="3048"/>
                </a:lnTo>
                <a:lnTo>
                  <a:pt x="18288" y="4572"/>
                </a:lnTo>
                <a:lnTo>
                  <a:pt x="19812" y="6096"/>
                </a:lnTo>
                <a:lnTo>
                  <a:pt x="19812" y="7620"/>
                </a:lnTo>
                <a:lnTo>
                  <a:pt x="21336" y="7620"/>
                </a:lnTo>
                <a:lnTo>
                  <a:pt x="21336" y="13716"/>
                </a:lnTo>
                <a:lnTo>
                  <a:pt x="19812" y="15240"/>
                </a:lnTo>
                <a:lnTo>
                  <a:pt x="19812" y="16764"/>
                </a:lnTo>
                <a:lnTo>
                  <a:pt x="15240" y="213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3447097" y="1868616"/>
            <a:ext cx="15240" cy="31115"/>
          </a:xfrm>
          <a:custGeom>
            <a:avLst/>
            <a:gdLst/>
            <a:ahLst/>
            <a:cxnLst/>
            <a:rect l="l" t="t" r="r" b="b"/>
            <a:pathLst>
              <a:path w="15239" h="31114">
                <a:moveTo>
                  <a:pt x="13716" y="30575"/>
                </a:moveTo>
                <a:lnTo>
                  <a:pt x="1524" y="30575"/>
                </a:lnTo>
                <a:lnTo>
                  <a:pt x="0" y="0"/>
                </a:lnTo>
                <a:lnTo>
                  <a:pt x="15240" y="0"/>
                </a:lnTo>
                <a:lnTo>
                  <a:pt x="13716" y="3057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3505104" y="1876235"/>
            <a:ext cx="47625" cy="85725"/>
          </a:xfrm>
          <a:custGeom>
            <a:avLst/>
            <a:gdLst/>
            <a:ahLst/>
            <a:cxnLst/>
            <a:rect l="l" t="t" r="r" b="b"/>
            <a:pathLst>
              <a:path w="47625" h="85725">
                <a:moveTo>
                  <a:pt x="12192" y="85439"/>
                </a:moveTo>
                <a:lnTo>
                  <a:pt x="0" y="85439"/>
                </a:lnTo>
                <a:lnTo>
                  <a:pt x="0" y="0"/>
                </a:lnTo>
                <a:lnTo>
                  <a:pt x="47339" y="0"/>
                </a:lnTo>
                <a:lnTo>
                  <a:pt x="47339" y="9144"/>
                </a:lnTo>
                <a:lnTo>
                  <a:pt x="12192" y="9144"/>
                </a:lnTo>
                <a:lnTo>
                  <a:pt x="12192" y="36671"/>
                </a:lnTo>
                <a:lnTo>
                  <a:pt x="45720" y="36671"/>
                </a:lnTo>
                <a:lnTo>
                  <a:pt x="45720" y="47339"/>
                </a:lnTo>
                <a:lnTo>
                  <a:pt x="12192" y="47339"/>
                </a:lnTo>
                <a:lnTo>
                  <a:pt x="12192" y="8543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3576828" y="1868615"/>
            <a:ext cx="126682" cy="93060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3723322" y="1868615"/>
            <a:ext cx="199834" cy="93060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4016311" y="1868615"/>
            <a:ext cx="619506" cy="93060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1519809" y="2032127"/>
            <a:ext cx="202977" cy="92806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2333149" y="2031872"/>
            <a:ext cx="193833" cy="93060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2563558" y="2103596"/>
            <a:ext cx="21590" cy="21590"/>
          </a:xfrm>
          <a:custGeom>
            <a:avLst/>
            <a:gdLst/>
            <a:ahLst/>
            <a:cxnLst/>
            <a:rect l="l" t="t" r="r" b="b"/>
            <a:pathLst>
              <a:path w="21589" h="21589">
                <a:moveTo>
                  <a:pt x="13716" y="21336"/>
                </a:moveTo>
                <a:lnTo>
                  <a:pt x="7620" y="21336"/>
                </a:lnTo>
                <a:lnTo>
                  <a:pt x="4572" y="18288"/>
                </a:lnTo>
                <a:lnTo>
                  <a:pt x="3048" y="18288"/>
                </a:lnTo>
                <a:lnTo>
                  <a:pt x="3048" y="16764"/>
                </a:lnTo>
                <a:lnTo>
                  <a:pt x="1524" y="15240"/>
                </a:lnTo>
                <a:lnTo>
                  <a:pt x="1524" y="13716"/>
                </a:lnTo>
                <a:lnTo>
                  <a:pt x="0" y="13716"/>
                </a:lnTo>
                <a:lnTo>
                  <a:pt x="0" y="7620"/>
                </a:lnTo>
                <a:lnTo>
                  <a:pt x="1524" y="6096"/>
                </a:lnTo>
                <a:lnTo>
                  <a:pt x="1524" y="4572"/>
                </a:lnTo>
                <a:lnTo>
                  <a:pt x="6096" y="0"/>
                </a:lnTo>
                <a:lnTo>
                  <a:pt x="16764" y="0"/>
                </a:lnTo>
                <a:lnTo>
                  <a:pt x="18288" y="1524"/>
                </a:lnTo>
                <a:lnTo>
                  <a:pt x="18288" y="3048"/>
                </a:lnTo>
                <a:lnTo>
                  <a:pt x="19812" y="3048"/>
                </a:lnTo>
                <a:lnTo>
                  <a:pt x="19812" y="4572"/>
                </a:lnTo>
                <a:lnTo>
                  <a:pt x="21336" y="6096"/>
                </a:lnTo>
                <a:lnTo>
                  <a:pt x="21336" y="13716"/>
                </a:lnTo>
                <a:lnTo>
                  <a:pt x="19812" y="15240"/>
                </a:lnTo>
                <a:lnTo>
                  <a:pt x="19812" y="16764"/>
                </a:lnTo>
                <a:lnTo>
                  <a:pt x="16764" y="19812"/>
                </a:lnTo>
                <a:lnTo>
                  <a:pt x="15240" y="19812"/>
                </a:lnTo>
                <a:lnTo>
                  <a:pt x="13716" y="213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2641377" y="2031873"/>
            <a:ext cx="13970" cy="30480"/>
          </a:xfrm>
          <a:custGeom>
            <a:avLst/>
            <a:gdLst/>
            <a:ahLst/>
            <a:cxnLst/>
            <a:rect l="l" t="t" r="r" b="b"/>
            <a:pathLst>
              <a:path w="13969" h="30480">
                <a:moveTo>
                  <a:pt x="12192" y="30480"/>
                </a:moveTo>
                <a:lnTo>
                  <a:pt x="1524" y="30480"/>
                </a:lnTo>
                <a:lnTo>
                  <a:pt x="0" y="0"/>
                </a:lnTo>
                <a:lnTo>
                  <a:pt x="13811" y="0"/>
                </a:lnTo>
                <a:lnTo>
                  <a:pt x="12192" y="304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2330101" y="2031872"/>
            <a:ext cx="1150620" cy="254699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3570732" y="2036445"/>
            <a:ext cx="352425" cy="88486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3944588" y="2056256"/>
            <a:ext cx="53340" cy="67310"/>
          </a:xfrm>
          <a:custGeom>
            <a:avLst/>
            <a:gdLst/>
            <a:ahLst/>
            <a:cxnLst/>
            <a:rect l="l" t="t" r="r" b="b"/>
            <a:pathLst>
              <a:path w="53339" h="67310">
                <a:moveTo>
                  <a:pt x="22860" y="13716"/>
                </a:moveTo>
                <a:lnTo>
                  <a:pt x="10668" y="13716"/>
                </a:lnTo>
                <a:lnTo>
                  <a:pt x="18288" y="6096"/>
                </a:lnTo>
                <a:lnTo>
                  <a:pt x="22860" y="3048"/>
                </a:lnTo>
                <a:lnTo>
                  <a:pt x="28956" y="0"/>
                </a:lnTo>
                <a:lnTo>
                  <a:pt x="39624" y="0"/>
                </a:lnTo>
                <a:lnTo>
                  <a:pt x="45720" y="3048"/>
                </a:lnTo>
                <a:lnTo>
                  <a:pt x="50800" y="10668"/>
                </a:lnTo>
                <a:lnTo>
                  <a:pt x="27432" y="10668"/>
                </a:lnTo>
                <a:lnTo>
                  <a:pt x="25908" y="12192"/>
                </a:lnTo>
                <a:lnTo>
                  <a:pt x="24384" y="12192"/>
                </a:lnTo>
                <a:lnTo>
                  <a:pt x="22860" y="13716"/>
                </a:lnTo>
                <a:close/>
              </a:path>
              <a:path w="53339" h="67310">
                <a:moveTo>
                  <a:pt x="12192" y="67151"/>
                </a:moveTo>
                <a:lnTo>
                  <a:pt x="0" y="67151"/>
                </a:lnTo>
                <a:lnTo>
                  <a:pt x="0" y="1524"/>
                </a:lnTo>
                <a:lnTo>
                  <a:pt x="10668" y="1524"/>
                </a:lnTo>
                <a:lnTo>
                  <a:pt x="10668" y="13716"/>
                </a:lnTo>
                <a:lnTo>
                  <a:pt x="22860" y="13716"/>
                </a:lnTo>
                <a:lnTo>
                  <a:pt x="19812" y="16764"/>
                </a:lnTo>
                <a:lnTo>
                  <a:pt x="16764" y="18288"/>
                </a:lnTo>
                <a:lnTo>
                  <a:pt x="15240" y="19812"/>
                </a:lnTo>
                <a:lnTo>
                  <a:pt x="13716" y="22860"/>
                </a:lnTo>
                <a:lnTo>
                  <a:pt x="12192" y="24384"/>
                </a:lnTo>
                <a:lnTo>
                  <a:pt x="12192" y="67151"/>
                </a:lnTo>
                <a:close/>
              </a:path>
              <a:path w="53339" h="67310">
                <a:moveTo>
                  <a:pt x="53340" y="25908"/>
                </a:moveTo>
                <a:lnTo>
                  <a:pt x="42672" y="25908"/>
                </a:lnTo>
                <a:lnTo>
                  <a:pt x="42672" y="21336"/>
                </a:lnTo>
                <a:lnTo>
                  <a:pt x="41148" y="16764"/>
                </a:lnTo>
                <a:lnTo>
                  <a:pt x="39624" y="13716"/>
                </a:lnTo>
                <a:lnTo>
                  <a:pt x="38100" y="12192"/>
                </a:lnTo>
                <a:lnTo>
                  <a:pt x="35052" y="10668"/>
                </a:lnTo>
                <a:lnTo>
                  <a:pt x="50800" y="10668"/>
                </a:lnTo>
                <a:lnTo>
                  <a:pt x="51816" y="12192"/>
                </a:lnTo>
                <a:lnTo>
                  <a:pt x="53340" y="18288"/>
                </a:lnTo>
                <a:lnTo>
                  <a:pt x="53340" y="259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4034600" y="2031873"/>
            <a:ext cx="13970" cy="30480"/>
          </a:xfrm>
          <a:custGeom>
            <a:avLst/>
            <a:gdLst/>
            <a:ahLst/>
            <a:cxnLst/>
            <a:rect l="l" t="t" r="r" b="b"/>
            <a:pathLst>
              <a:path w="13970" h="30480">
                <a:moveTo>
                  <a:pt x="12192" y="30480"/>
                </a:moveTo>
                <a:lnTo>
                  <a:pt x="1524" y="30480"/>
                </a:lnTo>
                <a:lnTo>
                  <a:pt x="0" y="0"/>
                </a:lnTo>
                <a:lnTo>
                  <a:pt x="13716" y="0"/>
                </a:lnTo>
                <a:lnTo>
                  <a:pt x="12192" y="304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4097179" y="2028920"/>
            <a:ext cx="32384" cy="8889"/>
          </a:xfrm>
          <a:custGeom>
            <a:avLst/>
            <a:gdLst/>
            <a:ahLst/>
            <a:cxnLst/>
            <a:rect l="l" t="t" r="r" b="b"/>
            <a:pathLst>
              <a:path w="32385" h="8889">
                <a:moveTo>
                  <a:pt x="0" y="0"/>
                </a:moveTo>
                <a:lnTo>
                  <a:pt x="32004" y="0"/>
                </a:lnTo>
                <a:lnTo>
                  <a:pt x="32004" y="8890"/>
                </a:lnTo>
                <a:lnTo>
                  <a:pt x="0" y="889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4123848" y="2037812"/>
            <a:ext cx="0" cy="104138"/>
          </a:xfrm>
          <a:custGeom>
            <a:avLst/>
            <a:gdLst/>
            <a:ahLst/>
            <a:cxnLst/>
            <a:rect l="l" t="t" r="r" b="b"/>
            <a:pathLst>
              <a:path h="104139">
                <a:moveTo>
                  <a:pt x="0" y="0"/>
                </a:moveTo>
                <a:lnTo>
                  <a:pt x="0" y="104139"/>
                </a:lnTo>
              </a:path>
            </a:pathLst>
          </a:custGeom>
          <a:ln w="1066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4097179" y="2141951"/>
            <a:ext cx="32384" cy="8889"/>
          </a:xfrm>
          <a:custGeom>
            <a:avLst/>
            <a:gdLst/>
            <a:ahLst/>
            <a:cxnLst/>
            <a:rect l="l" t="t" r="r" b="b"/>
            <a:pathLst>
              <a:path w="32385" h="8889">
                <a:moveTo>
                  <a:pt x="0" y="0"/>
                </a:moveTo>
                <a:lnTo>
                  <a:pt x="32004" y="0"/>
                </a:lnTo>
                <a:lnTo>
                  <a:pt x="32004" y="8890"/>
                </a:lnTo>
                <a:lnTo>
                  <a:pt x="0" y="889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3590544" y="2265235"/>
            <a:ext cx="21590" cy="21590"/>
          </a:xfrm>
          <a:custGeom>
            <a:avLst/>
            <a:gdLst/>
            <a:ahLst/>
            <a:cxnLst/>
            <a:rect l="l" t="t" r="r" b="b"/>
            <a:pathLst>
              <a:path w="21589" h="21589">
                <a:moveTo>
                  <a:pt x="15240" y="21336"/>
                </a:moveTo>
                <a:lnTo>
                  <a:pt x="6096" y="21336"/>
                </a:lnTo>
                <a:lnTo>
                  <a:pt x="0" y="15240"/>
                </a:lnTo>
                <a:lnTo>
                  <a:pt x="0" y="6096"/>
                </a:lnTo>
                <a:lnTo>
                  <a:pt x="6096" y="0"/>
                </a:lnTo>
                <a:lnTo>
                  <a:pt x="15240" y="0"/>
                </a:lnTo>
                <a:lnTo>
                  <a:pt x="15240" y="1524"/>
                </a:lnTo>
                <a:lnTo>
                  <a:pt x="16764" y="1524"/>
                </a:lnTo>
                <a:lnTo>
                  <a:pt x="19812" y="4572"/>
                </a:lnTo>
                <a:lnTo>
                  <a:pt x="19812" y="6096"/>
                </a:lnTo>
                <a:lnTo>
                  <a:pt x="21336" y="7620"/>
                </a:lnTo>
                <a:lnTo>
                  <a:pt x="21336" y="13716"/>
                </a:lnTo>
                <a:lnTo>
                  <a:pt x="19812" y="15240"/>
                </a:lnTo>
                <a:lnTo>
                  <a:pt x="19812" y="16764"/>
                </a:lnTo>
                <a:lnTo>
                  <a:pt x="15240" y="213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3663791" y="2265235"/>
            <a:ext cx="21590" cy="21590"/>
          </a:xfrm>
          <a:custGeom>
            <a:avLst/>
            <a:gdLst/>
            <a:ahLst/>
            <a:cxnLst/>
            <a:rect l="l" t="t" r="r" b="b"/>
            <a:pathLst>
              <a:path w="21589" h="21589">
                <a:moveTo>
                  <a:pt x="15240" y="21336"/>
                </a:moveTo>
                <a:lnTo>
                  <a:pt x="6096" y="21336"/>
                </a:lnTo>
                <a:lnTo>
                  <a:pt x="0" y="15240"/>
                </a:lnTo>
                <a:lnTo>
                  <a:pt x="0" y="6096"/>
                </a:lnTo>
                <a:lnTo>
                  <a:pt x="6096" y="0"/>
                </a:lnTo>
                <a:lnTo>
                  <a:pt x="15240" y="0"/>
                </a:lnTo>
                <a:lnTo>
                  <a:pt x="19812" y="4572"/>
                </a:lnTo>
                <a:lnTo>
                  <a:pt x="19812" y="6096"/>
                </a:lnTo>
                <a:lnTo>
                  <a:pt x="21336" y="7620"/>
                </a:lnTo>
                <a:lnTo>
                  <a:pt x="21336" y="13716"/>
                </a:lnTo>
                <a:lnTo>
                  <a:pt x="19812" y="15240"/>
                </a:lnTo>
                <a:lnTo>
                  <a:pt x="19812" y="16764"/>
                </a:lnTo>
                <a:lnTo>
                  <a:pt x="15240" y="213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3737038" y="2265235"/>
            <a:ext cx="21590" cy="21590"/>
          </a:xfrm>
          <a:custGeom>
            <a:avLst/>
            <a:gdLst/>
            <a:ahLst/>
            <a:cxnLst/>
            <a:rect l="l" t="t" r="r" b="b"/>
            <a:pathLst>
              <a:path w="21589" h="21589">
                <a:moveTo>
                  <a:pt x="15240" y="21336"/>
                </a:moveTo>
                <a:lnTo>
                  <a:pt x="6096" y="21336"/>
                </a:lnTo>
                <a:lnTo>
                  <a:pt x="0" y="15240"/>
                </a:lnTo>
                <a:lnTo>
                  <a:pt x="0" y="6096"/>
                </a:lnTo>
                <a:lnTo>
                  <a:pt x="6096" y="0"/>
                </a:lnTo>
                <a:lnTo>
                  <a:pt x="15240" y="0"/>
                </a:lnTo>
                <a:lnTo>
                  <a:pt x="21336" y="6096"/>
                </a:lnTo>
                <a:lnTo>
                  <a:pt x="21336" y="15240"/>
                </a:lnTo>
                <a:lnTo>
                  <a:pt x="15240" y="213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3888105" y="2193514"/>
            <a:ext cx="13970" cy="31115"/>
          </a:xfrm>
          <a:custGeom>
            <a:avLst/>
            <a:gdLst/>
            <a:ahLst/>
            <a:cxnLst/>
            <a:rect l="l" t="t" r="r" b="b"/>
            <a:pathLst>
              <a:path w="13970" h="31114">
                <a:moveTo>
                  <a:pt x="12192" y="30575"/>
                </a:moveTo>
                <a:lnTo>
                  <a:pt x="1524" y="30575"/>
                </a:lnTo>
                <a:lnTo>
                  <a:pt x="0" y="0"/>
                </a:lnTo>
                <a:lnTo>
                  <a:pt x="13716" y="0"/>
                </a:lnTo>
                <a:lnTo>
                  <a:pt x="12192" y="3057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3944589" y="2199703"/>
            <a:ext cx="48895" cy="85725"/>
          </a:xfrm>
          <a:custGeom>
            <a:avLst/>
            <a:gdLst/>
            <a:ahLst/>
            <a:cxnLst/>
            <a:rect l="l" t="t" r="r" b="b"/>
            <a:pathLst>
              <a:path w="48895" h="85725">
                <a:moveTo>
                  <a:pt x="12192" y="85344"/>
                </a:moveTo>
                <a:lnTo>
                  <a:pt x="0" y="85344"/>
                </a:lnTo>
                <a:lnTo>
                  <a:pt x="0" y="0"/>
                </a:lnTo>
                <a:lnTo>
                  <a:pt x="48768" y="0"/>
                </a:lnTo>
                <a:lnTo>
                  <a:pt x="48768" y="10668"/>
                </a:lnTo>
                <a:lnTo>
                  <a:pt x="12192" y="10668"/>
                </a:lnTo>
                <a:lnTo>
                  <a:pt x="12192" y="38100"/>
                </a:lnTo>
                <a:lnTo>
                  <a:pt x="45720" y="38100"/>
                </a:lnTo>
                <a:lnTo>
                  <a:pt x="45720" y="47244"/>
                </a:lnTo>
                <a:lnTo>
                  <a:pt x="12192" y="47244"/>
                </a:lnTo>
                <a:lnTo>
                  <a:pt x="12192" y="853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4016312" y="2192083"/>
            <a:ext cx="126587" cy="94488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4162805" y="2192083"/>
            <a:ext cx="201358" cy="94488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4455795" y="2193513"/>
            <a:ext cx="619506" cy="93060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2333149" y="2355245"/>
            <a:ext cx="193833" cy="93060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2563558" y="2426970"/>
            <a:ext cx="21590" cy="21590"/>
          </a:xfrm>
          <a:custGeom>
            <a:avLst/>
            <a:gdLst/>
            <a:ahLst/>
            <a:cxnLst/>
            <a:rect l="l" t="t" r="r" b="b"/>
            <a:pathLst>
              <a:path w="21589" h="21589">
                <a:moveTo>
                  <a:pt x="18383" y="19812"/>
                </a:moveTo>
                <a:lnTo>
                  <a:pt x="4572" y="19812"/>
                </a:lnTo>
                <a:lnTo>
                  <a:pt x="1524" y="16764"/>
                </a:lnTo>
                <a:lnTo>
                  <a:pt x="1524" y="15240"/>
                </a:lnTo>
                <a:lnTo>
                  <a:pt x="0" y="13716"/>
                </a:lnTo>
                <a:lnTo>
                  <a:pt x="0" y="7620"/>
                </a:lnTo>
                <a:lnTo>
                  <a:pt x="3048" y="4572"/>
                </a:lnTo>
                <a:lnTo>
                  <a:pt x="3048" y="3048"/>
                </a:lnTo>
                <a:lnTo>
                  <a:pt x="4572" y="3048"/>
                </a:lnTo>
                <a:lnTo>
                  <a:pt x="7620" y="0"/>
                </a:lnTo>
                <a:lnTo>
                  <a:pt x="13716" y="0"/>
                </a:lnTo>
                <a:lnTo>
                  <a:pt x="15240" y="1524"/>
                </a:lnTo>
                <a:lnTo>
                  <a:pt x="16859" y="1524"/>
                </a:lnTo>
                <a:lnTo>
                  <a:pt x="19907" y="4572"/>
                </a:lnTo>
                <a:lnTo>
                  <a:pt x="19907" y="6096"/>
                </a:lnTo>
                <a:lnTo>
                  <a:pt x="21431" y="6096"/>
                </a:lnTo>
                <a:lnTo>
                  <a:pt x="21431" y="15240"/>
                </a:lnTo>
                <a:lnTo>
                  <a:pt x="19907" y="16764"/>
                </a:lnTo>
                <a:lnTo>
                  <a:pt x="19907" y="18288"/>
                </a:lnTo>
                <a:lnTo>
                  <a:pt x="18383" y="18288"/>
                </a:lnTo>
                <a:lnTo>
                  <a:pt x="18383" y="19812"/>
                </a:lnTo>
                <a:close/>
              </a:path>
              <a:path w="21589" h="21589">
                <a:moveTo>
                  <a:pt x="15240" y="21336"/>
                </a:moveTo>
                <a:lnTo>
                  <a:pt x="6096" y="21336"/>
                </a:lnTo>
                <a:lnTo>
                  <a:pt x="6096" y="19812"/>
                </a:lnTo>
                <a:lnTo>
                  <a:pt x="16859" y="19812"/>
                </a:lnTo>
                <a:lnTo>
                  <a:pt x="15240" y="213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2641377" y="2355246"/>
            <a:ext cx="13970" cy="30480"/>
          </a:xfrm>
          <a:custGeom>
            <a:avLst/>
            <a:gdLst/>
            <a:ahLst/>
            <a:cxnLst/>
            <a:rect l="l" t="t" r="r" b="b"/>
            <a:pathLst>
              <a:path w="13969" h="30480">
                <a:moveTo>
                  <a:pt x="12192" y="30480"/>
                </a:moveTo>
                <a:lnTo>
                  <a:pt x="1524" y="30480"/>
                </a:lnTo>
                <a:lnTo>
                  <a:pt x="0" y="0"/>
                </a:lnTo>
                <a:lnTo>
                  <a:pt x="13811" y="0"/>
                </a:lnTo>
                <a:lnTo>
                  <a:pt x="12192" y="304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2787872" y="2355246"/>
            <a:ext cx="692848" cy="120492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3570732" y="2361342"/>
            <a:ext cx="352425" cy="86963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3944588" y="2381154"/>
            <a:ext cx="53340" cy="67310"/>
          </a:xfrm>
          <a:custGeom>
            <a:avLst/>
            <a:gdLst/>
            <a:ahLst/>
            <a:cxnLst/>
            <a:rect l="l" t="t" r="r" b="b"/>
            <a:pathLst>
              <a:path w="53339" h="67310">
                <a:moveTo>
                  <a:pt x="22860" y="13716"/>
                </a:moveTo>
                <a:lnTo>
                  <a:pt x="10668" y="13716"/>
                </a:lnTo>
                <a:lnTo>
                  <a:pt x="15240" y="9144"/>
                </a:lnTo>
                <a:lnTo>
                  <a:pt x="18288" y="4572"/>
                </a:lnTo>
                <a:lnTo>
                  <a:pt x="22860" y="3048"/>
                </a:lnTo>
                <a:lnTo>
                  <a:pt x="28956" y="0"/>
                </a:lnTo>
                <a:lnTo>
                  <a:pt x="39624" y="0"/>
                </a:lnTo>
                <a:lnTo>
                  <a:pt x="45720" y="1524"/>
                </a:lnTo>
                <a:lnTo>
                  <a:pt x="50800" y="9144"/>
                </a:lnTo>
                <a:lnTo>
                  <a:pt x="28956" y="9144"/>
                </a:lnTo>
                <a:lnTo>
                  <a:pt x="27432" y="10668"/>
                </a:lnTo>
                <a:lnTo>
                  <a:pt x="25908" y="10668"/>
                </a:lnTo>
                <a:lnTo>
                  <a:pt x="22860" y="13716"/>
                </a:lnTo>
                <a:close/>
              </a:path>
              <a:path w="53339" h="67310">
                <a:moveTo>
                  <a:pt x="12192" y="67151"/>
                </a:moveTo>
                <a:lnTo>
                  <a:pt x="0" y="67151"/>
                </a:lnTo>
                <a:lnTo>
                  <a:pt x="0" y="1524"/>
                </a:lnTo>
                <a:lnTo>
                  <a:pt x="10668" y="1524"/>
                </a:lnTo>
                <a:lnTo>
                  <a:pt x="10668" y="13716"/>
                </a:lnTo>
                <a:lnTo>
                  <a:pt x="21336" y="13716"/>
                </a:lnTo>
                <a:lnTo>
                  <a:pt x="13716" y="21336"/>
                </a:lnTo>
                <a:lnTo>
                  <a:pt x="12192" y="24384"/>
                </a:lnTo>
                <a:lnTo>
                  <a:pt x="12192" y="67151"/>
                </a:lnTo>
                <a:close/>
              </a:path>
              <a:path w="53339" h="67310">
                <a:moveTo>
                  <a:pt x="53340" y="25908"/>
                </a:moveTo>
                <a:lnTo>
                  <a:pt x="42672" y="25908"/>
                </a:lnTo>
                <a:lnTo>
                  <a:pt x="42672" y="19812"/>
                </a:lnTo>
                <a:lnTo>
                  <a:pt x="38100" y="10668"/>
                </a:lnTo>
                <a:lnTo>
                  <a:pt x="35052" y="9144"/>
                </a:lnTo>
                <a:lnTo>
                  <a:pt x="50800" y="9144"/>
                </a:lnTo>
                <a:lnTo>
                  <a:pt x="51816" y="10668"/>
                </a:lnTo>
                <a:lnTo>
                  <a:pt x="53340" y="16764"/>
                </a:lnTo>
                <a:lnTo>
                  <a:pt x="53340" y="259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4034600" y="2355246"/>
            <a:ext cx="13970" cy="30480"/>
          </a:xfrm>
          <a:custGeom>
            <a:avLst/>
            <a:gdLst/>
            <a:ahLst/>
            <a:cxnLst/>
            <a:rect l="l" t="t" r="r" b="b"/>
            <a:pathLst>
              <a:path w="13970" h="30480">
                <a:moveTo>
                  <a:pt x="12192" y="30480"/>
                </a:moveTo>
                <a:lnTo>
                  <a:pt x="1524" y="30480"/>
                </a:lnTo>
                <a:lnTo>
                  <a:pt x="0" y="0"/>
                </a:lnTo>
                <a:lnTo>
                  <a:pt x="13716" y="0"/>
                </a:lnTo>
                <a:lnTo>
                  <a:pt x="12192" y="304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4097179" y="2353564"/>
            <a:ext cx="32384" cy="8889"/>
          </a:xfrm>
          <a:custGeom>
            <a:avLst/>
            <a:gdLst/>
            <a:ahLst/>
            <a:cxnLst/>
            <a:rect l="l" t="t" r="r" b="b"/>
            <a:pathLst>
              <a:path w="32385" h="8889">
                <a:moveTo>
                  <a:pt x="0" y="0"/>
                </a:moveTo>
                <a:lnTo>
                  <a:pt x="32004" y="0"/>
                </a:lnTo>
                <a:lnTo>
                  <a:pt x="32004" y="8890"/>
                </a:lnTo>
                <a:lnTo>
                  <a:pt x="0" y="889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4123848" y="2362452"/>
            <a:ext cx="0" cy="102871"/>
          </a:xfrm>
          <a:custGeom>
            <a:avLst/>
            <a:gdLst/>
            <a:ahLst/>
            <a:cxnLst/>
            <a:rect l="l" t="t" r="r" b="b"/>
            <a:pathLst>
              <a:path h="102869">
                <a:moveTo>
                  <a:pt x="0" y="0"/>
                </a:moveTo>
                <a:lnTo>
                  <a:pt x="0" y="102869"/>
                </a:lnTo>
              </a:path>
            </a:pathLst>
          </a:custGeom>
          <a:ln w="1066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4097179" y="2465324"/>
            <a:ext cx="32384" cy="8889"/>
          </a:xfrm>
          <a:custGeom>
            <a:avLst/>
            <a:gdLst/>
            <a:ahLst/>
            <a:cxnLst/>
            <a:rect l="l" t="t" r="r" b="b"/>
            <a:pathLst>
              <a:path w="32385" h="8889">
                <a:moveTo>
                  <a:pt x="0" y="0"/>
                </a:moveTo>
                <a:lnTo>
                  <a:pt x="32004" y="0"/>
                </a:lnTo>
                <a:lnTo>
                  <a:pt x="32004" y="8890"/>
                </a:lnTo>
                <a:lnTo>
                  <a:pt x="0" y="889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581406" y="4632612"/>
            <a:ext cx="1655635" cy="607186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1541240" y="4634199"/>
            <a:ext cx="15240" cy="31115"/>
          </a:xfrm>
          <a:custGeom>
            <a:avLst/>
            <a:gdLst/>
            <a:ahLst/>
            <a:cxnLst/>
            <a:rect l="l" t="t" r="r" b="b"/>
            <a:pathLst>
              <a:path w="15240" h="31114">
                <a:moveTo>
                  <a:pt x="12192" y="30575"/>
                </a:moveTo>
                <a:lnTo>
                  <a:pt x="1524" y="30575"/>
                </a:lnTo>
                <a:lnTo>
                  <a:pt x="0" y="0"/>
                </a:lnTo>
                <a:lnTo>
                  <a:pt x="15240" y="0"/>
                </a:lnTo>
                <a:lnTo>
                  <a:pt x="12192" y="3057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1594580" y="4655629"/>
            <a:ext cx="50800" cy="71756"/>
          </a:xfrm>
          <a:custGeom>
            <a:avLst/>
            <a:gdLst/>
            <a:ahLst/>
            <a:cxnLst/>
            <a:rect l="l" t="t" r="r" b="b"/>
            <a:pathLst>
              <a:path w="50800" h="71754">
                <a:moveTo>
                  <a:pt x="42767" y="71628"/>
                </a:moveTo>
                <a:lnTo>
                  <a:pt x="0" y="36576"/>
                </a:lnTo>
                <a:lnTo>
                  <a:pt x="42767" y="0"/>
                </a:lnTo>
                <a:lnTo>
                  <a:pt x="50387" y="6096"/>
                </a:lnTo>
                <a:lnTo>
                  <a:pt x="15335" y="35052"/>
                </a:lnTo>
                <a:lnTo>
                  <a:pt x="50387" y="65532"/>
                </a:lnTo>
                <a:lnTo>
                  <a:pt x="42767" y="716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1741074" y="4641818"/>
            <a:ext cx="56515" cy="85725"/>
          </a:xfrm>
          <a:custGeom>
            <a:avLst/>
            <a:gdLst/>
            <a:ahLst/>
            <a:cxnLst/>
            <a:rect l="l" t="t" r="r" b="b"/>
            <a:pathLst>
              <a:path w="56514" h="85725">
                <a:moveTo>
                  <a:pt x="3048" y="22955"/>
                </a:moveTo>
                <a:lnTo>
                  <a:pt x="0" y="13811"/>
                </a:lnTo>
                <a:lnTo>
                  <a:pt x="26003" y="0"/>
                </a:lnTo>
                <a:lnTo>
                  <a:pt x="36671" y="0"/>
                </a:lnTo>
                <a:lnTo>
                  <a:pt x="36671" y="12287"/>
                </a:lnTo>
                <a:lnTo>
                  <a:pt x="24479" y="12287"/>
                </a:lnTo>
                <a:lnTo>
                  <a:pt x="3048" y="22955"/>
                </a:lnTo>
                <a:close/>
              </a:path>
              <a:path w="56514" h="85725">
                <a:moveTo>
                  <a:pt x="36671" y="74771"/>
                </a:moveTo>
                <a:lnTo>
                  <a:pt x="24479" y="74771"/>
                </a:lnTo>
                <a:lnTo>
                  <a:pt x="24479" y="12287"/>
                </a:lnTo>
                <a:lnTo>
                  <a:pt x="36671" y="12287"/>
                </a:lnTo>
                <a:lnTo>
                  <a:pt x="36671" y="74771"/>
                </a:lnTo>
                <a:close/>
              </a:path>
              <a:path w="56514" h="85725">
                <a:moveTo>
                  <a:pt x="56483" y="85439"/>
                </a:moveTo>
                <a:lnTo>
                  <a:pt x="1524" y="85439"/>
                </a:lnTo>
                <a:lnTo>
                  <a:pt x="1524" y="74771"/>
                </a:lnTo>
                <a:lnTo>
                  <a:pt x="56483" y="74771"/>
                </a:lnTo>
                <a:lnTo>
                  <a:pt x="56483" y="8543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2348389" y="4634199"/>
            <a:ext cx="13970" cy="31115"/>
          </a:xfrm>
          <a:custGeom>
            <a:avLst/>
            <a:gdLst/>
            <a:ahLst/>
            <a:cxnLst/>
            <a:rect l="l" t="t" r="r" b="b"/>
            <a:pathLst>
              <a:path w="13969" h="31114">
                <a:moveTo>
                  <a:pt x="12287" y="30575"/>
                </a:moveTo>
                <a:lnTo>
                  <a:pt x="1524" y="30575"/>
                </a:lnTo>
                <a:lnTo>
                  <a:pt x="0" y="0"/>
                </a:lnTo>
                <a:lnTo>
                  <a:pt x="13811" y="0"/>
                </a:lnTo>
                <a:lnTo>
                  <a:pt x="12287" y="3057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2400395" y="4641818"/>
            <a:ext cx="56515" cy="85725"/>
          </a:xfrm>
          <a:custGeom>
            <a:avLst/>
            <a:gdLst/>
            <a:ahLst/>
            <a:cxnLst/>
            <a:rect l="l" t="t" r="r" b="b"/>
            <a:pathLst>
              <a:path w="56514" h="85725">
                <a:moveTo>
                  <a:pt x="4572" y="24384"/>
                </a:moveTo>
                <a:lnTo>
                  <a:pt x="0" y="13716"/>
                </a:lnTo>
                <a:lnTo>
                  <a:pt x="27432" y="0"/>
                </a:lnTo>
                <a:lnTo>
                  <a:pt x="36576" y="0"/>
                </a:lnTo>
                <a:lnTo>
                  <a:pt x="36576" y="12192"/>
                </a:lnTo>
                <a:lnTo>
                  <a:pt x="24384" y="12192"/>
                </a:lnTo>
                <a:lnTo>
                  <a:pt x="4572" y="24384"/>
                </a:lnTo>
                <a:close/>
              </a:path>
              <a:path w="56514" h="85725">
                <a:moveTo>
                  <a:pt x="36576" y="74771"/>
                </a:moveTo>
                <a:lnTo>
                  <a:pt x="24384" y="74771"/>
                </a:lnTo>
                <a:lnTo>
                  <a:pt x="24384" y="12192"/>
                </a:lnTo>
                <a:lnTo>
                  <a:pt x="36576" y="12192"/>
                </a:lnTo>
                <a:lnTo>
                  <a:pt x="36576" y="74771"/>
                </a:lnTo>
                <a:close/>
              </a:path>
              <a:path w="56514" h="85725">
                <a:moveTo>
                  <a:pt x="56388" y="85439"/>
                </a:moveTo>
                <a:lnTo>
                  <a:pt x="3048" y="85439"/>
                </a:lnTo>
                <a:lnTo>
                  <a:pt x="3048" y="74771"/>
                </a:lnTo>
                <a:lnTo>
                  <a:pt x="56388" y="74771"/>
                </a:lnTo>
                <a:lnTo>
                  <a:pt x="56388" y="8543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2322480" y="4634199"/>
            <a:ext cx="2020347" cy="605599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3007614" y="4634199"/>
            <a:ext cx="15240" cy="31115"/>
          </a:xfrm>
          <a:custGeom>
            <a:avLst/>
            <a:gdLst/>
            <a:ahLst/>
            <a:cxnLst/>
            <a:rect l="l" t="t" r="r" b="b"/>
            <a:pathLst>
              <a:path w="15239" h="31114">
                <a:moveTo>
                  <a:pt x="13716" y="30575"/>
                </a:moveTo>
                <a:lnTo>
                  <a:pt x="1524" y="30575"/>
                </a:lnTo>
                <a:lnTo>
                  <a:pt x="0" y="0"/>
                </a:lnTo>
                <a:lnTo>
                  <a:pt x="15240" y="0"/>
                </a:lnTo>
                <a:lnTo>
                  <a:pt x="13716" y="3057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3062573" y="4640293"/>
            <a:ext cx="53975" cy="88900"/>
          </a:xfrm>
          <a:custGeom>
            <a:avLst/>
            <a:gdLst/>
            <a:ahLst/>
            <a:cxnLst/>
            <a:rect l="l" t="t" r="r" b="b"/>
            <a:pathLst>
              <a:path w="53975" h="88900">
                <a:moveTo>
                  <a:pt x="1524" y="13811"/>
                </a:moveTo>
                <a:lnTo>
                  <a:pt x="1524" y="3048"/>
                </a:lnTo>
                <a:lnTo>
                  <a:pt x="4572" y="3048"/>
                </a:lnTo>
                <a:lnTo>
                  <a:pt x="6096" y="1524"/>
                </a:lnTo>
                <a:lnTo>
                  <a:pt x="13716" y="1524"/>
                </a:lnTo>
                <a:lnTo>
                  <a:pt x="15240" y="0"/>
                </a:lnTo>
                <a:lnTo>
                  <a:pt x="30480" y="0"/>
                </a:lnTo>
                <a:lnTo>
                  <a:pt x="39624" y="4572"/>
                </a:lnTo>
                <a:lnTo>
                  <a:pt x="42767" y="6096"/>
                </a:lnTo>
                <a:lnTo>
                  <a:pt x="44291" y="7715"/>
                </a:lnTo>
                <a:lnTo>
                  <a:pt x="45815" y="10763"/>
                </a:lnTo>
                <a:lnTo>
                  <a:pt x="12192" y="10763"/>
                </a:lnTo>
                <a:lnTo>
                  <a:pt x="9144" y="12287"/>
                </a:lnTo>
                <a:lnTo>
                  <a:pt x="6096" y="12287"/>
                </a:lnTo>
                <a:lnTo>
                  <a:pt x="1524" y="13811"/>
                </a:lnTo>
                <a:close/>
              </a:path>
              <a:path w="53975" h="88900">
                <a:moveTo>
                  <a:pt x="47339" y="77819"/>
                </a:moveTo>
                <a:lnTo>
                  <a:pt x="25908" y="77819"/>
                </a:lnTo>
                <a:lnTo>
                  <a:pt x="28956" y="76295"/>
                </a:lnTo>
                <a:lnTo>
                  <a:pt x="32004" y="76295"/>
                </a:lnTo>
                <a:lnTo>
                  <a:pt x="35052" y="73247"/>
                </a:lnTo>
                <a:lnTo>
                  <a:pt x="38100" y="71723"/>
                </a:lnTo>
                <a:lnTo>
                  <a:pt x="39624" y="70199"/>
                </a:lnTo>
                <a:lnTo>
                  <a:pt x="39624" y="68675"/>
                </a:lnTo>
                <a:lnTo>
                  <a:pt x="41243" y="65627"/>
                </a:lnTo>
                <a:lnTo>
                  <a:pt x="41243" y="56483"/>
                </a:lnTo>
                <a:lnTo>
                  <a:pt x="39624" y="54959"/>
                </a:lnTo>
                <a:lnTo>
                  <a:pt x="35052" y="50387"/>
                </a:lnTo>
                <a:lnTo>
                  <a:pt x="33528" y="50387"/>
                </a:lnTo>
                <a:lnTo>
                  <a:pt x="30480" y="48863"/>
                </a:lnTo>
                <a:lnTo>
                  <a:pt x="28956" y="48863"/>
                </a:lnTo>
                <a:lnTo>
                  <a:pt x="25908" y="47339"/>
                </a:lnTo>
                <a:lnTo>
                  <a:pt x="10668" y="47339"/>
                </a:lnTo>
                <a:lnTo>
                  <a:pt x="10668" y="38195"/>
                </a:lnTo>
                <a:lnTo>
                  <a:pt x="24384" y="38195"/>
                </a:lnTo>
                <a:lnTo>
                  <a:pt x="27432" y="36671"/>
                </a:lnTo>
                <a:lnTo>
                  <a:pt x="28956" y="36671"/>
                </a:lnTo>
                <a:lnTo>
                  <a:pt x="32004" y="33623"/>
                </a:lnTo>
                <a:lnTo>
                  <a:pt x="33528" y="33623"/>
                </a:lnTo>
                <a:lnTo>
                  <a:pt x="35052" y="32099"/>
                </a:lnTo>
                <a:lnTo>
                  <a:pt x="36576" y="29051"/>
                </a:lnTo>
                <a:lnTo>
                  <a:pt x="36576" y="18383"/>
                </a:lnTo>
                <a:lnTo>
                  <a:pt x="35052" y="15335"/>
                </a:lnTo>
                <a:lnTo>
                  <a:pt x="30480" y="10763"/>
                </a:lnTo>
                <a:lnTo>
                  <a:pt x="45815" y="10763"/>
                </a:lnTo>
                <a:lnTo>
                  <a:pt x="47339" y="12287"/>
                </a:lnTo>
                <a:lnTo>
                  <a:pt x="48863" y="15335"/>
                </a:lnTo>
                <a:lnTo>
                  <a:pt x="48863" y="26003"/>
                </a:lnTo>
                <a:lnTo>
                  <a:pt x="35052" y="41243"/>
                </a:lnTo>
                <a:lnTo>
                  <a:pt x="36576" y="41243"/>
                </a:lnTo>
                <a:lnTo>
                  <a:pt x="39624" y="42767"/>
                </a:lnTo>
                <a:lnTo>
                  <a:pt x="41243" y="44291"/>
                </a:lnTo>
                <a:lnTo>
                  <a:pt x="44291" y="44291"/>
                </a:lnTo>
                <a:lnTo>
                  <a:pt x="48863" y="48863"/>
                </a:lnTo>
                <a:lnTo>
                  <a:pt x="50387" y="51911"/>
                </a:lnTo>
                <a:lnTo>
                  <a:pt x="51911" y="53435"/>
                </a:lnTo>
                <a:lnTo>
                  <a:pt x="51911" y="54959"/>
                </a:lnTo>
                <a:lnTo>
                  <a:pt x="53435" y="58007"/>
                </a:lnTo>
                <a:lnTo>
                  <a:pt x="53435" y="64103"/>
                </a:lnTo>
                <a:lnTo>
                  <a:pt x="51911" y="68675"/>
                </a:lnTo>
                <a:lnTo>
                  <a:pt x="47339" y="77819"/>
                </a:lnTo>
                <a:close/>
              </a:path>
              <a:path w="53975" h="88900">
                <a:moveTo>
                  <a:pt x="22860" y="88487"/>
                </a:moveTo>
                <a:lnTo>
                  <a:pt x="10668" y="88487"/>
                </a:lnTo>
                <a:lnTo>
                  <a:pt x="7620" y="86963"/>
                </a:lnTo>
                <a:lnTo>
                  <a:pt x="0" y="86963"/>
                </a:lnTo>
                <a:lnTo>
                  <a:pt x="0" y="76295"/>
                </a:lnTo>
                <a:lnTo>
                  <a:pt x="3048" y="76295"/>
                </a:lnTo>
                <a:lnTo>
                  <a:pt x="4572" y="77819"/>
                </a:lnTo>
                <a:lnTo>
                  <a:pt x="47339" y="77819"/>
                </a:lnTo>
                <a:lnTo>
                  <a:pt x="44291" y="79343"/>
                </a:lnTo>
                <a:lnTo>
                  <a:pt x="41243" y="82391"/>
                </a:lnTo>
                <a:lnTo>
                  <a:pt x="22860" y="8848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3740086" y="4634199"/>
            <a:ext cx="15240" cy="31115"/>
          </a:xfrm>
          <a:custGeom>
            <a:avLst/>
            <a:gdLst/>
            <a:ahLst/>
            <a:cxnLst/>
            <a:rect l="l" t="t" r="r" b="b"/>
            <a:pathLst>
              <a:path w="15239" h="31114">
                <a:moveTo>
                  <a:pt x="13716" y="30575"/>
                </a:moveTo>
                <a:lnTo>
                  <a:pt x="3048" y="30575"/>
                </a:lnTo>
                <a:lnTo>
                  <a:pt x="0" y="0"/>
                </a:lnTo>
                <a:lnTo>
                  <a:pt x="15240" y="0"/>
                </a:lnTo>
                <a:lnTo>
                  <a:pt x="13716" y="3057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3791998" y="4640293"/>
            <a:ext cx="58419" cy="88900"/>
          </a:xfrm>
          <a:custGeom>
            <a:avLst/>
            <a:gdLst/>
            <a:ahLst/>
            <a:cxnLst/>
            <a:rect l="l" t="t" r="r" b="b"/>
            <a:pathLst>
              <a:path w="58420" h="88900">
                <a:moveTo>
                  <a:pt x="41148" y="86963"/>
                </a:moveTo>
                <a:lnTo>
                  <a:pt x="16764" y="86963"/>
                </a:lnTo>
                <a:lnTo>
                  <a:pt x="7620" y="82391"/>
                </a:lnTo>
                <a:lnTo>
                  <a:pt x="6096" y="79343"/>
                </a:lnTo>
                <a:lnTo>
                  <a:pt x="3048" y="77819"/>
                </a:lnTo>
                <a:lnTo>
                  <a:pt x="3048" y="74771"/>
                </a:lnTo>
                <a:lnTo>
                  <a:pt x="1524" y="73247"/>
                </a:lnTo>
                <a:lnTo>
                  <a:pt x="0" y="70199"/>
                </a:lnTo>
                <a:lnTo>
                  <a:pt x="0" y="61055"/>
                </a:lnTo>
                <a:lnTo>
                  <a:pt x="1524" y="56483"/>
                </a:lnTo>
                <a:lnTo>
                  <a:pt x="4572" y="53435"/>
                </a:lnTo>
                <a:lnTo>
                  <a:pt x="7620" y="48863"/>
                </a:lnTo>
                <a:lnTo>
                  <a:pt x="12192" y="45815"/>
                </a:lnTo>
                <a:lnTo>
                  <a:pt x="18288" y="42767"/>
                </a:lnTo>
                <a:lnTo>
                  <a:pt x="12192" y="39719"/>
                </a:lnTo>
                <a:lnTo>
                  <a:pt x="3048" y="30575"/>
                </a:lnTo>
                <a:lnTo>
                  <a:pt x="3048" y="16859"/>
                </a:lnTo>
                <a:lnTo>
                  <a:pt x="4572" y="13811"/>
                </a:lnTo>
                <a:lnTo>
                  <a:pt x="4572" y="10763"/>
                </a:lnTo>
                <a:lnTo>
                  <a:pt x="7620" y="9239"/>
                </a:lnTo>
                <a:lnTo>
                  <a:pt x="9144" y="6096"/>
                </a:lnTo>
                <a:lnTo>
                  <a:pt x="12192" y="4572"/>
                </a:lnTo>
                <a:lnTo>
                  <a:pt x="13716" y="3048"/>
                </a:lnTo>
                <a:lnTo>
                  <a:pt x="18288" y="1524"/>
                </a:lnTo>
                <a:lnTo>
                  <a:pt x="21336" y="1524"/>
                </a:lnTo>
                <a:lnTo>
                  <a:pt x="25908" y="0"/>
                </a:lnTo>
                <a:lnTo>
                  <a:pt x="38100" y="0"/>
                </a:lnTo>
                <a:lnTo>
                  <a:pt x="50292" y="6096"/>
                </a:lnTo>
                <a:lnTo>
                  <a:pt x="51816" y="7715"/>
                </a:lnTo>
                <a:lnTo>
                  <a:pt x="53340" y="9239"/>
                </a:lnTo>
                <a:lnTo>
                  <a:pt x="24384" y="9239"/>
                </a:lnTo>
                <a:lnTo>
                  <a:pt x="15240" y="13811"/>
                </a:lnTo>
                <a:lnTo>
                  <a:pt x="13716" y="16859"/>
                </a:lnTo>
                <a:lnTo>
                  <a:pt x="13716" y="24479"/>
                </a:lnTo>
                <a:lnTo>
                  <a:pt x="15240" y="26003"/>
                </a:lnTo>
                <a:lnTo>
                  <a:pt x="15240" y="27527"/>
                </a:lnTo>
                <a:lnTo>
                  <a:pt x="16764" y="29051"/>
                </a:lnTo>
                <a:lnTo>
                  <a:pt x="18288" y="29051"/>
                </a:lnTo>
                <a:lnTo>
                  <a:pt x="22860" y="33623"/>
                </a:lnTo>
                <a:lnTo>
                  <a:pt x="25908" y="35147"/>
                </a:lnTo>
                <a:lnTo>
                  <a:pt x="27432" y="35147"/>
                </a:lnTo>
                <a:lnTo>
                  <a:pt x="30480" y="36671"/>
                </a:lnTo>
                <a:lnTo>
                  <a:pt x="50292" y="36671"/>
                </a:lnTo>
                <a:lnTo>
                  <a:pt x="41148" y="42767"/>
                </a:lnTo>
                <a:lnTo>
                  <a:pt x="42672" y="42767"/>
                </a:lnTo>
                <a:lnTo>
                  <a:pt x="45720" y="44291"/>
                </a:lnTo>
                <a:lnTo>
                  <a:pt x="47244" y="45815"/>
                </a:lnTo>
                <a:lnTo>
                  <a:pt x="50292" y="47339"/>
                </a:lnTo>
                <a:lnTo>
                  <a:pt x="28956" y="47339"/>
                </a:lnTo>
                <a:lnTo>
                  <a:pt x="22860" y="50387"/>
                </a:lnTo>
                <a:lnTo>
                  <a:pt x="19812" y="53435"/>
                </a:lnTo>
                <a:lnTo>
                  <a:pt x="16764" y="54959"/>
                </a:lnTo>
                <a:lnTo>
                  <a:pt x="16764" y="56483"/>
                </a:lnTo>
                <a:lnTo>
                  <a:pt x="13716" y="59531"/>
                </a:lnTo>
                <a:lnTo>
                  <a:pt x="13716" y="62579"/>
                </a:lnTo>
                <a:lnTo>
                  <a:pt x="12192" y="64103"/>
                </a:lnTo>
                <a:lnTo>
                  <a:pt x="12192" y="68675"/>
                </a:lnTo>
                <a:lnTo>
                  <a:pt x="13716" y="70199"/>
                </a:lnTo>
                <a:lnTo>
                  <a:pt x="13716" y="71723"/>
                </a:lnTo>
                <a:lnTo>
                  <a:pt x="15240" y="73247"/>
                </a:lnTo>
                <a:lnTo>
                  <a:pt x="16764" y="73247"/>
                </a:lnTo>
                <a:lnTo>
                  <a:pt x="19812" y="76295"/>
                </a:lnTo>
                <a:lnTo>
                  <a:pt x="21336" y="76295"/>
                </a:lnTo>
                <a:lnTo>
                  <a:pt x="22860" y="77819"/>
                </a:lnTo>
                <a:lnTo>
                  <a:pt x="54864" y="77819"/>
                </a:lnTo>
                <a:lnTo>
                  <a:pt x="50292" y="82391"/>
                </a:lnTo>
                <a:lnTo>
                  <a:pt x="41148" y="86963"/>
                </a:lnTo>
                <a:close/>
              </a:path>
              <a:path w="58420" h="88900">
                <a:moveTo>
                  <a:pt x="50292" y="36671"/>
                </a:moveTo>
                <a:lnTo>
                  <a:pt x="30480" y="36671"/>
                </a:lnTo>
                <a:lnTo>
                  <a:pt x="35052" y="35147"/>
                </a:lnTo>
                <a:lnTo>
                  <a:pt x="39624" y="32099"/>
                </a:lnTo>
                <a:lnTo>
                  <a:pt x="44196" y="27527"/>
                </a:lnTo>
                <a:lnTo>
                  <a:pt x="45720" y="24479"/>
                </a:lnTo>
                <a:lnTo>
                  <a:pt x="45720" y="16859"/>
                </a:lnTo>
                <a:lnTo>
                  <a:pt x="44196" y="13811"/>
                </a:lnTo>
                <a:lnTo>
                  <a:pt x="35052" y="9239"/>
                </a:lnTo>
                <a:lnTo>
                  <a:pt x="53340" y="9239"/>
                </a:lnTo>
                <a:lnTo>
                  <a:pt x="54864" y="12287"/>
                </a:lnTo>
                <a:lnTo>
                  <a:pt x="56388" y="13811"/>
                </a:lnTo>
                <a:lnTo>
                  <a:pt x="56388" y="26003"/>
                </a:lnTo>
                <a:lnTo>
                  <a:pt x="54864" y="29051"/>
                </a:lnTo>
                <a:lnTo>
                  <a:pt x="51816" y="33623"/>
                </a:lnTo>
                <a:lnTo>
                  <a:pt x="50292" y="36671"/>
                </a:lnTo>
                <a:close/>
              </a:path>
              <a:path w="58420" h="88900">
                <a:moveTo>
                  <a:pt x="54864" y="77819"/>
                </a:moveTo>
                <a:lnTo>
                  <a:pt x="36576" y="77819"/>
                </a:lnTo>
                <a:lnTo>
                  <a:pt x="38100" y="76295"/>
                </a:lnTo>
                <a:lnTo>
                  <a:pt x="39624" y="76295"/>
                </a:lnTo>
                <a:lnTo>
                  <a:pt x="41148" y="74771"/>
                </a:lnTo>
                <a:lnTo>
                  <a:pt x="42672" y="74771"/>
                </a:lnTo>
                <a:lnTo>
                  <a:pt x="44196" y="73247"/>
                </a:lnTo>
                <a:lnTo>
                  <a:pt x="44196" y="71723"/>
                </a:lnTo>
                <a:lnTo>
                  <a:pt x="45720" y="70199"/>
                </a:lnTo>
                <a:lnTo>
                  <a:pt x="45720" y="61055"/>
                </a:lnTo>
                <a:lnTo>
                  <a:pt x="44196" y="59531"/>
                </a:lnTo>
                <a:lnTo>
                  <a:pt x="44196" y="58007"/>
                </a:lnTo>
                <a:lnTo>
                  <a:pt x="39624" y="53435"/>
                </a:lnTo>
                <a:lnTo>
                  <a:pt x="36576" y="51911"/>
                </a:lnTo>
                <a:lnTo>
                  <a:pt x="35052" y="50387"/>
                </a:lnTo>
                <a:lnTo>
                  <a:pt x="28956" y="47339"/>
                </a:lnTo>
                <a:lnTo>
                  <a:pt x="50292" y="47339"/>
                </a:lnTo>
                <a:lnTo>
                  <a:pt x="51816" y="48863"/>
                </a:lnTo>
                <a:lnTo>
                  <a:pt x="53340" y="51911"/>
                </a:lnTo>
                <a:lnTo>
                  <a:pt x="56388" y="54959"/>
                </a:lnTo>
                <a:lnTo>
                  <a:pt x="57912" y="58007"/>
                </a:lnTo>
                <a:lnTo>
                  <a:pt x="57912" y="71723"/>
                </a:lnTo>
                <a:lnTo>
                  <a:pt x="54864" y="77819"/>
                </a:lnTo>
                <a:close/>
              </a:path>
              <a:path w="58420" h="88900">
                <a:moveTo>
                  <a:pt x="33528" y="88487"/>
                </a:moveTo>
                <a:lnTo>
                  <a:pt x="24384" y="88487"/>
                </a:lnTo>
                <a:lnTo>
                  <a:pt x="19812" y="86963"/>
                </a:lnTo>
                <a:lnTo>
                  <a:pt x="36576" y="86963"/>
                </a:lnTo>
                <a:lnTo>
                  <a:pt x="33528" y="8848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3935348" y="4660203"/>
            <a:ext cx="206025" cy="94583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4164330" y="4660202"/>
            <a:ext cx="122015" cy="68579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4327588" y="4634199"/>
            <a:ext cx="15240" cy="31115"/>
          </a:xfrm>
          <a:custGeom>
            <a:avLst/>
            <a:gdLst/>
            <a:ahLst/>
            <a:cxnLst/>
            <a:rect l="l" t="t" r="r" b="b"/>
            <a:pathLst>
              <a:path w="15239" h="31114">
                <a:moveTo>
                  <a:pt x="12192" y="30575"/>
                </a:moveTo>
                <a:lnTo>
                  <a:pt x="1524" y="30575"/>
                </a:lnTo>
                <a:lnTo>
                  <a:pt x="0" y="0"/>
                </a:lnTo>
                <a:lnTo>
                  <a:pt x="15240" y="0"/>
                </a:lnTo>
                <a:lnTo>
                  <a:pt x="12192" y="3057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4474083" y="4634199"/>
            <a:ext cx="15240" cy="31115"/>
          </a:xfrm>
          <a:custGeom>
            <a:avLst/>
            <a:gdLst/>
            <a:ahLst/>
            <a:cxnLst/>
            <a:rect l="l" t="t" r="r" b="b"/>
            <a:pathLst>
              <a:path w="15239" h="31114">
                <a:moveTo>
                  <a:pt x="13716" y="30575"/>
                </a:moveTo>
                <a:lnTo>
                  <a:pt x="1524" y="30575"/>
                </a:lnTo>
                <a:lnTo>
                  <a:pt x="0" y="0"/>
                </a:lnTo>
                <a:lnTo>
                  <a:pt x="15240" y="0"/>
                </a:lnTo>
                <a:lnTo>
                  <a:pt x="13716" y="3057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4524470" y="4640294"/>
            <a:ext cx="59690" cy="86996"/>
          </a:xfrm>
          <a:custGeom>
            <a:avLst/>
            <a:gdLst/>
            <a:ahLst/>
            <a:cxnLst/>
            <a:rect l="l" t="t" r="r" b="b"/>
            <a:pathLst>
              <a:path w="59689" h="86995">
                <a:moveTo>
                  <a:pt x="33528" y="53435"/>
                </a:moveTo>
                <a:lnTo>
                  <a:pt x="18288" y="53435"/>
                </a:lnTo>
                <a:lnTo>
                  <a:pt x="6096" y="47339"/>
                </a:lnTo>
                <a:lnTo>
                  <a:pt x="0" y="35147"/>
                </a:lnTo>
                <a:lnTo>
                  <a:pt x="0" y="24479"/>
                </a:lnTo>
                <a:lnTo>
                  <a:pt x="1524" y="21431"/>
                </a:lnTo>
                <a:lnTo>
                  <a:pt x="3048" y="16859"/>
                </a:lnTo>
                <a:lnTo>
                  <a:pt x="3048" y="13811"/>
                </a:lnTo>
                <a:lnTo>
                  <a:pt x="7620" y="9239"/>
                </a:lnTo>
                <a:lnTo>
                  <a:pt x="10668" y="6096"/>
                </a:lnTo>
                <a:lnTo>
                  <a:pt x="13716" y="4572"/>
                </a:lnTo>
                <a:lnTo>
                  <a:pt x="18288" y="3048"/>
                </a:lnTo>
                <a:lnTo>
                  <a:pt x="21336" y="1524"/>
                </a:lnTo>
                <a:lnTo>
                  <a:pt x="25908" y="0"/>
                </a:lnTo>
                <a:lnTo>
                  <a:pt x="33528" y="0"/>
                </a:lnTo>
                <a:lnTo>
                  <a:pt x="38100" y="1524"/>
                </a:lnTo>
                <a:lnTo>
                  <a:pt x="41148" y="3048"/>
                </a:lnTo>
                <a:lnTo>
                  <a:pt x="44196" y="3048"/>
                </a:lnTo>
                <a:lnTo>
                  <a:pt x="47244" y="6096"/>
                </a:lnTo>
                <a:lnTo>
                  <a:pt x="50292" y="9239"/>
                </a:lnTo>
                <a:lnTo>
                  <a:pt x="25908" y="9239"/>
                </a:lnTo>
                <a:lnTo>
                  <a:pt x="24384" y="10763"/>
                </a:lnTo>
                <a:lnTo>
                  <a:pt x="22860" y="10763"/>
                </a:lnTo>
                <a:lnTo>
                  <a:pt x="19812" y="12287"/>
                </a:lnTo>
                <a:lnTo>
                  <a:pt x="18288" y="12287"/>
                </a:lnTo>
                <a:lnTo>
                  <a:pt x="15240" y="15335"/>
                </a:lnTo>
                <a:lnTo>
                  <a:pt x="13716" y="18383"/>
                </a:lnTo>
                <a:lnTo>
                  <a:pt x="13716" y="19907"/>
                </a:lnTo>
                <a:lnTo>
                  <a:pt x="12192" y="22955"/>
                </a:lnTo>
                <a:lnTo>
                  <a:pt x="12192" y="33623"/>
                </a:lnTo>
                <a:lnTo>
                  <a:pt x="13716" y="35147"/>
                </a:lnTo>
                <a:lnTo>
                  <a:pt x="13716" y="36671"/>
                </a:lnTo>
                <a:lnTo>
                  <a:pt x="15240" y="38195"/>
                </a:lnTo>
                <a:lnTo>
                  <a:pt x="15240" y="39719"/>
                </a:lnTo>
                <a:lnTo>
                  <a:pt x="18288" y="42767"/>
                </a:lnTo>
                <a:lnTo>
                  <a:pt x="21336" y="44291"/>
                </a:lnTo>
                <a:lnTo>
                  <a:pt x="59436" y="44291"/>
                </a:lnTo>
                <a:lnTo>
                  <a:pt x="59436" y="47339"/>
                </a:lnTo>
                <a:lnTo>
                  <a:pt x="59131" y="48863"/>
                </a:lnTo>
                <a:lnTo>
                  <a:pt x="47244" y="48863"/>
                </a:lnTo>
                <a:lnTo>
                  <a:pt x="41148" y="51911"/>
                </a:lnTo>
                <a:lnTo>
                  <a:pt x="38100" y="51911"/>
                </a:lnTo>
                <a:lnTo>
                  <a:pt x="33528" y="53435"/>
                </a:lnTo>
                <a:close/>
              </a:path>
              <a:path w="59689" h="86995">
                <a:moveTo>
                  <a:pt x="59436" y="44291"/>
                </a:moveTo>
                <a:lnTo>
                  <a:pt x="36576" y="44291"/>
                </a:lnTo>
                <a:lnTo>
                  <a:pt x="38100" y="42767"/>
                </a:lnTo>
                <a:lnTo>
                  <a:pt x="39624" y="42767"/>
                </a:lnTo>
                <a:lnTo>
                  <a:pt x="41148" y="41243"/>
                </a:lnTo>
                <a:lnTo>
                  <a:pt x="44196" y="41243"/>
                </a:lnTo>
                <a:lnTo>
                  <a:pt x="45720" y="39719"/>
                </a:lnTo>
                <a:lnTo>
                  <a:pt x="47244" y="39719"/>
                </a:lnTo>
                <a:lnTo>
                  <a:pt x="47244" y="29051"/>
                </a:lnTo>
                <a:lnTo>
                  <a:pt x="45720" y="24479"/>
                </a:lnTo>
                <a:lnTo>
                  <a:pt x="45720" y="21431"/>
                </a:lnTo>
                <a:lnTo>
                  <a:pt x="42672" y="15335"/>
                </a:lnTo>
                <a:lnTo>
                  <a:pt x="41148" y="13811"/>
                </a:lnTo>
                <a:lnTo>
                  <a:pt x="38100" y="12287"/>
                </a:lnTo>
                <a:lnTo>
                  <a:pt x="36576" y="10763"/>
                </a:lnTo>
                <a:lnTo>
                  <a:pt x="35052" y="10763"/>
                </a:lnTo>
                <a:lnTo>
                  <a:pt x="32004" y="9239"/>
                </a:lnTo>
                <a:lnTo>
                  <a:pt x="50292" y="9239"/>
                </a:lnTo>
                <a:lnTo>
                  <a:pt x="53340" y="12287"/>
                </a:lnTo>
                <a:lnTo>
                  <a:pt x="57912" y="26003"/>
                </a:lnTo>
                <a:lnTo>
                  <a:pt x="59436" y="32099"/>
                </a:lnTo>
                <a:lnTo>
                  <a:pt x="59436" y="44291"/>
                </a:lnTo>
                <a:close/>
              </a:path>
              <a:path w="59689" h="86995">
                <a:moveTo>
                  <a:pt x="19812" y="86963"/>
                </a:moveTo>
                <a:lnTo>
                  <a:pt x="6096" y="86963"/>
                </a:lnTo>
                <a:lnTo>
                  <a:pt x="6096" y="76295"/>
                </a:lnTo>
                <a:lnTo>
                  <a:pt x="24384" y="76295"/>
                </a:lnTo>
                <a:lnTo>
                  <a:pt x="27432" y="74771"/>
                </a:lnTo>
                <a:lnTo>
                  <a:pt x="32004" y="73247"/>
                </a:lnTo>
                <a:lnTo>
                  <a:pt x="38100" y="70199"/>
                </a:lnTo>
                <a:lnTo>
                  <a:pt x="42672" y="65627"/>
                </a:lnTo>
                <a:lnTo>
                  <a:pt x="45720" y="59531"/>
                </a:lnTo>
                <a:lnTo>
                  <a:pt x="45720" y="54959"/>
                </a:lnTo>
                <a:lnTo>
                  <a:pt x="47244" y="51911"/>
                </a:lnTo>
                <a:lnTo>
                  <a:pt x="47244" y="48863"/>
                </a:lnTo>
                <a:lnTo>
                  <a:pt x="59131" y="48863"/>
                </a:lnTo>
                <a:lnTo>
                  <a:pt x="38100" y="82391"/>
                </a:lnTo>
                <a:lnTo>
                  <a:pt x="32004" y="83915"/>
                </a:lnTo>
                <a:lnTo>
                  <a:pt x="27432" y="85439"/>
                </a:lnTo>
                <a:lnTo>
                  <a:pt x="19812" y="8696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4667821" y="4660203"/>
            <a:ext cx="206121" cy="94583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4898327" y="4660202"/>
            <a:ext cx="122015" cy="68579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5060061" y="4634199"/>
            <a:ext cx="15240" cy="31115"/>
          </a:xfrm>
          <a:custGeom>
            <a:avLst/>
            <a:gdLst/>
            <a:ahLst/>
            <a:cxnLst/>
            <a:rect l="l" t="t" r="r" b="b"/>
            <a:pathLst>
              <a:path w="15239" h="31114">
                <a:moveTo>
                  <a:pt x="13716" y="30575"/>
                </a:moveTo>
                <a:lnTo>
                  <a:pt x="3048" y="30575"/>
                </a:lnTo>
                <a:lnTo>
                  <a:pt x="0" y="0"/>
                </a:lnTo>
                <a:lnTo>
                  <a:pt x="15240" y="0"/>
                </a:lnTo>
                <a:lnTo>
                  <a:pt x="13716" y="3057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5206555" y="4634199"/>
            <a:ext cx="15240" cy="31115"/>
          </a:xfrm>
          <a:custGeom>
            <a:avLst/>
            <a:gdLst/>
            <a:ahLst/>
            <a:cxnLst/>
            <a:rect l="l" t="t" r="r" b="b"/>
            <a:pathLst>
              <a:path w="15239" h="31114">
                <a:moveTo>
                  <a:pt x="13716" y="30575"/>
                </a:moveTo>
                <a:lnTo>
                  <a:pt x="3048" y="30575"/>
                </a:lnTo>
                <a:lnTo>
                  <a:pt x="0" y="0"/>
                </a:lnTo>
                <a:lnTo>
                  <a:pt x="15240" y="0"/>
                </a:lnTo>
                <a:lnTo>
                  <a:pt x="13716" y="3057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5253799" y="4641819"/>
            <a:ext cx="67151" cy="85440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5401818" y="4660203"/>
            <a:ext cx="206025" cy="94583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5630703" y="4660202"/>
            <a:ext cx="122110" cy="68579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5794057" y="4634199"/>
            <a:ext cx="15240" cy="31115"/>
          </a:xfrm>
          <a:custGeom>
            <a:avLst/>
            <a:gdLst/>
            <a:ahLst/>
            <a:cxnLst/>
            <a:rect l="l" t="t" r="r" b="b"/>
            <a:pathLst>
              <a:path w="15239" h="31114">
                <a:moveTo>
                  <a:pt x="12192" y="30575"/>
                </a:moveTo>
                <a:lnTo>
                  <a:pt x="1524" y="30575"/>
                </a:lnTo>
                <a:lnTo>
                  <a:pt x="0" y="0"/>
                </a:lnTo>
                <a:lnTo>
                  <a:pt x="15240" y="0"/>
                </a:lnTo>
                <a:lnTo>
                  <a:pt x="12192" y="3057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4474083" y="4959192"/>
            <a:ext cx="15240" cy="30480"/>
          </a:xfrm>
          <a:custGeom>
            <a:avLst/>
            <a:gdLst/>
            <a:ahLst/>
            <a:cxnLst/>
            <a:rect l="l" t="t" r="r" b="b"/>
            <a:pathLst>
              <a:path w="15239" h="30479">
                <a:moveTo>
                  <a:pt x="13716" y="30480"/>
                </a:moveTo>
                <a:lnTo>
                  <a:pt x="1524" y="30480"/>
                </a:lnTo>
                <a:lnTo>
                  <a:pt x="0" y="0"/>
                </a:lnTo>
                <a:lnTo>
                  <a:pt x="15240" y="0"/>
                </a:lnTo>
                <a:lnTo>
                  <a:pt x="13716" y="304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4524470" y="4965286"/>
            <a:ext cx="59690" cy="85725"/>
          </a:xfrm>
          <a:custGeom>
            <a:avLst/>
            <a:gdLst/>
            <a:ahLst/>
            <a:cxnLst/>
            <a:rect l="l" t="t" r="r" b="b"/>
            <a:pathLst>
              <a:path w="59689" h="85725">
                <a:moveTo>
                  <a:pt x="33528" y="53340"/>
                </a:moveTo>
                <a:lnTo>
                  <a:pt x="18288" y="53340"/>
                </a:lnTo>
                <a:lnTo>
                  <a:pt x="9144" y="48768"/>
                </a:lnTo>
                <a:lnTo>
                  <a:pt x="4572" y="44196"/>
                </a:lnTo>
                <a:lnTo>
                  <a:pt x="0" y="35052"/>
                </a:lnTo>
                <a:lnTo>
                  <a:pt x="0" y="24384"/>
                </a:lnTo>
                <a:lnTo>
                  <a:pt x="1524" y="19812"/>
                </a:lnTo>
                <a:lnTo>
                  <a:pt x="3048" y="16764"/>
                </a:lnTo>
                <a:lnTo>
                  <a:pt x="3048" y="13716"/>
                </a:lnTo>
                <a:lnTo>
                  <a:pt x="6096" y="10668"/>
                </a:lnTo>
                <a:lnTo>
                  <a:pt x="7620" y="7620"/>
                </a:lnTo>
                <a:lnTo>
                  <a:pt x="10668" y="4572"/>
                </a:lnTo>
                <a:lnTo>
                  <a:pt x="13716" y="3048"/>
                </a:lnTo>
                <a:lnTo>
                  <a:pt x="18288" y="1524"/>
                </a:lnTo>
                <a:lnTo>
                  <a:pt x="21336" y="0"/>
                </a:lnTo>
                <a:lnTo>
                  <a:pt x="38100" y="0"/>
                </a:lnTo>
                <a:lnTo>
                  <a:pt x="47244" y="4572"/>
                </a:lnTo>
                <a:lnTo>
                  <a:pt x="50292" y="9144"/>
                </a:lnTo>
                <a:lnTo>
                  <a:pt x="24384" y="9144"/>
                </a:lnTo>
                <a:lnTo>
                  <a:pt x="22860" y="10668"/>
                </a:lnTo>
                <a:lnTo>
                  <a:pt x="19812" y="10668"/>
                </a:lnTo>
                <a:lnTo>
                  <a:pt x="13716" y="16764"/>
                </a:lnTo>
                <a:lnTo>
                  <a:pt x="13716" y="19812"/>
                </a:lnTo>
                <a:lnTo>
                  <a:pt x="12192" y="21336"/>
                </a:lnTo>
                <a:lnTo>
                  <a:pt x="12192" y="32004"/>
                </a:lnTo>
                <a:lnTo>
                  <a:pt x="13716" y="33528"/>
                </a:lnTo>
                <a:lnTo>
                  <a:pt x="13716" y="36576"/>
                </a:lnTo>
                <a:lnTo>
                  <a:pt x="15240" y="38100"/>
                </a:lnTo>
                <a:lnTo>
                  <a:pt x="15240" y="39624"/>
                </a:lnTo>
                <a:lnTo>
                  <a:pt x="18288" y="42672"/>
                </a:lnTo>
                <a:lnTo>
                  <a:pt x="21336" y="42672"/>
                </a:lnTo>
                <a:lnTo>
                  <a:pt x="22860" y="44196"/>
                </a:lnTo>
                <a:lnTo>
                  <a:pt x="59436" y="44196"/>
                </a:lnTo>
                <a:lnTo>
                  <a:pt x="59436" y="47244"/>
                </a:lnTo>
                <a:lnTo>
                  <a:pt x="47244" y="47244"/>
                </a:lnTo>
                <a:lnTo>
                  <a:pt x="38100" y="51816"/>
                </a:lnTo>
                <a:lnTo>
                  <a:pt x="33528" y="53340"/>
                </a:lnTo>
                <a:close/>
              </a:path>
              <a:path w="59689" h="85725">
                <a:moveTo>
                  <a:pt x="59436" y="44196"/>
                </a:moveTo>
                <a:lnTo>
                  <a:pt x="33528" y="44196"/>
                </a:lnTo>
                <a:lnTo>
                  <a:pt x="35052" y="42672"/>
                </a:lnTo>
                <a:lnTo>
                  <a:pt x="38100" y="42672"/>
                </a:lnTo>
                <a:lnTo>
                  <a:pt x="39624" y="41148"/>
                </a:lnTo>
                <a:lnTo>
                  <a:pt x="42672" y="41148"/>
                </a:lnTo>
                <a:lnTo>
                  <a:pt x="44196" y="39624"/>
                </a:lnTo>
                <a:lnTo>
                  <a:pt x="45720" y="39624"/>
                </a:lnTo>
                <a:lnTo>
                  <a:pt x="47244" y="38100"/>
                </a:lnTo>
                <a:lnTo>
                  <a:pt x="47244" y="27432"/>
                </a:lnTo>
                <a:lnTo>
                  <a:pt x="45720" y="24384"/>
                </a:lnTo>
                <a:lnTo>
                  <a:pt x="45720" y="19812"/>
                </a:lnTo>
                <a:lnTo>
                  <a:pt x="44196" y="16764"/>
                </a:lnTo>
                <a:lnTo>
                  <a:pt x="42672" y="15240"/>
                </a:lnTo>
                <a:lnTo>
                  <a:pt x="41148" y="12192"/>
                </a:lnTo>
                <a:lnTo>
                  <a:pt x="38100" y="10668"/>
                </a:lnTo>
                <a:lnTo>
                  <a:pt x="36576" y="10668"/>
                </a:lnTo>
                <a:lnTo>
                  <a:pt x="35052" y="9144"/>
                </a:lnTo>
                <a:lnTo>
                  <a:pt x="50292" y="9144"/>
                </a:lnTo>
                <a:lnTo>
                  <a:pt x="53340" y="12192"/>
                </a:lnTo>
                <a:lnTo>
                  <a:pt x="54864" y="15240"/>
                </a:lnTo>
                <a:lnTo>
                  <a:pt x="56388" y="19812"/>
                </a:lnTo>
                <a:lnTo>
                  <a:pt x="59436" y="32004"/>
                </a:lnTo>
                <a:lnTo>
                  <a:pt x="59436" y="44196"/>
                </a:lnTo>
                <a:close/>
              </a:path>
              <a:path w="59689" h="85725">
                <a:moveTo>
                  <a:pt x="27432" y="85344"/>
                </a:moveTo>
                <a:lnTo>
                  <a:pt x="6096" y="85344"/>
                </a:lnTo>
                <a:lnTo>
                  <a:pt x="6096" y="76200"/>
                </a:lnTo>
                <a:lnTo>
                  <a:pt x="24384" y="76200"/>
                </a:lnTo>
                <a:lnTo>
                  <a:pt x="27432" y="74676"/>
                </a:lnTo>
                <a:lnTo>
                  <a:pt x="32004" y="73152"/>
                </a:lnTo>
                <a:lnTo>
                  <a:pt x="35052" y="71628"/>
                </a:lnTo>
                <a:lnTo>
                  <a:pt x="38100" y="68580"/>
                </a:lnTo>
                <a:lnTo>
                  <a:pt x="41148" y="67056"/>
                </a:lnTo>
                <a:lnTo>
                  <a:pt x="45720" y="57912"/>
                </a:lnTo>
                <a:lnTo>
                  <a:pt x="45720" y="54864"/>
                </a:lnTo>
                <a:lnTo>
                  <a:pt x="47244" y="50292"/>
                </a:lnTo>
                <a:lnTo>
                  <a:pt x="47244" y="47244"/>
                </a:lnTo>
                <a:lnTo>
                  <a:pt x="59436" y="47244"/>
                </a:lnTo>
                <a:lnTo>
                  <a:pt x="38100" y="80772"/>
                </a:lnTo>
                <a:lnTo>
                  <a:pt x="32004" y="83820"/>
                </a:lnTo>
                <a:lnTo>
                  <a:pt x="27432" y="853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154"/>
          <p:cNvSpPr/>
          <p:nvPr/>
        </p:nvSpPr>
        <p:spPr>
          <a:xfrm>
            <a:off x="4667821" y="4985098"/>
            <a:ext cx="206121" cy="93060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object 155"/>
          <p:cNvSpPr/>
          <p:nvPr/>
        </p:nvSpPr>
        <p:spPr>
          <a:xfrm>
            <a:off x="4898327" y="4985099"/>
            <a:ext cx="122015" cy="67056"/>
          </a:xfrm>
          <a:prstGeom prst="rect">
            <a:avLst/>
          </a:prstGeom>
          <a:blipFill>
            <a:blip r:embed="rId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object 156"/>
          <p:cNvSpPr/>
          <p:nvPr/>
        </p:nvSpPr>
        <p:spPr>
          <a:xfrm>
            <a:off x="5060061" y="4959192"/>
            <a:ext cx="15240" cy="30480"/>
          </a:xfrm>
          <a:custGeom>
            <a:avLst/>
            <a:gdLst/>
            <a:ahLst/>
            <a:cxnLst/>
            <a:rect l="l" t="t" r="r" b="b"/>
            <a:pathLst>
              <a:path w="15239" h="30479">
                <a:moveTo>
                  <a:pt x="13716" y="30480"/>
                </a:moveTo>
                <a:lnTo>
                  <a:pt x="3048" y="30480"/>
                </a:lnTo>
                <a:lnTo>
                  <a:pt x="0" y="0"/>
                </a:lnTo>
                <a:lnTo>
                  <a:pt x="15240" y="0"/>
                </a:lnTo>
                <a:lnTo>
                  <a:pt x="13716" y="304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object 157"/>
          <p:cNvSpPr/>
          <p:nvPr/>
        </p:nvSpPr>
        <p:spPr>
          <a:xfrm>
            <a:off x="5206555" y="4959192"/>
            <a:ext cx="15240" cy="30480"/>
          </a:xfrm>
          <a:custGeom>
            <a:avLst/>
            <a:gdLst/>
            <a:ahLst/>
            <a:cxnLst/>
            <a:rect l="l" t="t" r="r" b="b"/>
            <a:pathLst>
              <a:path w="15239" h="30479">
                <a:moveTo>
                  <a:pt x="13716" y="30480"/>
                </a:moveTo>
                <a:lnTo>
                  <a:pt x="3048" y="30480"/>
                </a:lnTo>
                <a:lnTo>
                  <a:pt x="0" y="0"/>
                </a:lnTo>
                <a:lnTo>
                  <a:pt x="15240" y="0"/>
                </a:lnTo>
                <a:lnTo>
                  <a:pt x="13716" y="304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object 158"/>
          <p:cNvSpPr/>
          <p:nvPr/>
        </p:nvSpPr>
        <p:spPr>
          <a:xfrm>
            <a:off x="5253799" y="4966811"/>
            <a:ext cx="67151" cy="83820"/>
          </a:xfrm>
          <a:prstGeom prst="rect">
            <a:avLst/>
          </a:prstGeom>
          <a:blipFill>
            <a:blip r:embed="rId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" name="object 159"/>
          <p:cNvSpPr/>
          <p:nvPr/>
        </p:nvSpPr>
        <p:spPr>
          <a:xfrm>
            <a:off x="5401818" y="4985098"/>
            <a:ext cx="206025" cy="93060"/>
          </a:xfrm>
          <a:prstGeom prst="rect">
            <a:avLst/>
          </a:prstGeom>
          <a:blipFill>
            <a:blip r:embed="rId5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160"/>
          <p:cNvSpPr/>
          <p:nvPr/>
        </p:nvSpPr>
        <p:spPr>
          <a:xfrm>
            <a:off x="5630703" y="4985099"/>
            <a:ext cx="122110" cy="67056"/>
          </a:xfrm>
          <a:prstGeom prst="rect">
            <a:avLst/>
          </a:prstGeom>
          <a:blipFill>
            <a:blip r:embed="rId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object 161"/>
          <p:cNvSpPr/>
          <p:nvPr/>
        </p:nvSpPr>
        <p:spPr>
          <a:xfrm>
            <a:off x="5794057" y="4959192"/>
            <a:ext cx="15240" cy="30480"/>
          </a:xfrm>
          <a:custGeom>
            <a:avLst/>
            <a:gdLst/>
            <a:ahLst/>
            <a:cxnLst/>
            <a:rect l="l" t="t" r="r" b="b"/>
            <a:pathLst>
              <a:path w="15239" h="30479">
                <a:moveTo>
                  <a:pt x="12192" y="30480"/>
                </a:moveTo>
                <a:lnTo>
                  <a:pt x="1524" y="30480"/>
                </a:lnTo>
                <a:lnTo>
                  <a:pt x="0" y="0"/>
                </a:lnTo>
                <a:lnTo>
                  <a:pt x="15240" y="0"/>
                </a:lnTo>
                <a:lnTo>
                  <a:pt x="12192" y="304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object 162"/>
          <p:cNvSpPr/>
          <p:nvPr/>
        </p:nvSpPr>
        <p:spPr>
          <a:xfrm>
            <a:off x="581405" y="7389050"/>
            <a:ext cx="1144428" cy="257905"/>
          </a:xfrm>
          <a:prstGeom prst="rect">
            <a:avLst/>
          </a:prstGeom>
          <a:blipFill>
            <a:blip r:embed="rId5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" name="object 163"/>
          <p:cNvSpPr/>
          <p:nvPr/>
        </p:nvSpPr>
        <p:spPr>
          <a:xfrm>
            <a:off x="1467993" y="7390639"/>
            <a:ext cx="15240" cy="31115"/>
          </a:xfrm>
          <a:custGeom>
            <a:avLst/>
            <a:gdLst/>
            <a:ahLst/>
            <a:cxnLst/>
            <a:rect l="l" t="t" r="r" b="b"/>
            <a:pathLst>
              <a:path w="15240" h="31115">
                <a:moveTo>
                  <a:pt x="12192" y="30575"/>
                </a:moveTo>
                <a:lnTo>
                  <a:pt x="1524" y="30575"/>
                </a:lnTo>
                <a:lnTo>
                  <a:pt x="0" y="0"/>
                </a:lnTo>
                <a:lnTo>
                  <a:pt x="15240" y="0"/>
                </a:lnTo>
                <a:lnTo>
                  <a:pt x="12192" y="3057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object 164"/>
          <p:cNvSpPr/>
          <p:nvPr/>
        </p:nvSpPr>
        <p:spPr>
          <a:xfrm>
            <a:off x="1522857" y="7390638"/>
            <a:ext cx="126682" cy="93060"/>
          </a:xfrm>
          <a:prstGeom prst="rect">
            <a:avLst/>
          </a:prstGeom>
          <a:blipFill>
            <a:blip r:embed="rId5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object 165"/>
          <p:cNvSpPr/>
          <p:nvPr/>
        </p:nvSpPr>
        <p:spPr>
          <a:xfrm>
            <a:off x="1670875" y="7390638"/>
            <a:ext cx="126682" cy="93060"/>
          </a:xfrm>
          <a:prstGeom prst="rect">
            <a:avLst/>
          </a:prstGeom>
          <a:blipFill>
            <a:blip r:embed="rId5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" name="object 166"/>
          <p:cNvSpPr/>
          <p:nvPr/>
        </p:nvSpPr>
        <p:spPr>
          <a:xfrm>
            <a:off x="1834229" y="7390639"/>
            <a:ext cx="15240" cy="31115"/>
          </a:xfrm>
          <a:custGeom>
            <a:avLst/>
            <a:gdLst/>
            <a:ahLst/>
            <a:cxnLst/>
            <a:rect l="l" t="t" r="r" b="b"/>
            <a:pathLst>
              <a:path w="15239" h="31115">
                <a:moveTo>
                  <a:pt x="13716" y="30575"/>
                </a:moveTo>
                <a:lnTo>
                  <a:pt x="1524" y="30575"/>
                </a:lnTo>
                <a:lnTo>
                  <a:pt x="0" y="0"/>
                </a:lnTo>
                <a:lnTo>
                  <a:pt x="15240" y="0"/>
                </a:lnTo>
                <a:lnTo>
                  <a:pt x="13716" y="3057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" name="object 167"/>
          <p:cNvSpPr/>
          <p:nvPr/>
        </p:nvSpPr>
        <p:spPr>
          <a:xfrm>
            <a:off x="1980629" y="7390639"/>
            <a:ext cx="15875" cy="31115"/>
          </a:xfrm>
          <a:custGeom>
            <a:avLst/>
            <a:gdLst/>
            <a:ahLst/>
            <a:cxnLst/>
            <a:rect l="l" t="t" r="r" b="b"/>
            <a:pathLst>
              <a:path w="15875" h="31115">
                <a:moveTo>
                  <a:pt x="13811" y="30575"/>
                </a:moveTo>
                <a:lnTo>
                  <a:pt x="1619" y="30575"/>
                </a:lnTo>
                <a:lnTo>
                  <a:pt x="0" y="0"/>
                </a:lnTo>
                <a:lnTo>
                  <a:pt x="15335" y="0"/>
                </a:lnTo>
                <a:lnTo>
                  <a:pt x="13811" y="3057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" name="object 168"/>
          <p:cNvSpPr/>
          <p:nvPr/>
        </p:nvSpPr>
        <p:spPr>
          <a:xfrm>
            <a:off x="2038635" y="7416545"/>
            <a:ext cx="195357" cy="67151"/>
          </a:xfrm>
          <a:prstGeom prst="rect">
            <a:avLst/>
          </a:prstGeom>
          <a:blipFill>
            <a:blip r:embed="rId5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9" name="object 169"/>
          <p:cNvSpPr/>
          <p:nvPr/>
        </p:nvSpPr>
        <p:spPr>
          <a:xfrm>
            <a:off x="2258377" y="7390893"/>
            <a:ext cx="32384" cy="8889"/>
          </a:xfrm>
          <a:custGeom>
            <a:avLst/>
            <a:gdLst/>
            <a:ahLst/>
            <a:cxnLst/>
            <a:rect l="l" t="t" r="r" b="b"/>
            <a:pathLst>
              <a:path w="32385" h="8890">
                <a:moveTo>
                  <a:pt x="0" y="0"/>
                </a:moveTo>
                <a:lnTo>
                  <a:pt x="32004" y="0"/>
                </a:lnTo>
                <a:lnTo>
                  <a:pt x="32004" y="8890"/>
                </a:lnTo>
                <a:lnTo>
                  <a:pt x="0" y="889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0" name="object 170"/>
          <p:cNvSpPr/>
          <p:nvPr/>
        </p:nvSpPr>
        <p:spPr>
          <a:xfrm>
            <a:off x="2278189" y="7399782"/>
            <a:ext cx="12700" cy="74930"/>
          </a:xfrm>
          <a:custGeom>
            <a:avLst/>
            <a:gdLst/>
            <a:ahLst/>
            <a:cxnLst/>
            <a:rect l="l" t="t" r="r" b="b"/>
            <a:pathLst>
              <a:path w="12700" h="74929">
                <a:moveTo>
                  <a:pt x="0" y="0"/>
                </a:moveTo>
                <a:lnTo>
                  <a:pt x="12192" y="0"/>
                </a:lnTo>
                <a:lnTo>
                  <a:pt x="12192" y="74930"/>
                </a:lnTo>
                <a:lnTo>
                  <a:pt x="0" y="7493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" name="object 171"/>
          <p:cNvSpPr/>
          <p:nvPr/>
        </p:nvSpPr>
        <p:spPr>
          <a:xfrm>
            <a:off x="2256853" y="7474458"/>
            <a:ext cx="52069" cy="9526"/>
          </a:xfrm>
          <a:custGeom>
            <a:avLst/>
            <a:gdLst/>
            <a:ahLst/>
            <a:cxnLst/>
            <a:rect l="l" t="t" r="r" b="b"/>
            <a:pathLst>
              <a:path w="52069" h="9525">
                <a:moveTo>
                  <a:pt x="51816" y="9144"/>
                </a:moveTo>
                <a:lnTo>
                  <a:pt x="0" y="9144"/>
                </a:lnTo>
                <a:lnTo>
                  <a:pt x="0" y="0"/>
                </a:lnTo>
                <a:lnTo>
                  <a:pt x="51816" y="0"/>
                </a:lnTo>
                <a:lnTo>
                  <a:pt x="51816" y="91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" name="object 172"/>
          <p:cNvSpPr/>
          <p:nvPr/>
        </p:nvSpPr>
        <p:spPr>
          <a:xfrm>
            <a:off x="2398776" y="7416642"/>
            <a:ext cx="58419" cy="67310"/>
          </a:xfrm>
          <a:custGeom>
            <a:avLst/>
            <a:gdLst/>
            <a:ahLst/>
            <a:cxnLst/>
            <a:rect l="l" t="t" r="r" b="b"/>
            <a:pathLst>
              <a:path w="58419" h="67309">
                <a:moveTo>
                  <a:pt x="48863" y="67056"/>
                </a:moveTo>
                <a:lnTo>
                  <a:pt x="22860" y="67056"/>
                </a:lnTo>
                <a:lnTo>
                  <a:pt x="13716" y="64008"/>
                </a:lnTo>
                <a:lnTo>
                  <a:pt x="10668" y="60960"/>
                </a:lnTo>
                <a:lnTo>
                  <a:pt x="7620" y="59436"/>
                </a:lnTo>
                <a:lnTo>
                  <a:pt x="6096" y="56388"/>
                </a:lnTo>
                <a:lnTo>
                  <a:pt x="3048" y="51816"/>
                </a:lnTo>
                <a:lnTo>
                  <a:pt x="3048" y="48768"/>
                </a:lnTo>
                <a:lnTo>
                  <a:pt x="0" y="39624"/>
                </a:lnTo>
                <a:lnTo>
                  <a:pt x="0" y="28956"/>
                </a:lnTo>
                <a:lnTo>
                  <a:pt x="1524" y="24384"/>
                </a:lnTo>
                <a:lnTo>
                  <a:pt x="3048" y="21336"/>
                </a:lnTo>
                <a:lnTo>
                  <a:pt x="4572" y="16764"/>
                </a:lnTo>
                <a:lnTo>
                  <a:pt x="7620" y="10668"/>
                </a:lnTo>
                <a:lnTo>
                  <a:pt x="13716" y="4572"/>
                </a:lnTo>
                <a:lnTo>
                  <a:pt x="18288" y="3048"/>
                </a:lnTo>
                <a:lnTo>
                  <a:pt x="21336" y="1524"/>
                </a:lnTo>
                <a:lnTo>
                  <a:pt x="25908" y="0"/>
                </a:lnTo>
                <a:lnTo>
                  <a:pt x="38195" y="0"/>
                </a:lnTo>
                <a:lnTo>
                  <a:pt x="42767" y="1524"/>
                </a:lnTo>
                <a:lnTo>
                  <a:pt x="45815" y="3048"/>
                </a:lnTo>
                <a:lnTo>
                  <a:pt x="48863" y="6096"/>
                </a:lnTo>
                <a:lnTo>
                  <a:pt x="51911" y="7620"/>
                </a:lnTo>
                <a:lnTo>
                  <a:pt x="52673" y="9144"/>
                </a:lnTo>
                <a:lnTo>
                  <a:pt x="24384" y="9144"/>
                </a:lnTo>
                <a:lnTo>
                  <a:pt x="22860" y="10668"/>
                </a:lnTo>
                <a:lnTo>
                  <a:pt x="21336" y="10668"/>
                </a:lnTo>
                <a:lnTo>
                  <a:pt x="18288" y="13716"/>
                </a:lnTo>
                <a:lnTo>
                  <a:pt x="16764" y="16764"/>
                </a:lnTo>
                <a:lnTo>
                  <a:pt x="15240" y="18288"/>
                </a:lnTo>
                <a:lnTo>
                  <a:pt x="13716" y="21336"/>
                </a:lnTo>
                <a:lnTo>
                  <a:pt x="13716" y="22860"/>
                </a:lnTo>
                <a:lnTo>
                  <a:pt x="12192" y="25908"/>
                </a:lnTo>
                <a:lnTo>
                  <a:pt x="12192" y="28956"/>
                </a:lnTo>
                <a:lnTo>
                  <a:pt x="58007" y="28956"/>
                </a:lnTo>
                <a:lnTo>
                  <a:pt x="58007" y="38100"/>
                </a:lnTo>
                <a:lnTo>
                  <a:pt x="12192" y="38100"/>
                </a:lnTo>
                <a:lnTo>
                  <a:pt x="12192" y="44196"/>
                </a:lnTo>
                <a:lnTo>
                  <a:pt x="13716" y="48768"/>
                </a:lnTo>
                <a:lnTo>
                  <a:pt x="21336" y="56388"/>
                </a:lnTo>
                <a:lnTo>
                  <a:pt x="27432" y="57912"/>
                </a:lnTo>
                <a:lnTo>
                  <a:pt x="54959" y="57912"/>
                </a:lnTo>
                <a:lnTo>
                  <a:pt x="54959" y="64008"/>
                </a:lnTo>
                <a:lnTo>
                  <a:pt x="48863" y="67056"/>
                </a:lnTo>
                <a:close/>
              </a:path>
              <a:path w="58419" h="67309">
                <a:moveTo>
                  <a:pt x="58007" y="28956"/>
                </a:moveTo>
                <a:lnTo>
                  <a:pt x="47339" y="28956"/>
                </a:lnTo>
                <a:lnTo>
                  <a:pt x="47339" y="22860"/>
                </a:lnTo>
                <a:lnTo>
                  <a:pt x="45815" y="21336"/>
                </a:lnTo>
                <a:lnTo>
                  <a:pt x="45815" y="18288"/>
                </a:lnTo>
                <a:lnTo>
                  <a:pt x="42767" y="15240"/>
                </a:lnTo>
                <a:lnTo>
                  <a:pt x="41243" y="12192"/>
                </a:lnTo>
                <a:lnTo>
                  <a:pt x="39719" y="12192"/>
                </a:lnTo>
                <a:lnTo>
                  <a:pt x="36671" y="10668"/>
                </a:lnTo>
                <a:lnTo>
                  <a:pt x="35147" y="9144"/>
                </a:lnTo>
                <a:lnTo>
                  <a:pt x="52673" y="9144"/>
                </a:lnTo>
                <a:lnTo>
                  <a:pt x="54959" y="13716"/>
                </a:lnTo>
                <a:lnTo>
                  <a:pt x="56483" y="18288"/>
                </a:lnTo>
                <a:lnTo>
                  <a:pt x="58007" y="21336"/>
                </a:lnTo>
                <a:lnTo>
                  <a:pt x="58007" y="28956"/>
                </a:lnTo>
                <a:close/>
              </a:path>
              <a:path w="58419" h="67309">
                <a:moveTo>
                  <a:pt x="54959" y="57912"/>
                </a:moveTo>
                <a:lnTo>
                  <a:pt x="45815" y="57912"/>
                </a:lnTo>
                <a:lnTo>
                  <a:pt x="47339" y="56388"/>
                </a:lnTo>
                <a:lnTo>
                  <a:pt x="53435" y="56388"/>
                </a:lnTo>
                <a:lnTo>
                  <a:pt x="54959" y="54864"/>
                </a:lnTo>
                <a:lnTo>
                  <a:pt x="54959" y="579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" name="object 173"/>
          <p:cNvSpPr/>
          <p:nvPr/>
        </p:nvSpPr>
        <p:spPr>
          <a:xfrm>
            <a:off x="2476595" y="7396733"/>
            <a:ext cx="347948" cy="86963"/>
          </a:xfrm>
          <a:prstGeom prst="rect">
            <a:avLst/>
          </a:prstGeom>
          <a:blipFill>
            <a:blip r:embed="rId5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4" name="object 174"/>
          <p:cNvSpPr/>
          <p:nvPr/>
        </p:nvSpPr>
        <p:spPr>
          <a:xfrm>
            <a:off x="2916078" y="7390638"/>
            <a:ext cx="619506" cy="93153"/>
          </a:xfrm>
          <a:prstGeom prst="rect">
            <a:avLst/>
          </a:prstGeom>
          <a:blipFill>
            <a:blip r:embed="rId5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5" name="object 175"/>
          <p:cNvSpPr/>
          <p:nvPr/>
        </p:nvSpPr>
        <p:spPr>
          <a:xfrm>
            <a:off x="3663791" y="7462360"/>
            <a:ext cx="21590" cy="21590"/>
          </a:xfrm>
          <a:custGeom>
            <a:avLst/>
            <a:gdLst/>
            <a:ahLst/>
            <a:cxnLst/>
            <a:rect l="l" t="t" r="r" b="b"/>
            <a:pathLst>
              <a:path w="21589" h="21590">
                <a:moveTo>
                  <a:pt x="15240" y="1524"/>
                </a:moveTo>
                <a:lnTo>
                  <a:pt x="6096" y="1524"/>
                </a:lnTo>
                <a:lnTo>
                  <a:pt x="7620" y="0"/>
                </a:lnTo>
                <a:lnTo>
                  <a:pt x="13716" y="0"/>
                </a:lnTo>
                <a:lnTo>
                  <a:pt x="15240" y="1524"/>
                </a:lnTo>
                <a:close/>
              </a:path>
              <a:path w="21589" h="21590">
                <a:moveTo>
                  <a:pt x="16764" y="3048"/>
                </a:moveTo>
                <a:lnTo>
                  <a:pt x="4572" y="3048"/>
                </a:lnTo>
                <a:lnTo>
                  <a:pt x="4572" y="1524"/>
                </a:lnTo>
                <a:lnTo>
                  <a:pt x="16764" y="1524"/>
                </a:lnTo>
                <a:lnTo>
                  <a:pt x="16764" y="3048"/>
                </a:lnTo>
                <a:close/>
              </a:path>
              <a:path w="21589" h="21590">
                <a:moveTo>
                  <a:pt x="19812" y="18288"/>
                </a:moveTo>
                <a:lnTo>
                  <a:pt x="1524" y="18288"/>
                </a:lnTo>
                <a:lnTo>
                  <a:pt x="1524" y="16764"/>
                </a:lnTo>
                <a:lnTo>
                  <a:pt x="0" y="15240"/>
                </a:lnTo>
                <a:lnTo>
                  <a:pt x="0" y="7620"/>
                </a:lnTo>
                <a:lnTo>
                  <a:pt x="1524" y="6096"/>
                </a:lnTo>
                <a:lnTo>
                  <a:pt x="1524" y="4572"/>
                </a:lnTo>
                <a:lnTo>
                  <a:pt x="3048" y="3048"/>
                </a:lnTo>
                <a:lnTo>
                  <a:pt x="18288" y="3048"/>
                </a:lnTo>
                <a:lnTo>
                  <a:pt x="19812" y="4572"/>
                </a:lnTo>
                <a:lnTo>
                  <a:pt x="19812" y="7620"/>
                </a:lnTo>
                <a:lnTo>
                  <a:pt x="21336" y="7620"/>
                </a:lnTo>
                <a:lnTo>
                  <a:pt x="21336" y="13716"/>
                </a:lnTo>
                <a:lnTo>
                  <a:pt x="19812" y="15240"/>
                </a:lnTo>
                <a:lnTo>
                  <a:pt x="19812" y="18288"/>
                </a:lnTo>
                <a:close/>
              </a:path>
              <a:path w="21589" h="21590">
                <a:moveTo>
                  <a:pt x="15240" y="21336"/>
                </a:moveTo>
                <a:lnTo>
                  <a:pt x="6096" y="21336"/>
                </a:lnTo>
                <a:lnTo>
                  <a:pt x="3048" y="18288"/>
                </a:lnTo>
                <a:lnTo>
                  <a:pt x="18288" y="18288"/>
                </a:lnTo>
                <a:lnTo>
                  <a:pt x="15240" y="213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6" name="object 176"/>
          <p:cNvSpPr/>
          <p:nvPr/>
        </p:nvSpPr>
        <p:spPr>
          <a:xfrm>
            <a:off x="3737038" y="7462360"/>
            <a:ext cx="21590" cy="21590"/>
          </a:xfrm>
          <a:custGeom>
            <a:avLst/>
            <a:gdLst/>
            <a:ahLst/>
            <a:cxnLst/>
            <a:rect l="l" t="t" r="r" b="b"/>
            <a:pathLst>
              <a:path w="21589" h="21590">
                <a:moveTo>
                  <a:pt x="15240" y="1524"/>
                </a:moveTo>
                <a:lnTo>
                  <a:pt x="6096" y="1524"/>
                </a:lnTo>
                <a:lnTo>
                  <a:pt x="7620" y="0"/>
                </a:lnTo>
                <a:lnTo>
                  <a:pt x="13716" y="0"/>
                </a:lnTo>
                <a:lnTo>
                  <a:pt x="15240" y="1524"/>
                </a:lnTo>
                <a:close/>
              </a:path>
              <a:path w="21589" h="21590">
                <a:moveTo>
                  <a:pt x="16764" y="3048"/>
                </a:moveTo>
                <a:lnTo>
                  <a:pt x="4572" y="3048"/>
                </a:lnTo>
                <a:lnTo>
                  <a:pt x="4572" y="1524"/>
                </a:lnTo>
                <a:lnTo>
                  <a:pt x="16764" y="1524"/>
                </a:lnTo>
                <a:lnTo>
                  <a:pt x="16764" y="3048"/>
                </a:lnTo>
                <a:close/>
              </a:path>
              <a:path w="21589" h="21590">
                <a:moveTo>
                  <a:pt x="19812" y="18288"/>
                </a:moveTo>
                <a:lnTo>
                  <a:pt x="1524" y="18288"/>
                </a:lnTo>
                <a:lnTo>
                  <a:pt x="1524" y="16764"/>
                </a:lnTo>
                <a:lnTo>
                  <a:pt x="0" y="15240"/>
                </a:lnTo>
                <a:lnTo>
                  <a:pt x="0" y="7620"/>
                </a:lnTo>
                <a:lnTo>
                  <a:pt x="1524" y="6096"/>
                </a:lnTo>
                <a:lnTo>
                  <a:pt x="1524" y="4572"/>
                </a:lnTo>
                <a:lnTo>
                  <a:pt x="3048" y="3048"/>
                </a:lnTo>
                <a:lnTo>
                  <a:pt x="18288" y="3048"/>
                </a:lnTo>
                <a:lnTo>
                  <a:pt x="19812" y="4572"/>
                </a:lnTo>
                <a:lnTo>
                  <a:pt x="19812" y="6096"/>
                </a:lnTo>
                <a:lnTo>
                  <a:pt x="21336" y="7620"/>
                </a:lnTo>
                <a:lnTo>
                  <a:pt x="21336" y="15240"/>
                </a:lnTo>
                <a:lnTo>
                  <a:pt x="19812" y="16764"/>
                </a:lnTo>
                <a:lnTo>
                  <a:pt x="19812" y="18288"/>
                </a:lnTo>
                <a:close/>
              </a:path>
              <a:path w="21589" h="21590">
                <a:moveTo>
                  <a:pt x="15240" y="21431"/>
                </a:moveTo>
                <a:lnTo>
                  <a:pt x="6096" y="21431"/>
                </a:lnTo>
                <a:lnTo>
                  <a:pt x="4572" y="19907"/>
                </a:lnTo>
                <a:lnTo>
                  <a:pt x="3048" y="18288"/>
                </a:lnTo>
                <a:lnTo>
                  <a:pt x="18288" y="18288"/>
                </a:lnTo>
                <a:lnTo>
                  <a:pt x="16764" y="19907"/>
                </a:lnTo>
                <a:lnTo>
                  <a:pt x="15240" y="2143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7" name="object 177"/>
          <p:cNvSpPr/>
          <p:nvPr/>
        </p:nvSpPr>
        <p:spPr>
          <a:xfrm>
            <a:off x="3810285" y="7462360"/>
            <a:ext cx="21590" cy="21590"/>
          </a:xfrm>
          <a:custGeom>
            <a:avLst/>
            <a:gdLst/>
            <a:ahLst/>
            <a:cxnLst/>
            <a:rect l="l" t="t" r="r" b="b"/>
            <a:pathLst>
              <a:path w="21589" h="21590">
                <a:moveTo>
                  <a:pt x="15240" y="1524"/>
                </a:moveTo>
                <a:lnTo>
                  <a:pt x="6096" y="1524"/>
                </a:lnTo>
                <a:lnTo>
                  <a:pt x="7620" y="0"/>
                </a:lnTo>
                <a:lnTo>
                  <a:pt x="13716" y="0"/>
                </a:lnTo>
                <a:lnTo>
                  <a:pt x="15240" y="1524"/>
                </a:lnTo>
                <a:close/>
              </a:path>
              <a:path w="21589" h="21590">
                <a:moveTo>
                  <a:pt x="16764" y="3048"/>
                </a:moveTo>
                <a:lnTo>
                  <a:pt x="4572" y="3048"/>
                </a:lnTo>
                <a:lnTo>
                  <a:pt x="4572" y="1524"/>
                </a:lnTo>
                <a:lnTo>
                  <a:pt x="16764" y="1524"/>
                </a:lnTo>
                <a:lnTo>
                  <a:pt x="16764" y="3048"/>
                </a:lnTo>
                <a:close/>
              </a:path>
              <a:path w="21589" h="21590">
                <a:moveTo>
                  <a:pt x="19812" y="18288"/>
                </a:moveTo>
                <a:lnTo>
                  <a:pt x="1524" y="18288"/>
                </a:lnTo>
                <a:lnTo>
                  <a:pt x="1524" y="16764"/>
                </a:lnTo>
                <a:lnTo>
                  <a:pt x="0" y="15240"/>
                </a:lnTo>
                <a:lnTo>
                  <a:pt x="0" y="7620"/>
                </a:lnTo>
                <a:lnTo>
                  <a:pt x="1524" y="6096"/>
                </a:lnTo>
                <a:lnTo>
                  <a:pt x="1524" y="4572"/>
                </a:lnTo>
                <a:lnTo>
                  <a:pt x="3048" y="3048"/>
                </a:lnTo>
                <a:lnTo>
                  <a:pt x="18288" y="3048"/>
                </a:lnTo>
                <a:lnTo>
                  <a:pt x="19812" y="4572"/>
                </a:lnTo>
                <a:lnTo>
                  <a:pt x="19812" y="6096"/>
                </a:lnTo>
                <a:lnTo>
                  <a:pt x="21336" y="7620"/>
                </a:lnTo>
                <a:lnTo>
                  <a:pt x="21336" y="15240"/>
                </a:lnTo>
                <a:lnTo>
                  <a:pt x="19812" y="16764"/>
                </a:lnTo>
                <a:lnTo>
                  <a:pt x="19812" y="18288"/>
                </a:lnTo>
                <a:close/>
              </a:path>
              <a:path w="21589" h="21590">
                <a:moveTo>
                  <a:pt x="15240" y="21431"/>
                </a:moveTo>
                <a:lnTo>
                  <a:pt x="6096" y="21431"/>
                </a:lnTo>
                <a:lnTo>
                  <a:pt x="4572" y="19907"/>
                </a:lnTo>
                <a:lnTo>
                  <a:pt x="3048" y="18288"/>
                </a:lnTo>
                <a:lnTo>
                  <a:pt x="18288" y="18288"/>
                </a:lnTo>
                <a:lnTo>
                  <a:pt x="16764" y="19907"/>
                </a:lnTo>
                <a:lnTo>
                  <a:pt x="15240" y="2143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8" name="object 178"/>
          <p:cNvSpPr/>
          <p:nvPr/>
        </p:nvSpPr>
        <p:spPr>
          <a:xfrm>
            <a:off x="3961353" y="7390639"/>
            <a:ext cx="13970" cy="31115"/>
          </a:xfrm>
          <a:custGeom>
            <a:avLst/>
            <a:gdLst/>
            <a:ahLst/>
            <a:cxnLst/>
            <a:rect l="l" t="t" r="r" b="b"/>
            <a:pathLst>
              <a:path w="13970" h="31115">
                <a:moveTo>
                  <a:pt x="12192" y="30575"/>
                </a:moveTo>
                <a:lnTo>
                  <a:pt x="1524" y="30575"/>
                </a:lnTo>
                <a:lnTo>
                  <a:pt x="0" y="0"/>
                </a:lnTo>
                <a:lnTo>
                  <a:pt x="13716" y="0"/>
                </a:lnTo>
                <a:lnTo>
                  <a:pt x="12192" y="3057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9" name="object 179"/>
          <p:cNvSpPr/>
          <p:nvPr/>
        </p:nvSpPr>
        <p:spPr>
          <a:xfrm>
            <a:off x="4016311" y="7396733"/>
            <a:ext cx="198310" cy="86963"/>
          </a:xfrm>
          <a:prstGeom prst="rect">
            <a:avLst/>
          </a:prstGeom>
          <a:blipFill>
            <a:blip r:embed="rId5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0" name="object 180"/>
          <p:cNvSpPr/>
          <p:nvPr/>
        </p:nvSpPr>
        <p:spPr>
          <a:xfrm>
            <a:off x="4236054" y="7390639"/>
            <a:ext cx="52069" cy="93345"/>
          </a:xfrm>
          <a:custGeom>
            <a:avLst/>
            <a:gdLst/>
            <a:ahLst/>
            <a:cxnLst/>
            <a:rect l="l" t="t" r="r" b="b"/>
            <a:pathLst>
              <a:path w="52070" h="93345">
                <a:moveTo>
                  <a:pt x="33528" y="82391"/>
                </a:moveTo>
                <a:lnTo>
                  <a:pt x="21336" y="82391"/>
                </a:lnTo>
                <a:lnTo>
                  <a:pt x="21336" y="36671"/>
                </a:lnTo>
                <a:lnTo>
                  <a:pt x="1524" y="36671"/>
                </a:lnTo>
                <a:lnTo>
                  <a:pt x="1524" y="27527"/>
                </a:lnTo>
                <a:lnTo>
                  <a:pt x="33528" y="27527"/>
                </a:lnTo>
                <a:lnTo>
                  <a:pt x="33528" y="82391"/>
                </a:lnTo>
                <a:close/>
              </a:path>
              <a:path w="52070" h="93345">
                <a:moveTo>
                  <a:pt x="51816" y="93059"/>
                </a:moveTo>
                <a:lnTo>
                  <a:pt x="0" y="93059"/>
                </a:lnTo>
                <a:lnTo>
                  <a:pt x="0" y="82391"/>
                </a:lnTo>
                <a:lnTo>
                  <a:pt x="51816" y="82391"/>
                </a:lnTo>
                <a:lnTo>
                  <a:pt x="51816" y="93059"/>
                </a:lnTo>
                <a:close/>
              </a:path>
              <a:path w="52070" h="93345">
                <a:moveTo>
                  <a:pt x="30480" y="16859"/>
                </a:moveTo>
                <a:lnTo>
                  <a:pt x="21336" y="16859"/>
                </a:lnTo>
                <a:lnTo>
                  <a:pt x="18288" y="13811"/>
                </a:lnTo>
                <a:lnTo>
                  <a:pt x="16764" y="12192"/>
                </a:lnTo>
                <a:lnTo>
                  <a:pt x="16764" y="4572"/>
                </a:lnTo>
                <a:lnTo>
                  <a:pt x="18288" y="4572"/>
                </a:lnTo>
                <a:lnTo>
                  <a:pt x="18288" y="3048"/>
                </a:lnTo>
                <a:lnTo>
                  <a:pt x="21336" y="0"/>
                </a:lnTo>
                <a:lnTo>
                  <a:pt x="30480" y="0"/>
                </a:lnTo>
                <a:lnTo>
                  <a:pt x="30480" y="1524"/>
                </a:lnTo>
                <a:lnTo>
                  <a:pt x="32004" y="1524"/>
                </a:lnTo>
                <a:lnTo>
                  <a:pt x="32004" y="3048"/>
                </a:lnTo>
                <a:lnTo>
                  <a:pt x="33528" y="4572"/>
                </a:lnTo>
                <a:lnTo>
                  <a:pt x="33528" y="6096"/>
                </a:lnTo>
                <a:lnTo>
                  <a:pt x="35052" y="7620"/>
                </a:lnTo>
                <a:lnTo>
                  <a:pt x="35052" y="9144"/>
                </a:lnTo>
                <a:lnTo>
                  <a:pt x="33528" y="10668"/>
                </a:lnTo>
                <a:lnTo>
                  <a:pt x="33528" y="13811"/>
                </a:lnTo>
                <a:lnTo>
                  <a:pt x="32004" y="13811"/>
                </a:lnTo>
                <a:lnTo>
                  <a:pt x="32004" y="15335"/>
                </a:lnTo>
                <a:lnTo>
                  <a:pt x="30480" y="15335"/>
                </a:lnTo>
                <a:lnTo>
                  <a:pt x="30480" y="1685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1" name="object 181"/>
          <p:cNvSpPr/>
          <p:nvPr/>
        </p:nvSpPr>
        <p:spPr>
          <a:xfrm>
            <a:off x="4310825" y="7390638"/>
            <a:ext cx="123539" cy="93060"/>
          </a:xfrm>
          <a:prstGeom prst="rect">
            <a:avLst/>
          </a:prstGeom>
          <a:blipFill>
            <a:blip r:embed="rId6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2" name="object 182"/>
          <p:cNvSpPr/>
          <p:nvPr/>
        </p:nvSpPr>
        <p:spPr>
          <a:xfrm>
            <a:off x="4455796" y="7416642"/>
            <a:ext cx="129635" cy="94583"/>
          </a:xfrm>
          <a:prstGeom prst="rect">
            <a:avLst/>
          </a:prstGeom>
          <a:blipFill>
            <a:blip r:embed="rId6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3" name="object 183"/>
          <p:cNvSpPr/>
          <p:nvPr/>
        </p:nvSpPr>
        <p:spPr>
          <a:xfrm>
            <a:off x="4675536" y="7416642"/>
            <a:ext cx="50800" cy="67310"/>
          </a:xfrm>
          <a:custGeom>
            <a:avLst/>
            <a:gdLst/>
            <a:ahLst/>
            <a:cxnLst/>
            <a:rect l="l" t="t" r="r" b="b"/>
            <a:pathLst>
              <a:path w="50800" h="67309">
                <a:moveTo>
                  <a:pt x="41148" y="67056"/>
                </a:moveTo>
                <a:lnTo>
                  <a:pt x="32004" y="67056"/>
                </a:lnTo>
                <a:lnTo>
                  <a:pt x="24550" y="66508"/>
                </a:lnTo>
                <a:lnTo>
                  <a:pt x="0" y="35052"/>
                </a:lnTo>
                <a:lnTo>
                  <a:pt x="0" y="24384"/>
                </a:lnTo>
                <a:lnTo>
                  <a:pt x="19812" y="3048"/>
                </a:lnTo>
                <a:lnTo>
                  <a:pt x="22860" y="1524"/>
                </a:lnTo>
                <a:lnTo>
                  <a:pt x="27432" y="0"/>
                </a:lnTo>
                <a:lnTo>
                  <a:pt x="39624" y="0"/>
                </a:lnTo>
                <a:lnTo>
                  <a:pt x="42672" y="1524"/>
                </a:lnTo>
                <a:lnTo>
                  <a:pt x="47244" y="1524"/>
                </a:lnTo>
                <a:lnTo>
                  <a:pt x="50292" y="3048"/>
                </a:lnTo>
                <a:lnTo>
                  <a:pt x="50292" y="9144"/>
                </a:lnTo>
                <a:lnTo>
                  <a:pt x="30480" y="9144"/>
                </a:lnTo>
                <a:lnTo>
                  <a:pt x="24384" y="12192"/>
                </a:lnTo>
                <a:lnTo>
                  <a:pt x="21336" y="12192"/>
                </a:lnTo>
                <a:lnTo>
                  <a:pt x="19812" y="13716"/>
                </a:lnTo>
                <a:lnTo>
                  <a:pt x="18288" y="16764"/>
                </a:lnTo>
                <a:lnTo>
                  <a:pt x="15240" y="18288"/>
                </a:lnTo>
                <a:lnTo>
                  <a:pt x="13716" y="21336"/>
                </a:lnTo>
                <a:lnTo>
                  <a:pt x="13716" y="24384"/>
                </a:lnTo>
                <a:lnTo>
                  <a:pt x="10668" y="30480"/>
                </a:lnTo>
                <a:lnTo>
                  <a:pt x="10668" y="42672"/>
                </a:lnTo>
                <a:lnTo>
                  <a:pt x="16764" y="51816"/>
                </a:lnTo>
                <a:lnTo>
                  <a:pt x="21336" y="56388"/>
                </a:lnTo>
                <a:lnTo>
                  <a:pt x="25908" y="57912"/>
                </a:lnTo>
                <a:lnTo>
                  <a:pt x="50292" y="57912"/>
                </a:lnTo>
                <a:lnTo>
                  <a:pt x="50292" y="64008"/>
                </a:lnTo>
                <a:lnTo>
                  <a:pt x="47244" y="65532"/>
                </a:lnTo>
                <a:lnTo>
                  <a:pt x="44196" y="65532"/>
                </a:lnTo>
                <a:lnTo>
                  <a:pt x="41148" y="67056"/>
                </a:lnTo>
                <a:close/>
              </a:path>
              <a:path w="50800" h="67309">
                <a:moveTo>
                  <a:pt x="50292" y="13716"/>
                </a:moveTo>
                <a:lnTo>
                  <a:pt x="47244" y="12192"/>
                </a:lnTo>
                <a:lnTo>
                  <a:pt x="44196" y="12192"/>
                </a:lnTo>
                <a:lnTo>
                  <a:pt x="41148" y="10668"/>
                </a:lnTo>
                <a:lnTo>
                  <a:pt x="39624" y="10668"/>
                </a:lnTo>
                <a:lnTo>
                  <a:pt x="36576" y="9144"/>
                </a:lnTo>
                <a:lnTo>
                  <a:pt x="50292" y="9144"/>
                </a:lnTo>
                <a:lnTo>
                  <a:pt x="50292" y="13716"/>
                </a:lnTo>
                <a:close/>
              </a:path>
              <a:path w="50800" h="67309">
                <a:moveTo>
                  <a:pt x="50292" y="57912"/>
                </a:moveTo>
                <a:lnTo>
                  <a:pt x="39624" y="57912"/>
                </a:lnTo>
                <a:lnTo>
                  <a:pt x="42672" y="56388"/>
                </a:lnTo>
                <a:lnTo>
                  <a:pt x="44196" y="56388"/>
                </a:lnTo>
                <a:lnTo>
                  <a:pt x="50292" y="53340"/>
                </a:lnTo>
                <a:lnTo>
                  <a:pt x="50292" y="579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4" name="object 184"/>
          <p:cNvSpPr/>
          <p:nvPr/>
        </p:nvSpPr>
        <p:spPr>
          <a:xfrm>
            <a:off x="4751832" y="7390638"/>
            <a:ext cx="195262" cy="93153"/>
          </a:xfrm>
          <a:prstGeom prst="rect">
            <a:avLst/>
          </a:prstGeom>
          <a:blipFill>
            <a:blip r:embed="rId6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5" name="object 185"/>
          <p:cNvSpPr/>
          <p:nvPr/>
        </p:nvSpPr>
        <p:spPr>
          <a:xfrm>
            <a:off x="4968430" y="7390638"/>
            <a:ext cx="126682" cy="93060"/>
          </a:xfrm>
          <a:prstGeom prst="rect">
            <a:avLst/>
          </a:prstGeom>
          <a:blipFill>
            <a:blip r:embed="rId6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6" name="object 186"/>
          <p:cNvSpPr/>
          <p:nvPr/>
        </p:nvSpPr>
        <p:spPr>
          <a:xfrm>
            <a:off x="5188172" y="7416642"/>
            <a:ext cx="50800" cy="67310"/>
          </a:xfrm>
          <a:custGeom>
            <a:avLst/>
            <a:gdLst/>
            <a:ahLst/>
            <a:cxnLst/>
            <a:rect l="l" t="t" r="r" b="b"/>
            <a:pathLst>
              <a:path w="50800" h="67309">
                <a:moveTo>
                  <a:pt x="41243" y="67056"/>
                </a:moveTo>
                <a:lnTo>
                  <a:pt x="21431" y="67056"/>
                </a:lnTo>
                <a:lnTo>
                  <a:pt x="13811" y="64008"/>
                </a:lnTo>
                <a:lnTo>
                  <a:pt x="0" y="35052"/>
                </a:lnTo>
                <a:lnTo>
                  <a:pt x="0" y="28956"/>
                </a:lnTo>
                <a:lnTo>
                  <a:pt x="3048" y="19812"/>
                </a:lnTo>
                <a:lnTo>
                  <a:pt x="4572" y="16764"/>
                </a:lnTo>
                <a:lnTo>
                  <a:pt x="6096" y="12192"/>
                </a:lnTo>
                <a:lnTo>
                  <a:pt x="9239" y="9144"/>
                </a:lnTo>
                <a:lnTo>
                  <a:pt x="12287" y="6096"/>
                </a:lnTo>
                <a:lnTo>
                  <a:pt x="15335" y="4572"/>
                </a:lnTo>
                <a:lnTo>
                  <a:pt x="24479" y="1524"/>
                </a:lnTo>
                <a:lnTo>
                  <a:pt x="27527" y="0"/>
                </a:lnTo>
                <a:lnTo>
                  <a:pt x="39719" y="0"/>
                </a:lnTo>
                <a:lnTo>
                  <a:pt x="42767" y="1524"/>
                </a:lnTo>
                <a:lnTo>
                  <a:pt x="48863" y="1524"/>
                </a:lnTo>
                <a:lnTo>
                  <a:pt x="50387" y="3048"/>
                </a:lnTo>
                <a:lnTo>
                  <a:pt x="50387" y="9144"/>
                </a:lnTo>
                <a:lnTo>
                  <a:pt x="30575" y="9144"/>
                </a:lnTo>
                <a:lnTo>
                  <a:pt x="24479" y="12192"/>
                </a:lnTo>
                <a:lnTo>
                  <a:pt x="22955" y="12192"/>
                </a:lnTo>
                <a:lnTo>
                  <a:pt x="19907" y="13716"/>
                </a:lnTo>
                <a:lnTo>
                  <a:pt x="18383" y="16764"/>
                </a:lnTo>
                <a:lnTo>
                  <a:pt x="16859" y="18288"/>
                </a:lnTo>
                <a:lnTo>
                  <a:pt x="12287" y="27432"/>
                </a:lnTo>
                <a:lnTo>
                  <a:pt x="12287" y="42672"/>
                </a:lnTo>
                <a:lnTo>
                  <a:pt x="13811" y="47244"/>
                </a:lnTo>
                <a:lnTo>
                  <a:pt x="18383" y="51816"/>
                </a:lnTo>
                <a:lnTo>
                  <a:pt x="21431" y="56388"/>
                </a:lnTo>
                <a:lnTo>
                  <a:pt x="27527" y="57912"/>
                </a:lnTo>
                <a:lnTo>
                  <a:pt x="50387" y="57912"/>
                </a:lnTo>
                <a:lnTo>
                  <a:pt x="50387" y="64008"/>
                </a:lnTo>
                <a:lnTo>
                  <a:pt x="48863" y="65532"/>
                </a:lnTo>
                <a:lnTo>
                  <a:pt x="45815" y="65532"/>
                </a:lnTo>
                <a:lnTo>
                  <a:pt x="41243" y="67056"/>
                </a:lnTo>
                <a:close/>
              </a:path>
              <a:path w="50800" h="67309">
                <a:moveTo>
                  <a:pt x="50387" y="13716"/>
                </a:moveTo>
                <a:lnTo>
                  <a:pt x="48863" y="12192"/>
                </a:lnTo>
                <a:lnTo>
                  <a:pt x="45815" y="12192"/>
                </a:lnTo>
                <a:lnTo>
                  <a:pt x="42767" y="10668"/>
                </a:lnTo>
                <a:lnTo>
                  <a:pt x="39719" y="10668"/>
                </a:lnTo>
                <a:lnTo>
                  <a:pt x="36671" y="9144"/>
                </a:lnTo>
                <a:lnTo>
                  <a:pt x="50387" y="9144"/>
                </a:lnTo>
                <a:lnTo>
                  <a:pt x="50387" y="13716"/>
                </a:lnTo>
                <a:close/>
              </a:path>
              <a:path w="50800" h="67309">
                <a:moveTo>
                  <a:pt x="50387" y="57912"/>
                </a:moveTo>
                <a:lnTo>
                  <a:pt x="39719" y="57912"/>
                </a:lnTo>
                <a:lnTo>
                  <a:pt x="42767" y="56388"/>
                </a:lnTo>
                <a:lnTo>
                  <a:pt x="45815" y="56388"/>
                </a:lnTo>
                <a:lnTo>
                  <a:pt x="48863" y="54864"/>
                </a:lnTo>
                <a:lnTo>
                  <a:pt x="50387" y="53340"/>
                </a:lnTo>
                <a:lnTo>
                  <a:pt x="50387" y="579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7" name="object 187"/>
          <p:cNvSpPr/>
          <p:nvPr/>
        </p:nvSpPr>
        <p:spPr>
          <a:xfrm>
            <a:off x="5259896" y="7416642"/>
            <a:ext cx="53975" cy="67310"/>
          </a:xfrm>
          <a:custGeom>
            <a:avLst/>
            <a:gdLst/>
            <a:ahLst/>
            <a:cxnLst/>
            <a:rect l="l" t="t" r="r" b="b"/>
            <a:pathLst>
              <a:path w="53975" h="67309">
                <a:moveTo>
                  <a:pt x="39719" y="1524"/>
                </a:moveTo>
                <a:lnTo>
                  <a:pt x="18383" y="1524"/>
                </a:lnTo>
                <a:lnTo>
                  <a:pt x="19907" y="0"/>
                </a:lnTo>
                <a:lnTo>
                  <a:pt x="36671" y="0"/>
                </a:lnTo>
                <a:lnTo>
                  <a:pt x="39719" y="1524"/>
                </a:lnTo>
                <a:close/>
              </a:path>
              <a:path w="53975" h="67309">
                <a:moveTo>
                  <a:pt x="6096" y="13716"/>
                </a:moveTo>
                <a:lnTo>
                  <a:pt x="6096" y="4572"/>
                </a:lnTo>
                <a:lnTo>
                  <a:pt x="7620" y="3048"/>
                </a:lnTo>
                <a:lnTo>
                  <a:pt x="10668" y="3048"/>
                </a:lnTo>
                <a:lnTo>
                  <a:pt x="12287" y="1524"/>
                </a:lnTo>
                <a:lnTo>
                  <a:pt x="42767" y="1524"/>
                </a:lnTo>
                <a:lnTo>
                  <a:pt x="44291" y="3048"/>
                </a:lnTo>
                <a:lnTo>
                  <a:pt x="47339" y="4572"/>
                </a:lnTo>
                <a:lnTo>
                  <a:pt x="48863" y="7620"/>
                </a:lnTo>
                <a:lnTo>
                  <a:pt x="50387" y="9144"/>
                </a:lnTo>
                <a:lnTo>
                  <a:pt x="24479" y="9144"/>
                </a:lnTo>
                <a:lnTo>
                  <a:pt x="19907" y="10668"/>
                </a:lnTo>
                <a:lnTo>
                  <a:pt x="16859" y="10668"/>
                </a:lnTo>
                <a:lnTo>
                  <a:pt x="13811" y="12192"/>
                </a:lnTo>
                <a:lnTo>
                  <a:pt x="9144" y="12192"/>
                </a:lnTo>
                <a:lnTo>
                  <a:pt x="6096" y="13716"/>
                </a:lnTo>
                <a:close/>
              </a:path>
              <a:path w="53975" h="67309">
                <a:moveTo>
                  <a:pt x="29051" y="67056"/>
                </a:moveTo>
                <a:lnTo>
                  <a:pt x="13811" y="67056"/>
                </a:lnTo>
                <a:lnTo>
                  <a:pt x="12287" y="65532"/>
                </a:lnTo>
                <a:lnTo>
                  <a:pt x="9144" y="65532"/>
                </a:lnTo>
                <a:lnTo>
                  <a:pt x="6096" y="64008"/>
                </a:lnTo>
                <a:lnTo>
                  <a:pt x="1524" y="59436"/>
                </a:lnTo>
                <a:lnTo>
                  <a:pt x="1524" y="56388"/>
                </a:lnTo>
                <a:lnTo>
                  <a:pt x="0" y="54864"/>
                </a:lnTo>
                <a:lnTo>
                  <a:pt x="0" y="42672"/>
                </a:lnTo>
                <a:lnTo>
                  <a:pt x="3048" y="38100"/>
                </a:lnTo>
                <a:lnTo>
                  <a:pt x="7620" y="33528"/>
                </a:lnTo>
                <a:lnTo>
                  <a:pt x="12287" y="30480"/>
                </a:lnTo>
                <a:lnTo>
                  <a:pt x="19907" y="27432"/>
                </a:lnTo>
                <a:lnTo>
                  <a:pt x="42767" y="27432"/>
                </a:lnTo>
                <a:lnTo>
                  <a:pt x="42767" y="18288"/>
                </a:lnTo>
                <a:lnTo>
                  <a:pt x="41243" y="15240"/>
                </a:lnTo>
                <a:lnTo>
                  <a:pt x="38195" y="13716"/>
                </a:lnTo>
                <a:lnTo>
                  <a:pt x="36671" y="10668"/>
                </a:lnTo>
                <a:lnTo>
                  <a:pt x="32099" y="9144"/>
                </a:lnTo>
                <a:lnTo>
                  <a:pt x="50387" y="9144"/>
                </a:lnTo>
                <a:lnTo>
                  <a:pt x="53435" y="15240"/>
                </a:lnTo>
                <a:lnTo>
                  <a:pt x="53435" y="36576"/>
                </a:lnTo>
                <a:lnTo>
                  <a:pt x="22955" y="36576"/>
                </a:lnTo>
                <a:lnTo>
                  <a:pt x="21431" y="38100"/>
                </a:lnTo>
                <a:lnTo>
                  <a:pt x="18383" y="38100"/>
                </a:lnTo>
                <a:lnTo>
                  <a:pt x="16859" y="39624"/>
                </a:lnTo>
                <a:lnTo>
                  <a:pt x="15335" y="39624"/>
                </a:lnTo>
                <a:lnTo>
                  <a:pt x="15335" y="41148"/>
                </a:lnTo>
                <a:lnTo>
                  <a:pt x="12287" y="44196"/>
                </a:lnTo>
                <a:lnTo>
                  <a:pt x="12287" y="51816"/>
                </a:lnTo>
                <a:lnTo>
                  <a:pt x="13811" y="53340"/>
                </a:lnTo>
                <a:lnTo>
                  <a:pt x="13811" y="54864"/>
                </a:lnTo>
                <a:lnTo>
                  <a:pt x="15335" y="56388"/>
                </a:lnTo>
                <a:lnTo>
                  <a:pt x="16859" y="56388"/>
                </a:lnTo>
                <a:lnTo>
                  <a:pt x="18383" y="57912"/>
                </a:lnTo>
                <a:lnTo>
                  <a:pt x="44291" y="57912"/>
                </a:lnTo>
                <a:lnTo>
                  <a:pt x="39719" y="60960"/>
                </a:lnTo>
                <a:lnTo>
                  <a:pt x="36671" y="64008"/>
                </a:lnTo>
                <a:lnTo>
                  <a:pt x="32099" y="65532"/>
                </a:lnTo>
                <a:lnTo>
                  <a:pt x="29051" y="67056"/>
                </a:lnTo>
                <a:close/>
              </a:path>
              <a:path w="53975" h="67309">
                <a:moveTo>
                  <a:pt x="53435" y="67056"/>
                </a:moveTo>
                <a:lnTo>
                  <a:pt x="44291" y="67056"/>
                </a:lnTo>
                <a:lnTo>
                  <a:pt x="44291" y="57912"/>
                </a:lnTo>
                <a:lnTo>
                  <a:pt x="29051" y="57912"/>
                </a:lnTo>
                <a:lnTo>
                  <a:pt x="35147" y="54864"/>
                </a:lnTo>
                <a:lnTo>
                  <a:pt x="38195" y="51816"/>
                </a:lnTo>
                <a:lnTo>
                  <a:pt x="42767" y="48768"/>
                </a:lnTo>
                <a:lnTo>
                  <a:pt x="42767" y="36576"/>
                </a:lnTo>
                <a:lnTo>
                  <a:pt x="53435" y="36576"/>
                </a:lnTo>
                <a:lnTo>
                  <a:pt x="53435" y="670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8" name="object 188"/>
          <p:cNvSpPr/>
          <p:nvPr/>
        </p:nvSpPr>
        <p:spPr>
          <a:xfrm>
            <a:off x="5337715" y="7390638"/>
            <a:ext cx="122110" cy="93153"/>
          </a:xfrm>
          <a:prstGeom prst="rect">
            <a:avLst/>
          </a:prstGeom>
          <a:blipFill>
            <a:blip r:embed="rId6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9" name="object 189"/>
          <p:cNvSpPr/>
          <p:nvPr/>
        </p:nvSpPr>
        <p:spPr>
          <a:xfrm>
            <a:off x="5551361" y="7390638"/>
            <a:ext cx="276225" cy="93060"/>
          </a:xfrm>
          <a:prstGeom prst="rect">
            <a:avLst/>
          </a:prstGeom>
          <a:blipFill>
            <a:blip r:embed="rId6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0" name="object 190"/>
          <p:cNvSpPr/>
          <p:nvPr/>
        </p:nvSpPr>
        <p:spPr>
          <a:xfrm>
            <a:off x="5867210" y="7390639"/>
            <a:ext cx="15875" cy="31115"/>
          </a:xfrm>
          <a:custGeom>
            <a:avLst/>
            <a:gdLst/>
            <a:ahLst/>
            <a:cxnLst/>
            <a:rect l="l" t="t" r="r" b="b"/>
            <a:pathLst>
              <a:path w="15875" h="31115">
                <a:moveTo>
                  <a:pt x="12287" y="30575"/>
                </a:moveTo>
                <a:lnTo>
                  <a:pt x="1619" y="30575"/>
                </a:lnTo>
                <a:lnTo>
                  <a:pt x="0" y="0"/>
                </a:lnTo>
                <a:lnTo>
                  <a:pt x="15335" y="0"/>
                </a:lnTo>
                <a:lnTo>
                  <a:pt x="12287" y="3057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1" name="object 191"/>
          <p:cNvSpPr/>
          <p:nvPr/>
        </p:nvSpPr>
        <p:spPr>
          <a:xfrm>
            <a:off x="1745647" y="7554151"/>
            <a:ext cx="31115" cy="8889"/>
          </a:xfrm>
          <a:custGeom>
            <a:avLst/>
            <a:gdLst/>
            <a:ahLst/>
            <a:cxnLst/>
            <a:rect l="l" t="t" r="r" b="b"/>
            <a:pathLst>
              <a:path w="31114" h="8890">
                <a:moveTo>
                  <a:pt x="0" y="0"/>
                </a:moveTo>
                <a:lnTo>
                  <a:pt x="30575" y="0"/>
                </a:lnTo>
                <a:lnTo>
                  <a:pt x="30575" y="8890"/>
                </a:lnTo>
                <a:lnTo>
                  <a:pt x="0" y="889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2" name="object 192"/>
          <p:cNvSpPr/>
          <p:nvPr/>
        </p:nvSpPr>
        <p:spPr>
          <a:xfrm>
            <a:off x="1764029" y="7563039"/>
            <a:ext cx="12700" cy="73659"/>
          </a:xfrm>
          <a:custGeom>
            <a:avLst/>
            <a:gdLst/>
            <a:ahLst/>
            <a:cxnLst/>
            <a:rect l="l" t="t" r="r" b="b"/>
            <a:pathLst>
              <a:path w="12700" h="73659">
                <a:moveTo>
                  <a:pt x="0" y="0"/>
                </a:moveTo>
                <a:lnTo>
                  <a:pt x="12192" y="0"/>
                </a:lnTo>
                <a:lnTo>
                  <a:pt x="12192" y="73660"/>
                </a:lnTo>
                <a:lnTo>
                  <a:pt x="0" y="7366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3" name="object 193"/>
          <p:cNvSpPr/>
          <p:nvPr/>
        </p:nvSpPr>
        <p:spPr>
          <a:xfrm>
            <a:off x="1742599" y="7636287"/>
            <a:ext cx="53975" cy="9526"/>
          </a:xfrm>
          <a:custGeom>
            <a:avLst/>
            <a:gdLst/>
            <a:ahLst/>
            <a:cxnLst/>
            <a:rect l="l" t="t" r="r" b="b"/>
            <a:pathLst>
              <a:path w="53975" h="9525">
                <a:moveTo>
                  <a:pt x="53435" y="9144"/>
                </a:moveTo>
                <a:lnTo>
                  <a:pt x="0" y="9144"/>
                </a:lnTo>
                <a:lnTo>
                  <a:pt x="0" y="0"/>
                </a:lnTo>
                <a:lnTo>
                  <a:pt x="53435" y="0"/>
                </a:lnTo>
                <a:lnTo>
                  <a:pt x="53435" y="91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4" name="object 194"/>
          <p:cNvSpPr/>
          <p:nvPr/>
        </p:nvSpPr>
        <p:spPr>
          <a:xfrm>
            <a:off x="1815845" y="7552373"/>
            <a:ext cx="125158" cy="94583"/>
          </a:xfrm>
          <a:prstGeom prst="rect">
            <a:avLst/>
          </a:prstGeom>
          <a:blipFill>
            <a:blip r:embed="rId6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5" name="object 195"/>
          <p:cNvSpPr/>
          <p:nvPr/>
        </p:nvSpPr>
        <p:spPr>
          <a:xfrm>
            <a:off x="1960816" y="7558470"/>
            <a:ext cx="128206" cy="88486"/>
          </a:xfrm>
          <a:prstGeom prst="rect">
            <a:avLst/>
          </a:prstGeom>
          <a:blipFill>
            <a:blip r:embed="rId6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6" name="object 196"/>
          <p:cNvSpPr/>
          <p:nvPr/>
        </p:nvSpPr>
        <p:spPr>
          <a:xfrm>
            <a:off x="2110359" y="7552373"/>
            <a:ext cx="198405" cy="94583"/>
          </a:xfrm>
          <a:prstGeom prst="rect">
            <a:avLst/>
          </a:prstGeom>
          <a:blipFill>
            <a:blip r:embed="rId6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7" name="object 197"/>
          <p:cNvSpPr/>
          <p:nvPr/>
        </p:nvSpPr>
        <p:spPr>
          <a:xfrm>
            <a:off x="2348389" y="7553896"/>
            <a:ext cx="13970" cy="30480"/>
          </a:xfrm>
          <a:custGeom>
            <a:avLst/>
            <a:gdLst/>
            <a:ahLst/>
            <a:cxnLst/>
            <a:rect l="l" t="t" r="r" b="b"/>
            <a:pathLst>
              <a:path w="13969" h="30479">
                <a:moveTo>
                  <a:pt x="12287" y="30480"/>
                </a:moveTo>
                <a:lnTo>
                  <a:pt x="1524" y="30480"/>
                </a:lnTo>
                <a:lnTo>
                  <a:pt x="0" y="0"/>
                </a:lnTo>
                <a:lnTo>
                  <a:pt x="13811" y="0"/>
                </a:lnTo>
                <a:lnTo>
                  <a:pt x="12287" y="304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8" name="object 198"/>
          <p:cNvSpPr/>
          <p:nvPr/>
        </p:nvSpPr>
        <p:spPr>
          <a:xfrm>
            <a:off x="2494883" y="7553896"/>
            <a:ext cx="13970" cy="30480"/>
          </a:xfrm>
          <a:custGeom>
            <a:avLst/>
            <a:gdLst/>
            <a:ahLst/>
            <a:cxnLst/>
            <a:rect l="l" t="t" r="r" b="b"/>
            <a:pathLst>
              <a:path w="13969" h="30479">
                <a:moveTo>
                  <a:pt x="12287" y="30480"/>
                </a:moveTo>
                <a:lnTo>
                  <a:pt x="1524" y="30480"/>
                </a:lnTo>
                <a:lnTo>
                  <a:pt x="0" y="0"/>
                </a:lnTo>
                <a:lnTo>
                  <a:pt x="13811" y="0"/>
                </a:lnTo>
                <a:lnTo>
                  <a:pt x="12287" y="304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9" name="object 199"/>
          <p:cNvSpPr/>
          <p:nvPr/>
        </p:nvSpPr>
        <p:spPr>
          <a:xfrm>
            <a:off x="2549843" y="7559992"/>
            <a:ext cx="199929" cy="86963"/>
          </a:xfrm>
          <a:prstGeom prst="rect">
            <a:avLst/>
          </a:prstGeom>
          <a:blipFill>
            <a:blip r:embed="rId6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0" name="object 200"/>
          <p:cNvSpPr/>
          <p:nvPr/>
        </p:nvSpPr>
        <p:spPr>
          <a:xfrm>
            <a:off x="2847404" y="7559992"/>
            <a:ext cx="193833" cy="86963"/>
          </a:xfrm>
          <a:prstGeom prst="rect">
            <a:avLst/>
          </a:prstGeom>
          <a:blipFill>
            <a:blip r:embed="rId7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1" name="object 201"/>
          <p:cNvSpPr/>
          <p:nvPr/>
        </p:nvSpPr>
        <p:spPr>
          <a:xfrm>
            <a:off x="3062573" y="7578281"/>
            <a:ext cx="52069" cy="67310"/>
          </a:xfrm>
          <a:custGeom>
            <a:avLst/>
            <a:gdLst/>
            <a:ahLst/>
            <a:cxnLst/>
            <a:rect l="l" t="t" r="r" b="b"/>
            <a:pathLst>
              <a:path w="52069" h="67309">
                <a:moveTo>
                  <a:pt x="22860" y="12192"/>
                </a:moveTo>
                <a:lnTo>
                  <a:pt x="10668" y="12192"/>
                </a:lnTo>
                <a:lnTo>
                  <a:pt x="12192" y="9144"/>
                </a:lnTo>
                <a:lnTo>
                  <a:pt x="16764" y="4572"/>
                </a:lnTo>
                <a:lnTo>
                  <a:pt x="19812" y="3048"/>
                </a:lnTo>
                <a:lnTo>
                  <a:pt x="21336" y="3048"/>
                </a:lnTo>
                <a:lnTo>
                  <a:pt x="22860" y="1524"/>
                </a:lnTo>
                <a:lnTo>
                  <a:pt x="25908" y="1524"/>
                </a:lnTo>
                <a:lnTo>
                  <a:pt x="27432" y="0"/>
                </a:lnTo>
                <a:lnTo>
                  <a:pt x="38100" y="0"/>
                </a:lnTo>
                <a:lnTo>
                  <a:pt x="42767" y="3048"/>
                </a:lnTo>
                <a:lnTo>
                  <a:pt x="47339" y="6096"/>
                </a:lnTo>
                <a:lnTo>
                  <a:pt x="50387" y="10668"/>
                </a:lnTo>
                <a:lnTo>
                  <a:pt x="24384" y="10668"/>
                </a:lnTo>
                <a:lnTo>
                  <a:pt x="22860" y="12192"/>
                </a:lnTo>
                <a:close/>
              </a:path>
              <a:path w="52069" h="67309">
                <a:moveTo>
                  <a:pt x="10668" y="67151"/>
                </a:moveTo>
                <a:lnTo>
                  <a:pt x="0" y="67151"/>
                </a:lnTo>
                <a:lnTo>
                  <a:pt x="0" y="1524"/>
                </a:lnTo>
                <a:lnTo>
                  <a:pt x="9144" y="1524"/>
                </a:lnTo>
                <a:lnTo>
                  <a:pt x="10668" y="12192"/>
                </a:lnTo>
                <a:lnTo>
                  <a:pt x="21336" y="12192"/>
                </a:lnTo>
                <a:lnTo>
                  <a:pt x="10668" y="22860"/>
                </a:lnTo>
                <a:lnTo>
                  <a:pt x="10668" y="67151"/>
                </a:lnTo>
                <a:close/>
              </a:path>
              <a:path w="52069" h="67309">
                <a:moveTo>
                  <a:pt x="51911" y="67151"/>
                </a:moveTo>
                <a:lnTo>
                  <a:pt x="41243" y="67151"/>
                </a:lnTo>
                <a:lnTo>
                  <a:pt x="41243" y="19812"/>
                </a:lnTo>
                <a:lnTo>
                  <a:pt x="39624" y="16764"/>
                </a:lnTo>
                <a:lnTo>
                  <a:pt x="36576" y="10668"/>
                </a:lnTo>
                <a:lnTo>
                  <a:pt x="50387" y="10668"/>
                </a:lnTo>
                <a:lnTo>
                  <a:pt x="51911" y="16764"/>
                </a:lnTo>
                <a:lnTo>
                  <a:pt x="51911" y="671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2" name="object 202"/>
          <p:cNvSpPr/>
          <p:nvPr/>
        </p:nvSpPr>
        <p:spPr>
          <a:xfrm>
            <a:off x="3154108" y="7553896"/>
            <a:ext cx="15240" cy="30480"/>
          </a:xfrm>
          <a:custGeom>
            <a:avLst/>
            <a:gdLst/>
            <a:ahLst/>
            <a:cxnLst/>
            <a:rect l="l" t="t" r="r" b="b"/>
            <a:pathLst>
              <a:path w="15239" h="30479">
                <a:moveTo>
                  <a:pt x="13716" y="30480"/>
                </a:moveTo>
                <a:lnTo>
                  <a:pt x="1524" y="30480"/>
                </a:lnTo>
                <a:lnTo>
                  <a:pt x="0" y="0"/>
                </a:lnTo>
                <a:lnTo>
                  <a:pt x="15240" y="0"/>
                </a:lnTo>
                <a:lnTo>
                  <a:pt x="13716" y="304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3" name="object 203"/>
          <p:cNvSpPr/>
          <p:nvPr/>
        </p:nvSpPr>
        <p:spPr>
          <a:xfrm>
            <a:off x="3216688" y="7550691"/>
            <a:ext cx="32384" cy="8889"/>
          </a:xfrm>
          <a:custGeom>
            <a:avLst/>
            <a:gdLst/>
            <a:ahLst/>
            <a:cxnLst/>
            <a:rect l="l" t="t" r="r" b="b"/>
            <a:pathLst>
              <a:path w="32385" h="8890">
                <a:moveTo>
                  <a:pt x="0" y="0"/>
                </a:moveTo>
                <a:lnTo>
                  <a:pt x="32004" y="0"/>
                </a:lnTo>
                <a:lnTo>
                  <a:pt x="32004" y="8890"/>
                </a:lnTo>
                <a:lnTo>
                  <a:pt x="0" y="889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4" name="object 204"/>
          <p:cNvSpPr/>
          <p:nvPr/>
        </p:nvSpPr>
        <p:spPr>
          <a:xfrm>
            <a:off x="3243357" y="7559579"/>
            <a:ext cx="0" cy="102871"/>
          </a:xfrm>
          <a:custGeom>
            <a:avLst/>
            <a:gdLst/>
            <a:ahLst/>
            <a:cxnLst/>
            <a:rect l="l" t="t" r="r" b="b"/>
            <a:pathLst>
              <a:path h="102870">
                <a:moveTo>
                  <a:pt x="0" y="0"/>
                </a:moveTo>
                <a:lnTo>
                  <a:pt x="0" y="102870"/>
                </a:lnTo>
              </a:path>
            </a:pathLst>
          </a:custGeom>
          <a:ln w="1066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5" name="object 205"/>
          <p:cNvSpPr/>
          <p:nvPr/>
        </p:nvSpPr>
        <p:spPr>
          <a:xfrm>
            <a:off x="3216688" y="7662450"/>
            <a:ext cx="32384" cy="8889"/>
          </a:xfrm>
          <a:custGeom>
            <a:avLst/>
            <a:gdLst/>
            <a:ahLst/>
            <a:cxnLst/>
            <a:rect l="l" t="t" r="r" b="b"/>
            <a:pathLst>
              <a:path w="32385" h="8890">
                <a:moveTo>
                  <a:pt x="0" y="0"/>
                </a:moveTo>
                <a:lnTo>
                  <a:pt x="32004" y="0"/>
                </a:lnTo>
                <a:lnTo>
                  <a:pt x="32004" y="8889"/>
                </a:lnTo>
                <a:lnTo>
                  <a:pt x="0" y="888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6" name="object 206"/>
          <p:cNvSpPr/>
          <p:nvPr/>
        </p:nvSpPr>
        <p:spPr>
          <a:xfrm>
            <a:off x="581405" y="7712680"/>
            <a:ext cx="1144428" cy="257650"/>
          </a:xfrm>
          <a:prstGeom prst="rect">
            <a:avLst/>
          </a:prstGeom>
          <a:blipFill>
            <a:blip r:embed="rId7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7" name="object 207"/>
          <p:cNvSpPr/>
          <p:nvPr/>
        </p:nvSpPr>
        <p:spPr>
          <a:xfrm>
            <a:off x="1467993" y="7715631"/>
            <a:ext cx="15240" cy="30480"/>
          </a:xfrm>
          <a:custGeom>
            <a:avLst/>
            <a:gdLst/>
            <a:ahLst/>
            <a:cxnLst/>
            <a:rect l="l" t="t" r="r" b="b"/>
            <a:pathLst>
              <a:path w="15240" h="30479">
                <a:moveTo>
                  <a:pt x="12192" y="30480"/>
                </a:moveTo>
                <a:lnTo>
                  <a:pt x="1524" y="30480"/>
                </a:lnTo>
                <a:lnTo>
                  <a:pt x="0" y="0"/>
                </a:lnTo>
                <a:lnTo>
                  <a:pt x="15240" y="0"/>
                </a:lnTo>
                <a:lnTo>
                  <a:pt x="12192" y="304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8" name="object 208"/>
          <p:cNvSpPr/>
          <p:nvPr/>
        </p:nvSpPr>
        <p:spPr>
          <a:xfrm>
            <a:off x="1522857" y="7714012"/>
            <a:ext cx="126682" cy="94583"/>
          </a:xfrm>
          <a:prstGeom prst="rect">
            <a:avLst/>
          </a:prstGeom>
          <a:blipFill>
            <a:blip r:embed="rId7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9" name="object 209"/>
          <p:cNvSpPr/>
          <p:nvPr/>
        </p:nvSpPr>
        <p:spPr>
          <a:xfrm>
            <a:off x="1670875" y="7715534"/>
            <a:ext cx="126682" cy="93060"/>
          </a:xfrm>
          <a:prstGeom prst="rect">
            <a:avLst/>
          </a:prstGeom>
          <a:blipFill>
            <a:blip r:embed="rId7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0" name="object 210"/>
          <p:cNvSpPr/>
          <p:nvPr/>
        </p:nvSpPr>
        <p:spPr>
          <a:xfrm>
            <a:off x="1834229" y="7715631"/>
            <a:ext cx="15240" cy="30480"/>
          </a:xfrm>
          <a:custGeom>
            <a:avLst/>
            <a:gdLst/>
            <a:ahLst/>
            <a:cxnLst/>
            <a:rect l="l" t="t" r="r" b="b"/>
            <a:pathLst>
              <a:path w="15239" h="30479">
                <a:moveTo>
                  <a:pt x="13716" y="30480"/>
                </a:moveTo>
                <a:lnTo>
                  <a:pt x="1524" y="30480"/>
                </a:lnTo>
                <a:lnTo>
                  <a:pt x="0" y="0"/>
                </a:lnTo>
                <a:lnTo>
                  <a:pt x="15240" y="0"/>
                </a:lnTo>
                <a:lnTo>
                  <a:pt x="13716" y="304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1" name="object 211"/>
          <p:cNvSpPr/>
          <p:nvPr/>
        </p:nvSpPr>
        <p:spPr>
          <a:xfrm>
            <a:off x="1980629" y="7715631"/>
            <a:ext cx="15875" cy="30480"/>
          </a:xfrm>
          <a:custGeom>
            <a:avLst/>
            <a:gdLst/>
            <a:ahLst/>
            <a:cxnLst/>
            <a:rect l="l" t="t" r="r" b="b"/>
            <a:pathLst>
              <a:path w="15875" h="30479">
                <a:moveTo>
                  <a:pt x="13811" y="30480"/>
                </a:moveTo>
                <a:lnTo>
                  <a:pt x="1619" y="30480"/>
                </a:lnTo>
                <a:lnTo>
                  <a:pt x="0" y="0"/>
                </a:lnTo>
                <a:lnTo>
                  <a:pt x="15335" y="0"/>
                </a:lnTo>
                <a:lnTo>
                  <a:pt x="13811" y="304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2" name="object 212"/>
          <p:cNvSpPr/>
          <p:nvPr/>
        </p:nvSpPr>
        <p:spPr>
          <a:xfrm>
            <a:off x="2038635" y="7741443"/>
            <a:ext cx="195357" cy="67151"/>
          </a:xfrm>
          <a:prstGeom prst="rect">
            <a:avLst/>
          </a:prstGeom>
          <a:blipFill>
            <a:blip r:embed="rId7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3" name="object 213"/>
          <p:cNvSpPr/>
          <p:nvPr/>
        </p:nvSpPr>
        <p:spPr>
          <a:xfrm>
            <a:off x="2258282" y="7715885"/>
            <a:ext cx="31115" cy="8889"/>
          </a:xfrm>
          <a:custGeom>
            <a:avLst/>
            <a:gdLst/>
            <a:ahLst/>
            <a:cxnLst/>
            <a:rect l="l" t="t" r="r" b="b"/>
            <a:pathLst>
              <a:path w="31114" h="8890">
                <a:moveTo>
                  <a:pt x="0" y="0"/>
                </a:moveTo>
                <a:lnTo>
                  <a:pt x="30575" y="0"/>
                </a:lnTo>
                <a:lnTo>
                  <a:pt x="30575" y="8889"/>
                </a:lnTo>
                <a:lnTo>
                  <a:pt x="0" y="888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4" name="object 214"/>
          <p:cNvSpPr/>
          <p:nvPr/>
        </p:nvSpPr>
        <p:spPr>
          <a:xfrm>
            <a:off x="2278190" y="7724775"/>
            <a:ext cx="10795" cy="73659"/>
          </a:xfrm>
          <a:custGeom>
            <a:avLst/>
            <a:gdLst/>
            <a:ahLst/>
            <a:cxnLst/>
            <a:rect l="l" t="t" r="r" b="b"/>
            <a:pathLst>
              <a:path w="10794" h="73659">
                <a:moveTo>
                  <a:pt x="0" y="0"/>
                </a:moveTo>
                <a:lnTo>
                  <a:pt x="10668" y="0"/>
                </a:lnTo>
                <a:lnTo>
                  <a:pt x="10668" y="73660"/>
                </a:lnTo>
                <a:lnTo>
                  <a:pt x="0" y="7366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5" name="object 215"/>
          <p:cNvSpPr/>
          <p:nvPr/>
        </p:nvSpPr>
        <p:spPr>
          <a:xfrm>
            <a:off x="2256758" y="7798021"/>
            <a:ext cx="52069" cy="9526"/>
          </a:xfrm>
          <a:custGeom>
            <a:avLst/>
            <a:gdLst/>
            <a:ahLst/>
            <a:cxnLst/>
            <a:rect l="l" t="t" r="r" b="b"/>
            <a:pathLst>
              <a:path w="52069" h="9525">
                <a:moveTo>
                  <a:pt x="51911" y="9144"/>
                </a:moveTo>
                <a:lnTo>
                  <a:pt x="0" y="9144"/>
                </a:lnTo>
                <a:lnTo>
                  <a:pt x="0" y="0"/>
                </a:lnTo>
                <a:lnTo>
                  <a:pt x="51911" y="0"/>
                </a:lnTo>
                <a:lnTo>
                  <a:pt x="51911" y="91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6" name="object 216"/>
          <p:cNvSpPr/>
          <p:nvPr/>
        </p:nvSpPr>
        <p:spPr>
          <a:xfrm>
            <a:off x="2398776" y="7741443"/>
            <a:ext cx="58419" cy="67310"/>
          </a:xfrm>
          <a:custGeom>
            <a:avLst/>
            <a:gdLst/>
            <a:ahLst/>
            <a:cxnLst/>
            <a:rect l="l" t="t" r="r" b="b"/>
            <a:pathLst>
              <a:path w="58419" h="67309">
                <a:moveTo>
                  <a:pt x="41148" y="67151"/>
                </a:moveTo>
                <a:lnTo>
                  <a:pt x="27432" y="67151"/>
                </a:lnTo>
                <a:lnTo>
                  <a:pt x="13716" y="62579"/>
                </a:lnTo>
                <a:lnTo>
                  <a:pt x="10668" y="61055"/>
                </a:lnTo>
                <a:lnTo>
                  <a:pt x="7620" y="58007"/>
                </a:lnTo>
                <a:lnTo>
                  <a:pt x="6096" y="54959"/>
                </a:lnTo>
                <a:lnTo>
                  <a:pt x="3048" y="51911"/>
                </a:lnTo>
                <a:lnTo>
                  <a:pt x="3048" y="47339"/>
                </a:lnTo>
                <a:lnTo>
                  <a:pt x="0" y="38195"/>
                </a:lnTo>
                <a:lnTo>
                  <a:pt x="0" y="29051"/>
                </a:lnTo>
                <a:lnTo>
                  <a:pt x="3048" y="19907"/>
                </a:lnTo>
                <a:lnTo>
                  <a:pt x="4572" y="16859"/>
                </a:lnTo>
                <a:lnTo>
                  <a:pt x="6096" y="12192"/>
                </a:lnTo>
                <a:lnTo>
                  <a:pt x="7620" y="9144"/>
                </a:lnTo>
                <a:lnTo>
                  <a:pt x="10668" y="6096"/>
                </a:lnTo>
                <a:lnTo>
                  <a:pt x="13716" y="4572"/>
                </a:lnTo>
                <a:lnTo>
                  <a:pt x="18288" y="1524"/>
                </a:lnTo>
                <a:lnTo>
                  <a:pt x="21336" y="0"/>
                </a:lnTo>
                <a:lnTo>
                  <a:pt x="39624" y="0"/>
                </a:lnTo>
                <a:lnTo>
                  <a:pt x="48768" y="4572"/>
                </a:lnTo>
                <a:lnTo>
                  <a:pt x="51816" y="7620"/>
                </a:lnTo>
                <a:lnTo>
                  <a:pt x="27432" y="7620"/>
                </a:lnTo>
                <a:lnTo>
                  <a:pt x="24384" y="9144"/>
                </a:lnTo>
                <a:lnTo>
                  <a:pt x="22860" y="9144"/>
                </a:lnTo>
                <a:lnTo>
                  <a:pt x="16764" y="15240"/>
                </a:lnTo>
                <a:lnTo>
                  <a:pt x="15240" y="18383"/>
                </a:lnTo>
                <a:lnTo>
                  <a:pt x="13716" y="19907"/>
                </a:lnTo>
                <a:lnTo>
                  <a:pt x="13716" y="22955"/>
                </a:lnTo>
                <a:lnTo>
                  <a:pt x="12192" y="24479"/>
                </a:lnTo>
                <a:lnTo>
                  <a:pt x="12192" y="27527"/>
                </a:lnTo>
                <a:lnTo>
                  <a:pt x="58007" y="27527"/>
                </a:lnTo>
                <a:lnTo>
                  <a:pt x="58007" y="36671"/>
                </a:lnTo>
                <a:lnTo>
                  <a:pt x="12192" y="36671"/>
                </a:lnTo>
                <a:lnTo>
                  <a:pt x="12192" y="44291"/>
                </a:lnTo>
                <a:lnTo>
                  <a:pt x="13716" y="48863"/>
                </a:lnTo>
                <a:lnTo>
                  <a:pt x="18288" y="51911"/>
                </a:lnTo>
                <a:lnTo>
                  <a:pt x="21336" y="56483"/>
                </a:lnTo>
                <a:lnTo>
                  <a:pt x="27432" y="58007"/>
                </a:lnTo>
                <a:lnTo>
                  <a:pt x="54959" y="58007"/>
                </a:lnTo>
                <a:lnTo>
                  <a:pt x="54959" y="64103"/>
                </a:lnTo>
                <a:lnTo>
                  <a:pt x="51816" y="65627"/>
                </a:lnTo>
                <a:lnTo>
                  <a:pt x="44196" y="65627"/>
                </a:lnTo>
                <a:lnTo>
                  <a:pt x="41148" y="67151"/>
                </a:lnTo>
                <a:close/>
              </a:path>
              <a:path w="58419" h="67309">
                <a:moveTo>
                  <a:pt x="58007" y="27527"/>
                </a:moveTo>
                <a:lnTo>
                  <a:pt x="47244" y="27527"/>
                </a:lnTo>
                <a:lnTo>
                  <a:pt x="47244" y="22955"/>
                </a:lnTo>
                <a:lnTo>
                  <a:pt x="45720" y="19907"/>
                </a:lnTo>
                <a:lnTo>
                  <a:pt x="45720" y="18383"/>
                </a:lnTo>
                <a:lnTo>
                  <a:pt x="44196" y="15240"/>
                </a:lnTo>
                <a:lnTo>
                  <a:pt x="39624" y="10668"/>
                </a:lnTo>
                <a:lnTo>
                  <a:pt x="36576" y="9144"/>
                </a:lnTo>
                <a:lnTo>
                  <a:pt x="35052" y="9144"/>
                </a:lnTo>
                <a:lnTo>
                  <a:pt x="32004" y="7620"/>
                </a:lnTo>
                <a:lnTo>
                  <a:pt x="51816" y="7620"/>
                </a:lnTo>
                <a:lnTo>
                  <a:pt x="53435" y="10668"/>
                </a:lnTo>
                <a:lnTo>
                  <a:pt x="54959" y="13716"/>
                </a:lnTo>
                <a:lnTo>
                  <a:pt x="56483" y="16859"/>
                </a:lnTo>
                <a:lnTo>
                  <a:pt x="58007" y="21431"/>
                </a:lnTo>
                <a:lnTo>
                  <a:pt x="58007" y="27527"/>
                </a:lnTo>
                <a:close/>
              </a:path>
              <a:path w="58419" h="67309">
                <a:moveTo>
                  <a:pt x="54959" y="58007"/>
                </a:moveTo>
                <a:lnTo>
                  <a:pt x="41148" y="58007"/>
                </a:lnTo>
                <a:lnTo>
                  <a:pt x="44196" y="56483"/>
                </a:lnTo>
                <a:lnTo>
                  <a:pt x="50292" y="56483"/>
                </a:lnTo>
                <a:lnTo>
                  <a:pt x="51816" y="54959"/>
                </a:lnTo>
                <a:lnTo>
                  <a:pt x="54959" y="54959"/>
                </a:lnTo>
                <a:lnTo>
                  <a:pt x="54959" y="580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7" name="object 217"/>
          <p:cNvSpPr/>
          <p:nvPr/>
        </p:nvSpPr>
        <p:spPr>
          <a:xfrm>
            <a:off x="2476595" y="7721727"/>
            <a:ext cx="347948" cy="86868"/>
          </a:xfrm>
          <a:prstGeom prst="rect">
            <a:avLst/>
          </a:prstGeom>
          <a:blipFill>
            <a:blip r:embed="rId7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8" name="object 218"/>
          <p:cNvSpPr/>
          <p:nvPr/>
        </p:nvSpPr>
        <p:spPr>
          <a:xfrm>
            <a:off x="2916078" y="7715630"/>
            <a:ext cx="125158" cy="92965"/>
          </a:xfrm>
          <a:prstGeom prst="rect">
            <a:avLst/>
          </a:prstGeom>
          <a:blipFill>
            <a:blip r:embed="rId7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9" name="object 219"/>
          <p:cNvSpPr/>
          <p:nvPr/>
        </p:nvSpPr>
        <p:spPr>
          <a:xfrm>
            <a:off x="3064097" y="7741538"/>
            <a:ext cx="50800" cy="67310"/>
          </a:xfrm>
          <a:custGeom>
            <a:avLst/>
            <a:gdLst/>
            <a:ahLst/>
            <a:cxnLst/>
            <a:rect l="l" t="t" r="r" b="b"/>
            <a:pathLst>
              <a:path w="50800" h="67309">
                <a:moveTo>
                  <a:pt x="47339" y="57912"/>
                </a:moveTo>
                <a:lnTo>
                  <a:pt x="27432" y="57912"/>
                </a:lnTo>
                <a:lnTo>
                  <a:pt x="32004" y="56388"/>
                </a:lnTo>
                <a:lnTo>
                  <a:pt x="33528" y="54864"/>
                </a:lnTo>
                <a:lnTo>
                  <a:pt x="36576" y="53340"/>
                </a:lnTo>
                <a:lnTo>
                  <a:pt x="38100" y="51816"/>
                </a:lnTo>
                <a:lnTo>
                  <a:pt x="38100" y="45720"/>
                </a:lnTo>
                <a:lnTo>
                  <a:pt x="35052" y="42672"/>
                </a:lnTo>
                <a:lnTo>
                  <a:pt x="33528" y="42672"/>
                </a:lnTo>
                <a:lnTo>
                  <a:pt x="32004" y="41148"/>
                </a:lnTo>
                <a:lnTo>
                  <a:pt x="30480" y="41148"/>
                </a:lnTo>
                <a:lnTo>
                  <a:pt x="21336" y="36576"/>
                </a:lnTo>
                <a:lnTo>
                  <a:pt x="18288" y="36576"/>
                </a:lnTo>
                <a:lnTo>
                  <a:pt x="15240" y="35052"/>
                </a:lnTo>
                <a:lnTo>
                  <a:pt x="12192" y="35052"/>
                </a:lnTo>
                <a:lnTo>
                  <a:pt x="10668" y="33528"/>
                </a:lnTo>
                <a:lnTo>
                  <a:pt x="7620" y="32004"/>
                </a:lnTo>
                <a:lnTo>
                  <a:pt x="3048" y="27432"/>
                </a:lnTo>
                <a:lnTo>
                  <a:pt x="1524" y="24384"/>
                </a:lnTo>
                <a:lnTo>
                  <a:pt x="0" y="22860"/>
                </a:lnTo>
                <a:lnTo>
                  <a:pt x="0" y="13716"/>
                </a:lnTo>
                <a:lnTo>
                  <a:pt x="1524" y="12192"/>
                </a:lnTo>
                <a:lnTo>
                  <a:pt x="3048" y="9144"/>
                </a:lnTo>
                <a:lnTo>
                  <a:pt x="3048" y="7620"/>
                </a:lnTo>
                <a:lnTo>
                  <a:pt x="6096" y="6096"/>
                </a:lnTo>
                <a:lnTo>
                  <a:pt x="7620" y="4572"/>
                </a:lnTo>
                <a:lnTo>
                  <a:pt x="13716" y="1524"/>
                </a:lnTo>
                <a:lnTo>
                  <a:pt x="18288" y="0"/>
                </a:lnTo>
                <a:lnTo>
                  <a:pt x="42767" y="0"/>
                </a:lnTo>
                <a:lnTo>
                  <a:pt x="45815" y="1524"/>
                </a:lnTo>
                <a:lnTo>
                  <a:pt x="45815" y="9144"/>
                </a:lnTo>
                <a:lnTo>
                  <a:pt x="18288" y="9144"/>
                </a:lnTo>
                <a:lnTo>
                  <a:pt x="16764" y="10668"/>
                </a:lnTo>
                <a:lnTo>
                  <a:pt x="15240" y="10668"/>
                </a:lnTo>
                <a:lnTo>
                  <a:pt x="12192" y="13716"/>
                </a:lnTo>
                <a:lnTo>
                  <a:pt x="12192" y="19812"/>
                </a:lnTo>
                <a:lnTo>
                  <a:pt x="13716" y="21336"/>
                </a:lnTo>
                <a:lnTo>
                  <a:pt x="13716" y="22860"/>
                </a:lnTo>
                <a:lnTo>
                  <a:pt x="15240" y="22860"/>
                </a:lnTo>
                <a:lnTo>
                  <a:pt x="16764" y="24384"/>
                </a:lnTo>
                <a:lnTo>
                  <a:pt x="18288" y="24384"/>
                </a:lnTo>
                <a:lnTo>
                  <a:pt x="19812" y="25908"/>
                </a:lnTo>
                <a:lnTo>
                  <a:pt x="22860" y="25908"/>
                </a:lnTo>
                <a:lnTo>
                  <a:pt x="32004" y="30480"/>
                </a:lnTo>
                <a:lnTo>
                  <a:pt x="36576" y="30480"/>
                </a:lnTo>
                <a:lnTo>
                  <a:pt x="38100" y="32004"/>
                </a:lnTo>
                <a:lnTo>
                  <a:pt x="41243" y="33528"/>
                </a:lnTo>
                <a:lnTo>
                  <a:pt x="44291" y="35052"/>
                </a:lnTo>
                <a:lnTo>
                  <a:pt x="47339" y="38100"/>
                </a:lnTo>
                <a:lnTo>
                  <a:pt x="47339" y="39624"/>
                </a:lnTo>
                <a:lnTo>
                  <a:pt x="48863" y="41148"/>
                </a:lnTo>
                <a:lnTo>
                  <a:pt x="48863" y="42672"/>
                </a:lnTo>
                <a:lnTo>
                  <a:pt x="50387" y="45720"/>
                </a:lnTo>
                <a:lnTo>
                  <a:pt x="50387" y="50292"/>
                </a:lnTo>
                <a:lnTo>
                  <a:pt x="48863" y="51816"/>
                </a:lnTo>
                <a:lnTo>
                  <a:pt x="48863" y="54864"/>
                </a:lnTo>
                <a:lnTo>
                  <a:pt x="47339" y="56388"/>
                </a:lnTo>
                <a:lnTo>
                  <a:pt x="47339" y="57912"/>
                </a:lnTo>
                <a:close/>
              </a:path>
              <a:path w="50800" h="67309">
                <a:moveTo>
                  <a:pt x="45815" y="10668"/>
                </a:moveTo>
                <a:lnTo>
                  <a:pt x="41243" y="10668"/>
                </a:lnTo>
                <a:lnTo>
                  <a:pt x="38100" y="9144"/>
                </a:lnTo>
                <a:lnTo>
                  <a:pt x="45815" y="9144"/>
                </a:lnTo>
                <a:lnTo>
                  <a:pt x="45815" y="10668"/>
                </a:lnTo>
                <a:close/>
              </a:path>
              <a:path w="50800" h="67309">
                <a:moveTo>
                  <a:pt x="35052" y="65532"/>
                </a:moveTo>
                <a:lnTo>
                  <a:pt x="3048" y="65532"/>
                </a:lnTo>
                <a:lnTo>
                  <a:pt x="0" y="64008"/>
                </a:lnTo>
                <a:lnTo>
                  <a:pt x="0" y="54864"/>
                </a:lnTo>
                <a:lnTo>
                  <a:pt x="3048" y="54864"/>
                </a:lnTo>
                <a:lnTo>
                  <a:pt x="7620" y="56388"/>
                </a:lnTo>
                <a:lnTo>
                  <a:pt x="15240" y="56388"/>
                </a:lnTo>
                <a:lnTo>
                  <a:pt x="18288" y="57912"/>
                </a:lnTo>
                <a:lnTo>
                  <a:pt x="47339" y="57912"/>
                </a:lnTo>
                <a:lnTo>
                  <a:pt x="44291" y="60960"/>
                </a:lnTo>
                <a:lnTo>
                  <a:pt x="42767" y="60960"/>
                </a:lnTo>
                <a:lnTo>
                  <a:pt x="39719" y="64008"/>
                </a:lnTo>
                <a:lnTo>
                  <a:pt x="36576" y="64008"/>
                </a:lnTo>
                <a:lnTo>
                  <a:pt x="35052" y="65532"/>
                </a:lnTo>
                <a:close/>
              </a:path>
              <a:path w="50800" h="67309">
                <a:moveTo>
                  <a:pt x="28956" y="67056"/>
                </a:moveTo>
                <a:lnTo>
                  <a:pt x="10668" y="67056"/>
                </a:lnTo>
                <a:lnTo>
                  <a:pt x="6096" y="65532"/>
                </a:lnTo>
                <a:lnTo>
                  <a:pt x="30480" y="65532"/>
                </a:lnTo>
                <a:lnTo>
                  <a:pt x="28956" y="670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0" name="object 220"/>
          <p:cNvSpPr/>
          <p:nvPr/>
        </p:nvSpPr>
        <p:spPr>
          <a:xfrm>
            <a:off x="3135820" y="7714107"/>
            <a:ext cx="53975" cy="93345"/>
          </a:xfrm>
          <a:custGeom>
            <a:avLst/>
            <a:gdLst/>
            <a:ahLst/>
            <a:cxnLst/>
            <a:rect l="l" t="t" r="r" b="b"/>
            <a:pathLst>
              <a:path w="53975" h="93345">
                <a:moveTo>
                  <a:pt x="33528" y="83820"/>
                </a:moveTo>
                <a:lnTo>
                  <a:pt x="21336" y="83820"/>
                </a:lnTo>
                <a:lnTo>
                  <a:pt x="21336" y="36576"/>
                </a:lnTo>
                <a:lnTo>
                  <a:pt x="3048" y="36576"/>
                </a:lnTo>
                <a:lnTo>
                  <a:pt x="3048" y="27432"/>
                </a:lnTo>
                <a:lnTo>
                  <a:pt x="33528" y="27432"/>
                </a:lnTo>
                <a:lnTo>
                  <a:pt x="33528" y="83820"/>
                </a:lnTo>
                <a:close/>
              </a:path>
              <a:path w="53975" h="93345">
                <a:moveTo>
                  <a:pt x="53435" y="92964"/>
                </a:moveTo>
                <a:lnTo>
                  <a:pt x="0" y="92964"/>
                </a:lnTo>
                <a:lnTo>
                  <a:pt x="0" y="83820"/>
                </a:lnTo>
                <a:lnTo>
                  <a:pt x="53435" y="83820"/>
                </a:lnTo>
                <a:lnTo>
                  <a:pt x="53435" y="92964"/>
                </a:lnTo>
                <a:close/>
              </a:path>
              <a:path w="53975" h="93345">
                <a:moveTo>
                  <a:pt x="28956" y="1524"/>
                </a:moveTo>
                <a:lnTo>
                  <a:pt x="22860" y="1524"/>
                </a:lnTo>
                <a:lnTo>
                  <a:pt x="22860" y="0"/>
                </a:lnTo>
                <a:lnTo>
                  <a:pt x="28956" y="0"/>
                </a:lnTo>
                <a:lnTo>
                  <a:pt x="28956" y="1524"/>
                </a:lnTo>
                <a:close/>
              </a:path>
              <a:path w="53975" h="93345">
                <a:moveTo>
                  <a:pt x="35052" y="12192"/>
                </a:moveTo>
                <a:lnTo>
                  <a:pt x="16764" y="12192"/>
                </a:lnTo>
                <a:lnTo>
                  <a:pt x="16764" y="7620"/>
                </a:lnTo>
                <a:lnTo>
                  <a:pt x="18288" y="6096"/>
                </a:lnTo>
                <a:lnTo>
                  <a:pt x="18288" y="4572"/>
                </a:lnTo>
                <a:lnTo>
                  <a:pt x="19812" y="3048"/>
                </a:lnTo>
                <a:lnTo>
                  <a:pt x="19812" y="1524"/>
                </a:lnTo>
                <a:lnTo>
                  <a:pt x="32004" y="1524"/>
                </a:lnTo>
                <a:lnTo>
                  <a:pt x="32004" y="3048"/>
                </a:lnTo>
                <a:lnTo>
                  <a:pt x="33528" y="4572"/>
                </a:lnTo>
                <a:lnTo>
                  <a:pt x="33528" y="6096"/>
                </a:lnTo>
                <a:lnTo>
                  <a:pt x="35052" y="7620"/>
                </a:lnTo>
                <a:lnTo>
                  <a:pt x="35052" y="12192"/>
                </a:lnTo>
                <a:close/>
              </a:path>
              <a:path w="53975" h="93345">
                <a:moveTo>
                  <a:pt x="33528" y="15240"/>
                </a:moveTo>
                <a:lnTo>
                  <a:pt x="18288" y="15240"/>
                </a:lnTo>
                <a:lnTo>
                  <a:pt x="18288" y="12192"/>
                </a:lnTo>
                <a:lnTo>
                  <a:pt x="33528" y="12192"/>
                </a:lnTo>
                <a:lnTo>
                  <a:pt x="33528" y="15240"/>
                </a:lnTo>
                <a:close/>
              </a:path>
              <a:path w="53975" h="93345">
                <a:moveTo>
                  <a:pt x="32004" y="16764"/>
                </a:moveTo>
                <a:lnTo>
                  <a:pt x="19812" y="16764"/>
                </a:lnTo>
                <a:lnTo>
                  <a:pt x="19812" y="15240"/>
                </a:lnTo>
                <a:lnTo>
                  <a:pt x="32004" y="15240"/>
                </a:lnTo>
                <a:lnTo>
                  <a:pt x="32004" y="16764"/>
                </a:lnTo>
                <a:close/>
              </a:path>
              <a:path w="53975" h="93345">
                <a:moveTo>
                  <a:pt x="28956" y="18288"/>
                </a:moveTo>
                <a:lnTo>
                  <a:pt x="22860" y="18288"/>
                </a:lnTo>
                <a:lnTo>
                  <a:pt x="21336" y="16764"/>
                </a:lnTo>
                <a:lnTo>
                  <a:pt x="30480" y="16764"/>
                </a:lnTo>
                <a:lnTo>
                  <a:pt x="28956" y="182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1" name="object 221"/>
          <p:cNvSpPr/>
          <p:nvPr/>
        </p:nvSpPr>
        <p:spPr>
          <a:xfrm>
            <a:off x="3209067" y="7741541"/>
            <a:ext cx="128206" cy="67056"/>
          </a:xfrm>
          <a:prstGeom prst="rect">
            <a:avLst/>
          </a:prstGeom>
          <a:blipFill>
            <a:blip r:embed="rId7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2" name="object 222"/>
          <p:cNvSpPr/>
          <p:nvPr/>
        </p:nvSpPr>
        <p:spPr>
          <a:xfrm>
            <a:off x="3357086" y="7741538"/>
            <a:ext cx="50800" cy="67310"/>
          </a:xfrm>
          <a:custGeom>
            <a:avLst/>
            <a:gdLst/>
            <a:ahLst/>
            <a:cxnLst/>
            <a:rect l="l" t="t" r="r" b="b"/>
            <a:pathLst>
              <a:path w="50800" h="67309">
                <a:moveTo>
                  <a:pt x="47339" y="57912"/>
                </a:moveTo>
                <a:lnTo>
                  <a:pt x="27432" y="57912"/>
                </a:lnTo>
                <a:lnTo>
                  <a:pt x="32004" y="56388"/>
                </a:lnTo>
                <a:lnTo>
                  <a:pt x="35052" y="54864"/>
                </a:lnTo>
                <a:lnTo>
                  <a:pt x="38100" y="51816"/>
                </a:lnTo>
                <a:lnTo>
                  <a:pt x="38100" y="45720"/>
                </a:lnTo>
                <a:lnTo>
                  <a:pt x="35052" y="42672"/>
                </a:lnTo>
                <a:lnTo>
                  <a:pt x="32004" y="41148"/>
                </a:lnTo>
                <a:lnTo>
                  <a:pt x="30480" y="41148"/>
                </a:lnTo>
                <a:lnTo>
                  <a:pt x="21336" y="36576"/>
                </a:lnTo>
                <a:lnTo>
                  <a:pt x="18288" y="36576"/>
                </a:lnTo>
                <a:lnTo>
                  <a:pt x="15240" y="35052"/>
                </a:lnTo>
                <a:lnTo>
                  <a:pt x="12192" y="35052"/>
                </a:lnTo>
                <a:lnTo>
                  <a:pt x="10668" y="33528"/>
                </a:lnTo>
                <a:lnTo>
                  <a:pt x="7620" y="32004"/>
                </a:lnTo>
                <a:lnTo>
                  <a:pt x="3048" y="27432"/>
                </a:lnTo>
                <a:lnTo>
                  <a:pt x="1524" y="24384"/>
                </a:lnTo>
                <a:lnTo>
                  <a:pt x="1524" y="22860"/>
                </a:lnTo>
                <a:lnTo>
                  <a:pt x="0" y="21336"/>
                </a:lnTo>
                <a:lnTo>
                  <a:pt x="0" y="16764"/>
                </a:lnTo>
                <a:lnTo>
                  <a:pt x="1524" y="13716"/>
                </a:lnTo>
                <a:lnTo>
                  <a:pt x="1524" y="12192"/>
                </a:lnTo>
                <a:lnTo>
                  <a:pt x="3048" y="9144"/>
                </a:lnTo>
                <a:lnTo>
                  <a:pt x="7620" y="4572"/>
                </a:lnTo>
                <a:lnTo>
                  <a:pt x="13716" y="1524"/>
                </a:lnTo>
                <a:lnTo>
                  <a:pt x="18288" y="0"/>
                </a:lnTo>
                <a:lnTo>
                  <a:pt x="42672" y="0"/>
                </a:lnTo>
                <a:lnTo>
                  <a:pt x="45815" y="1524"/>
                </a:lnTo>
                <a:lnTo>
                  <a:pt x="45815" y="9144"/>
                </a:lnTo>
                <a:lnTo>
                  <a:pt x="18288" y="9144"/>
                </a:lnTo>
                <a:lnTo>
                  <a:pt x="16764" y="10668"/>
                </a:lnTo>
                <a:lnTo>
                  <a:pt x="15240" y="10668"/>
                </a:lnTo>
                <a:lnTo>
                  <a:pt x="12192" y="13716"/>
                </a:lnTo>
                <a:lnTo>
                  <a:pt x="12192" y="19812"/>
                </a:lnTo>
                <a:lnTo>
                  <a:pt x="13716" y="21336"/>
                </a:lnTo>
                <a:lnTo>
                  <a:pt x="13716" y="22860"/>
                </a:lnTo>
                <a:lnTo>
                  <a:pt x="15240" y="22860"/>
                </a:lnTo>
                <a:lnTo>
                  <a:pt x="16764" y="24384"/>
                </a:lnTo>
                <a:lnTo>
                  <a:pt x="18288" y="24384"/>
                </a:lnTo>
                <a:lnTo>
                  <a:pt x="19812" y="25908"/>
                </a:lnTo>
                <a:lnTo>
                  <a:pt x="22860" y="25908"/>
                </a:lnTo>
                <a:lnTo>
                  <a:pt x="28956" y="28956"/>
                </a:lnTo>
                <a:lnTo>
                  <a:pt x="33528" y="30480"/>
                </a:lnTo>
                <a:lnTo>
                  <a:pt x="36576" y="30480"/>
                </a:lnTo>
                <a:lnTo>
                  <a:pt x="39624" y="32004"/>
                </a:lnTo>
                <a:lnTo>
                  <a:pt x="41148" y="33528"/>
                </a:lnTo>
                <a:lnTo>
                  <a:pt x="44196" y="35052"/>
                </a:lnTo>
                <a:lnTo>
                  <a:pt x="45815" y="36576"/>
                </a:lnTo>
                <a:lnTo>
                  <a:pt x="48863" y="39624"/>
                </a:lnTo>
                <a:lnTo>
                  <a:pt x="48863" y="41148"/>
                </a:lnTo>
                <a:lnTo>
                  <a:pt x="50387" y="42672"/>
                </a:lnTo>
                <a:lnTo>
                  <a:pt x="50387" y="51816"/>
                </a:lnTo>
                <a:lnTo>
                  <a:pt x="48863" y="54864"/>
                </a:lnTo>
                <a:lnTo>
                  <a:pt x="48863" y="56388"/>
                </a:lnTo>
                <a:lnTo>
                  <a:pt x="47339" y="57912"/>
                </a:lnTo>
                <a:close/>
              </a:path>
              <a:path w="50800" h="67309">
                <a:moveTo>
                  <a:pt x="45815" y="10668"/>
                </a:moveTo>
                <a:lnTo>
                  <a:pt x="42672" y="10668"/>
                </a:lnTo>
                <a:lnTo>
                  <a:pt x="38100" y="9144"/>
                </a:lnTo>
                <a:lnTo>
                  <a:pt x="45815" y="9144"/>
                </a:lnTo>
                <a:lnTo>
                  <a:pt x="45815" y="10668"/>
                </a:lnTo>
                <a:close/>
              </a:path>
              <a:path w="50800" h="67309">
                <a:moveTo>
                  <a:pt x="35052" y="65532"/>
                </a:moveTo>
                <a:lnTo>
                  <a:pt x="3048" y="65532"/>
                </a:lnTo>
                <a:lnTo>
                  <a:pt x="0" y="64008"/>
                </a:lnTo>
                <a:lnTo>
                  <a:pt x="0" y="54864"/>
                </a:lnTo>
                <a:lnTo>
                  <a:pt x="3048" y="54864"/>
                </a:lnTo>
                <a:lnTo>
                  <a:pt x="7620" y="56388"/>
                </a:lnTo>
                <a:lnTo>
                  <a:pt x="15240" y="56388"/>
                </a:lnTo>
                <a:lnTo>
                  <a:pt x="18288" y="57912"/>
                </a:lnTo>
                <a:lnTo>
                  <a:pt x="47339" y="57912"/>
                </a:lnTo>
                <a:lnTo>
                  <a:pt x="45815" y="59436"/>
                </a:lnTo>
                <a:lnTo>
                  <a:pt x="44196" y="60960"/>
                </a:lnTo>
                <a:lnTo>
                  <a:pt x="42672" y="60960"/>
                </a:lnTo>
                <a:lnTo>
                  <a:pt x="39624" y="64008"/>
                </a:lnTo>
                <a:lnTo>
                  <a:pt x="36576" y="64008"/>
                </a:lnTo>
                <a:lnTo>
                  <a:pt x="35052" y="65532"/>
                </a:lnTo>
                <a:close/>
              </a:path>
              <a:path w="50800" h="67309">
                <a:moveTo>
                  <a:pt x="28956" y="67056"/>
                </a:moveTo>
                <a:lnTo>
                  <a:pt x="10668" y="67056"/>
                </a:lnTo>
                <a:lnTo>
                  <a:pt x="7620" y="65532"/>
                </a:lnTo>
                <a:lnTo>
                  <a:pt x="30480" y="65532"/>
                </a:lnTo>
                <a:lnTo>
                  <a:pt x="28956" y="670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3" name="object 223"/>
          <p:cNvSpPr/>
          <p:nvPr/>
        </p:nvSpPr>
        <p:spPr>
          <a:xfrm>
            <a:off x="3430333" y="7741538"/>
            <a:ext cx="50800" cy="67310"/>
          </a:xfrm>
          <a:custGeom>
            <a:avLst/>
            <a:gdLst/>
            <a:ahLst/>
            <a:cxnLst/>
            <a:rect l="l" t="t" r="r" b="b"/>
            <a:pathLst>
              <a:path w="50800" h="67309">
                <a:moveTo>
                  <a:pt x="47339" y="57912"/>
                </a:moveTo>
                <a:lnTo>
                  <a:pt x="27432" y="57912"/>
                </a:lnTo>
                <a:lnTo>
                  <a:pt x="32004" y="56388"/>
                </a:lnTo>
                <a:lnTo>
                  <a:pt x="35052" y="54864"/>
                </a:lnTo>
                <a:lnTo>
                  <a:pt x="38100" y="51816"/>
                </a:lnTo>
                <a:lnTo>
                  <a:pt x="38100" y="44196"/>
                </a:lnTo>
                <a:lnTo>
                  <a:pt x="36576" y="44196"/>
                </a:lnTo>
                <a:lnTo>
                  <a:pt x="35052" y="42672"/>
                </a:lnTo>
                <a:lnTo>
                  <a:pt x="32004" y="41148"/>
                </a:lnTo>
                <a:lnTo>
                  <a:pt x="30480" y="41148"/>
                </a:lnTo>
                <a:lnTo>
                  <a:pt x="21336" y="36576"/>
                </a:lnTo>
                <a:lnTo>
                  <a:pt x="18288" y="36576"/>
                </a:lnTo>
                <a:lnTo>
                  <a:pt x="15240" y="35052"/>
                </a:lnTo>
                <a:lnTo>
                  <a:pt x="12192" y="35052"/>
                </a:lnTo>
                <a:lnTo>
                  <a:pt x="10668" y="33528"/>
                </a:lnTo>
                <a:lnTo>
                  <a:pt x="7620" y="32004"/>
                </a:lnTo>
                <a:lnTo>
                  <a:pt x="3048" y="27432"/>
                </a:lnTo>
                <a:lnTo>
                  <a:pt x="1524" y="24384"/>
                </a:lnTo>
                <a:lnTo>
                  <a:pt x="1524" y="22860"/>
                </a:lnTo>
                <a:lnTo>
                  <a:pt x="0" y="21336"/>
                </a:lnTo>
                <a:lnTo>
                  <a:pt x="0" y="16764"/>
                </a:lnTo>
                <a:lnTo>
                  <a:pt x="1524" y="13716"/>
                </a:lnTo>
                <a:lnTo>
                  <a:pt x="1524" y="12192"/>
                </a:lnTo>
                <a:lnTo>
                  <a:pt x="3048" y="9144"/>
                </a:lnTo>
                <a:lnTo>
                  <a:pt x="7620" y="4572"/>
                </a:lnTo>
                <a:lnTo>
                  <a:pt x="10668" y="3048"/>
                </a:lnTo>
                <a:lnTo>
                  <a:pt x="15240" y="1524"/>
                </a:lnTo>
                <a:lnTo>
                  <a:pt x="18288" y="0"/>
                </a:lnTo>
                <a:lnTo>
                  <a:pt x="42672" y="0"/>
                </a:lnTo>
                <a:lnTo>
                  <a:pt x="45720" y="1524"/>
                </a:lnTo>
                <a:lnTo>
                  <a:pt x="45720" y="9144"/>
                </a:lnTo>
                <a:lnTo>
                  <a:pt x="18288" y="9144"/>
                </a:lnTo>
                <a:lnTo>
                  <a:pt x="16764" y="10668"/>
                </a:lnTo>
                <a:lnTo>
                  <a:pt x="15240" y="10668"/>
                </a:lnTo>
                <a:lnTo>
                  <a:pt x="13716" y="12192"/>
                </a:lnTo>
                <a:lnTo>
                  <a:pt x="13716" y="13716"/>
                </a:lnTo>
                <a:lnTo>
                  <a:pt x="12192" y="15240"/>
                </a:lnTo>
                <a:lnTo>
                  <a:pt x="12192" y="19812"/>
                </a:lnTo>
                <a:lnTo>
                  <a:pt x="13716" y="21336"/>
                </a:lnTo>
                <a:lnTo>
                  <a:pt x="13716" y="22860"/>
                </a:lnTo>
                <a:lnTo>
                  <a:pt x="15240" y="22860"/>
                </a:lnTo>
                <a:lnTo>
                  <a:pt x="16764" y="24384"/>
                </a:lnTo>
                <a:lnTo>
                  <a:pt x="18288" y="24384"/>
                </a:lnTo>
                <a:lnTo>
                  <a:pt x="21336" y="25908"/>
                </a:lnTo>
                <a:lnTo>
                  <a:pt x="22860" y="25908"/>
                </a:lnTo>
                <a:lnTo>
                  <a:pt x="28956" y="28956"/>
                </a:lnTo>
                <a:lnTo>
                  <a:pt x="33528" y="30480"/>
                </a:lnTo>
                <a:lnTo>
                  <a:pt x="36576" y="30480"/>
                </a:lnTo>
                <a:lnTo>
                  <a:pt x="39624" y="32004"/>
                </a:lnTo>
                <a:lnTo>
                  <a:pt x="41148" y="33528"/>
                </a:lnTo>
                <a:lnTo>
                  <a:pt x="44196" y="35052"/>
                </a:lnTo>
                <a:lnTo>
                  <a:pt x="45720" y="36576"/>
                </a:lnTo>
                <a:lnTo>
                  <a:pt x="47339" y="38100"/>
                </a:lnTo>
                <a:lnTo>
                  <a:pt x="48863" y="39624"/>
                </a:lnTo>
                <a:lnTo>
                  <a:pt x="48863" y="41148"/>
                </a:lnTo>
                <a:lnTo>
                  <a:pt x="50387" y="42672"/>
                </a:lnTo>
                <a:lnTo>
                  <a:pt x="50387" y="51816"/>
                </a:lnTo>
                <a:lnTo>
                  <a:pt x="48863" y="54864"/>
                </a:lnTo>
                <a:lnTo>
                  <a:pt x="48863" y="56388"/>
                </a:lnTo>
                <a:lnTo>
                  <a:pt x="47339" y="57912"/>
                </a:lnTo>
                <a:close/>
              </a:path>
              <a:path w="50800" h="67309">
                <a:moveTo>
                  <a:pt x="45720" y="10668"/>
                </a:moveTo>
                <a:lnTo>
                  <a:pt x="42672" y="10668"/>
                </a:lnTo>
                <a:lnTo>
                  <a:pt x="39624" y="9144"/>
                </a:lnTo>
                <a:lnTo>
                  <a:pt x="45720" y="9144"/>
                </a:lnTo>
                <a:lnTo>
                  <a:pt x="45720" y="10668"/>
                </a:lnTo>
                <a:close/>
              </a:path>
              <a:path w="50800" h="67309">
                <a:moveTo>
                  <a:pt x="35052" y="65532"/>
                </a:moveTo>
                <a:lnTo>
                  <a:pt x="3048" y="65532"/>
                </a:lnTo>
                <a:lnTo>
                  <a:pt x="0" y="64008"/>
                </a:lnTo>
                <a:lnTo>
                  <a:pt x="0" y="54864"/>
                </a:lnTo>
                <a:lnTo>
                  <a:pt x="3048" y="54864"/>
                </a:lnTo>
                <a:lnTo>
                  <a:pt x="7620" y="56388"/>
                </a:lnTo>
                <a:lnTo>
                  <a:pt x="15240" y="56388"/>
                </a:lnTo>
                <a:lnTo>
                  <a:pt x="18288" y="57912"/>
                </a:lnTo>
                <a:lnTo>
                  <a:pt x="47339" y="57912"/>
                </a:lnTo>
                <a:lnTo>
                  <a:pt x="45720" y="59436"/>
                </a:lnTo>
                <a:lnTo>
                  <a:pt x="44196" y="60960"/>
                </a:lnTo>
                <a:lnTo>
                  <a:pt x="42672" y="60960"/>
                </a:lnTo>
                <a:lnTo>
                  <a:pt x="39624" y="64008"/>
                </a:lnTo>
                <a:lnTo>
                  <a:pt x="38100" y="64008"/>
                </a:lnTo>
                <a:lnTo>
                  <a:pt x="35052" y="65532"/>
                </a:lnTo>
                <a:close/>
              </a:path>
              <a:path w="50800" h="67309">
                <a:moveTo>
                  <a:pt x="28956" y="67056"/>
                </a:moveTo>
                <a:lnTo>
                  <a:pt x="10668" y="67056"/>
                </a:lnTo>
                <a:lnTo>
                  <a:pt x="7620" y="65532"/>
                </a:lnTo>
                <a:lnTo>
                  <a:pt x="32004" y="65532"/>
                </a:lnTo>
                <a:lnTo>
                  <a:pt x="28956" y="670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4" name="object 224"/>
          <p:cNvSpPr/>
          <p:nvPr/>
        </p:nvSpPr>
        <p:spPr>
          <a:xfrm>
            <a:off x="3520344" y="7715631"/>
            <a:ext cx="15240" cy="30480"/>
          </a:xfrm>
          <a:custGeom>
            <a:avLst/>
            <a:gdLst/>
            <a:ahLst/>
            <a:cxnLst/>
            <a:rect l="l" t="t" r="r" b="b"/>
            <a:pathLst>
              <a:path w="15239" h="30479">
                <a:moveTo>
                  <a:pt x="13716" y="30480"/>
                </a:moveTo>
                <a:lnTo>
                  <a:pt x="3048" y="30480"/>
                </a:lnTo>
                <a:lnTo>
                  <a:pt x="0" y="0"/>
                </a:lnTo>
                <a:lnTo>
                  <a:pt x="15240" y="0"/>
                </a:lnTo>
                <a:lnTo>
                  <a:pt x="13716" y="304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5" name="object 225"/>
          <p:cNvSpPr/>
          <p:nvPr/>
        </p:nvSpPr>
        <p:spPr>
          <a:xfrm>
            <a:off x="3663791" y="7787259"/>
            <a:ext cx="21590" cy="21590"/>
          </a:xfrm>
          <a:custGeom>
            <a:avLst/>
            <a:gdLst/>
            <a:ahLst/>
            <a:cxnLst/>
            <a:rect l="l" t="t" r="r" b="b"/>
            <a:pathLst>
              <a:path w="21589" h="21590">
                <a:moveTo>
                  <a:pt x="18288" y="3048"/>
                </a:moveTo>
                <a:lnTo>
                  <a:pt x="3048" y="3048"/>
                </a:lnTo>
                <a:lnTo>
                  <a:pt x="6096" y="0"/>
                </a:lnTo>
                <a:lnTo>
                  <a:pt x="15240" y="0"/>
                </a:lnTo>
                <a:lnTo>
                  <a:pt x="18288" y="3048"/>
                </a:lnTo>
                <a:close/>
              </a:path>
              <a:path w="21589" h="21590">
                <a:moveTo>
                  <a:pt x="16764" y="19812"/>
                </a:moveTo>
                <a:lnTo>
                  <a:pt x="4572" y="19812"/>
                </a:lnTo>
                <a:lnTo>
                  <a:pt x="0" y="15240"/>
                </a:lnTo>
                <a:lnTo>
                  <a:pt x="0" y="6096"/>
                </a:lnTo>
                <a:lnTo>
                  <a:pt x="1524" y="4572"/>
                </a:lnTo>
                <a:lnTo>
                  <a:pt x="1524" y="3048"/>
                </a:lnTo>
                <a:lnTo>
                  <a:pt x="19812" y="3048"/>
                </a:lnTo>
                <a:lnTo>
                  <a:pt x="19812" y="6096"/>
                </a:lnTo>
                <a:lnTo>
                  <a:pt x="21336" y="7620"/>
                </a:lnTo>
                <a:lnTo>
                  <a:pt x="21336" y="13716"/>
                </a:lnTo>
                <a:lnTo>
                  <a:pt x="19812" y="15240"/>
                </a:lnTo>
                <a:lnTo>
                  <a:pt x="19812" y="16764"/>
                </a:lnTo>
                <a:lnTo>
                  <a:pt x="16764" y="19812"/>
                </a:lnTo>
                <a:close/>
              </a:path>
              <a:path w="21589" h="21590">
                <a:moveTo>
                  <a:pt x="13716" y="21336"/>
                </a:moveTo>
                <a:lnTo>
                  <a:pt x="7620" y="21336"/>
                </a:lnTo>
                <a:lnTo>
                  <a:pt x="6096" y="19812"/>
                </a:lnTo>
                <a:lnTo>
                  <a:pt x="15240" y="19812"/>
                </a:lnTo>
                <a:lnTo>
                  <a:pt x="13716" y="213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6" name="object 226"/>
          <p:cNvSpPr/>
          <p:nvPr/>
        </p:nvSpPr>
        <p:spPr>
          <a:xfrm>
            <a:off x="3737038" y="7787259"/>
            <a:ext cx="21590" cy="21590"/>
          </a:xfrm>
          <a:custGeom>
            <a:avLst/>
            <a:gdLst/>
            <a:ahLst/>
            <a:cxnLst/>
            <a:rect l="l" t="t" r="r" b="b"/>
            <a:pathLst>
              <a:path w="21589" h="21590">
                <a:moveTo>
                  <a:pt x="18288" y="3048"/>
                </a:moveTo>
                <a:lnTo>
                  <a:pt x="3048" y="3048"/>
                </a:lnTo>
                <a:lnTo>
                  <a:pt x="6096" y="0"/>
                </a:lnTo>
                <a:lnTo>
                  <a:pt x="15240" y="0"/>
                </a:lnTo>
                <a:lnTo>
                  <a:pt x="18288" y="3048"/>
                </a:lnTo>
                <a:close/>
              </a:path>
              <a:path w="21589" h="21590">
                <a:moveTo>
                  <a:pt x="16764" y="19812"/>
                </a:moveTo>
                <a:lnTo>
                  <a:pt x="4572" y="19812"/>
                </a:lnTo>
                <a:lnTo>
                  <a:pt x="0" y="15240"/>
                </a:lnTo>
                <a:lnTo>
                  <a:pt x="0" y="6096"/>
                </a:lnTo>
                <a:lnTo>
                  <a:pt x="1524" y="4572"/>
                </a:lnTo>
                <a:lnTo>
                  <a:pt x="1524" y="3048"/>
                </a:lnTo>
                <a:lnTo>
                  <a:pt x="19812" y="3048"/>
                </a:lnTo>
                <a:lnTo>
                  <a:pt x="19812" y="4572"/>
                </a:lnTo>
                <a:lnTo>
                  <a:pt x="21336" y="6096"/>
                </a:lnTo>
                <a:lnTo>
                  <a:pt x="21336" y="15240"/>
                </a:lnTo>
                <a:lnTo>
                  <a:pt x="16764" y="19812"/>
                </a:lnTo>
                <a:close/>
              </a:path>
              <a:path w="21589" h="21590">
                <a:moveTo>
                  <a:pt x="13716" y="21336"/>
                </a:moveTo>
                <a:lnTo>
                  <a:pt x="7620" y="21336"/>
                </a:lnTo>
                <a:lnTo>
                  <a:pt x="6096" y="19812"/>
                </a:lnTo>
                <a:lnTo>
                  <a:pt x="15240" y="19812"/>
                </a:lnTo>
                <a:lnTo>
                  <a:pt x="13716" y="213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7" name="object 227"/>
          <p:cNvSpPr/>
          <p:nvPr/>
        </p:nvSpPr>
        <p:spPr>
          <a:xfrm>
            <a:off x="3810285" y="7787259"/>
            <a:ext cx="21590" cy="21590"/>
          </a:xfrm>
          <a:custGeom>
            <a:avLst/>
            <a:gdLst/>
            <a:ahLst/>
            <a:cxnLst/>
            <a:rect l="l" t="t" r="r" b="b"/>
            <a:pathLst>
              <a:path w="21589" h="21590">
                <a:moveTo>
                  <a:pt x="18288" y="3048"/>
                </a:moveTo>
                <a:lnTo>
                  <a:pt x="3048" y="3048"/>
                </a:lnTo>
                <a:lnTo>
                  <a:pt x="6096" y="0"/>
                </a:lnTo>
                <a:lnTo>
                  <a:pt x="15240" y="0"/>
                </a:lnTo>
                <a:lnTo>
                  <a:pt x="18288" y="3048"/>
                </a:lnTo>
                <a:close/>
              </a:path>
              <a:path w="21589" h="21590">
                <a:moveTo>
                  <a:pt x="16764" y="19812"/>
                </a:moveTo>
                <a:lnTo>
                  <a:pt x="4572" y="19812"/>
                </a:lnTo>
                <a:lnTo>
                  <a:pt x="0" y="15240"/>
                </a:lnTo>
                <a:lnTo>
                  <a:pt x="0" y="6096"/>
                </a:lnTo>
                <a:lnTo>
                  <a:pt x="1524" y="4572"/>
                </a:lnTo>
                <a:lnTo>
                  <a:pt x="1524" y="3048"/>
                </a:lnTo>
                <a:lnTo>
                  <a:pt x="19812" y="3048"/>
                </a:lnTo>
                <a:lnTo>
                  <a:pt x="19812" y="4572"/>
                </a:lnTo>
                <a:lnTo>
                  <a:pt x="21336" y="6096"/>
                </a:lnTo>
                <a:lnTo>
                  <a:pt x="21336" y="15240"/>
                </a:lnTo>
                <a:lnTo>
                  <a:pt x="16764" y="19812"/>
                </a:lnTo>
                <a:close/>
              </a:path>
              <a:path w="21589" h="21590">
                <a:moveTo>
                  <a:pt x="13716" y="21336"/>
                </a:moveTo>
                <a:lnTo>
                  <a:pt x="7620" y="21336"/>
                </a:lnTo>
                <a:lnTo>
                  <a:pt x="6096" y="19812"/>
                </a:lnTo>
                <a:lnTo>
                  <a:pt x="15240" y="19812"/>
                </a:lnTo>
                <a:lnTo>
                  <a:pt x="13716" y="213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8" name="object 228"/>
          <p:cNvSpPr/>
          <p:nvPr/>
        </p:nvSpPr>
        <p:spPr>
          <a:xfrm>
            <a:off x="3961353" y="7715631"/>
            <a:ext cx="13970" cy="30480"/>
          </a:xfrm>
          <a:custGeom>
            <a:avLst/>
            <a:gdLst/>
            <a:ahLst/>
            <a:cxnLst/>
            <a:rect l="l" t="t" r="r" b="b"/>
            <a:pathLst>
              <a:path w="13970" h="30479">
                <a:moveTo>
                  <a:pt x="12192" y="30480"/>
                </a:moveTo>
                <a:lnTo>
                  <a:pt x="1524" y="30480"/>
                </a:lnTo>
                <a:lnTo>
                  <a:pt x="0" y="0"/>
                </a:lnTo>
                <a:lnTo>
                  <a:pt x="13716" y="0"/>
                </a:lnTo>
                <a:lnTo>
                  <a:pt x="12192" y="304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9" name="object 229"/>
          <p:cNvSpPr/>
          <p:nvPr/>
        </p:nvSpPr>
        <p:spPr>
          <a:xfrm>
            <a:off x="4016311" y="7721727"/>
            <a:ext cx="198310" cy="86868"/>
          </a:xfrm>
          <a:prstGeom prst="rect">
            <a:avLst/>
          </a:prstGeom>
          <a:blipFill>
            <a:blip r:embed="rId7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0" name="object 230"/>
          <p:cNvSpPr/>
          <p:nvPr/>
        </p:nvSpPr>
        <p:spPr>
          <a:xfrm>
            <a:off x="4236054" y="7714107"/>
            <a:ext cx="52069" cy="93345"/>
          </a:xfrm>
          <a:custGeom>
            <a:avLst/>
            <a:gdLst/>
            <a:ahLst/>
            <a:cxnLst/>
            <a:rect l="l" t="t" r="r" b="b"/>
            <a:pathLst>
              <a:path w="52070" h="93345">
                <a:moveTo>
                  <a:pt x="33528" y="83820"/>
                </a:moveTo>
                <a:lnTo>
                  <a:pt x="21336" y="83820"/>
                </a:lnTo>
                <a:lnTo>
                  <a:pt x="21336" y="36576"/>
                </a:lnTo>
                <a:lnTo>
                  <a:pt x="1524" y="36576"/>
                </a:lnTo>
                <a:lnTo>
                  <a:pt x="1524" y="27432"/>
                </a:lnTo>
                <a:lnTo>
                  <a:pt x="33528" y="27432"/>
                </a:lnTo>
                <a:lnTo>
                  <a:pt x="33528" y="83820"/>
                </a:lnTo>
                <a:close/>
              </a:path>
              <a:path w="52070" h="93345">
                <a:moveTo>
                  <a:pt x="51816" y="92964"/>
                </a:moveTo>
                <a:lnTo>
                  <a:pt x="0" y="92964"/>
                </a:lnTo>
                <a:lnTo>
                  <a:pt x="0" y="83820"/>
                </a:lnTo>
                <a:lnTo>
                  <a:pt x="51816" y="83820"/>
                </a:lnTo>
                <a:lnTo>
                  <a:pt x="51816" y="92964"/>
                </a:lnTo>
                <a:close/>
              </a:path>
              <a:path w="52070" h="93345">
                <a:moveTo>
                  <a:pt x="28956" y="1524"/>
                </a:moveTo>
                <a:lnTo>
                  <a:pt x="21336" y="1524"/>
                </a:lnTo>
                <a:lnTo>
                  <a:pt x="22860" y="0"/>
                </a:lnTo>
                <a:lnTo>
                  <a:pt x="27432" y="0"/>
                </a:lnTo>
                <a:lnTo>
                  <a:pt x="28956" y="1524"/>
                </a:lnTo>
                <a:close/>
              </a:path>
              <a:path w="52070" h="93345">
                <a:moveTo>
                  <a:pt x="28956" y="18288"/>
                </a:moveTo>
                <a:lnTo>
                  <a:pt x="21336" y="18288"/>
                </a:lnTo>
                <a:lnTo>
                  <a:pt x="21336" y="16764"/>
                </a:lnTo>
                <a:lnTo>
                  <a:pt x="19812" y="16764"/>
                </a:lnTo>
                <a:lnTo>
                  <a:pt x="19812" y="15240"/>
                </a:lnTo>
                <a:lnTo>
                  <a:pt x="18288" y="15240"/>
                </a:lnTo>
                <a:lnTo>
                  <a:pt x="18288" y="13716"/>
                </a:lnTo>
                <a:lnTo>
                  <a:pt x="16764" y="12192"/>
                </a:lnTo>
                <a:lnTo>
                  <a:pt x="16764" y="6096"/>
                </a:lnTo>
                <a:lnTo>
                  <a:pt x="19812" y="3048"/>
                </a:lnTo>
                <a:lnTo>
                  <a:pt x="19812" y="1524"/>
                </a:lnTo>
                <a:lnTo>
                  <a:pt x="30480" y="1524"/>
                </a:lnTo>
                <a:lnTo>
                  <a:pt x="32004" y="3048"/>
                </a:lnTo>
                <a:lnTo>
                  <a:pt x="32004" y="4572"/>
                </a:lnTo>
                <a:lnTo>
                  <a:pt x="33528" y="4572"/>
                </a:lnTo>
                <a:lnTo>
                  <a:pt x="33528" y="7620"/>
                </a:lnTo>
                <a:lnTo>
                  <a:pt x="35052" y="7620"/>
                </a:lnTo>
                <a:lnTo>
                  <a:pt x="35052" y="10668"/>
                </a:lnTo>
                <a:lnTo>
                  <a:pt x="33528" y="12192"/>
                </a:lnTo>
                <a:lnTo>
                  <a:pt x="33528" y="13716"/>
                </a:lnTo>
                <a:lnTo>
                  <a:pt x="28956" y="182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1" name="object 231"/>
          <p:cNvSpPr/>
          <p:nvPr/>
        </p:nvSpPr>
        <p:spPr>
          <a:xfrm>
            <a:off x="4310825" y="7714107"/>
            <a:ext cx="123539" cy="92965"/>
          </a:xfrm>
          <a:prstGeom prst="rect">
            <a:avLst/>
          </a:prstGeom>
          <a:blipFill>
            <a:blip r:embed="rId7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2" name="object 232"/>
          <p:cNvSpPr/>
          <p:nvPr/>
        </p:nvSpPr>
        <p:spPr>
          <a:xfrm>
            <a:off x="4455796" y="7741540"/>
            <a:ext cx="129635" cy="93060"/>
          </a:xfrm>
          <a:prstGeom prst="rect">
            <a:avLst/>
          </a:prstGeom>
          <a:blipFill>
            <a:blip r:embed="rId8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3" name="object 233"/>
          <p:cNvSpPr/>
          <p:nvPr/>
        </p:nvSpPr>
        <p:spPr>
          <a:xfrm>
            <a:off x="4675536" y="7741538"/>
            <a:ext cx="50800" cy="67310"/>
          </a:xfrm>
          <a:custGeom>
            <a:avLst/>
            <a:gdLst/>
            <a:ahLst/>
            <a:cxnLst/>
            <a:rect l="l" t="t" r="r" b="b"/>
            <a:pathLst>
              <a:path w="50800" h="67309">
                <a:moveTo>
                  <a:pt x="38100" y="67056"/>
                </a:moveTo>
                <a:lnTo>
                  <a:pt x="32004" y="67056"/>
                </a:lnTo>
                <a:lnTo>
                  <a:pt x="24550" y="66484"/>
                </a:lnTo>
                <a:lnTo>
                  <a:pt x="0" y="33528"/>
                </a:lnTo>
                <a:lnTo>
                  <a:pt x="0" y="24384"/>
                </a:lnTo>
                <a:lnTo>
                  <a:pt x="3048" y="15240"/>
                </a:lnTo>
                <a:lnTo>
                  <a:pt x="15240" y="3048"/>
                </a:lnTo>
                <a:lnTo>
                  <a:pt x="19812" y="1524"/>
                </a:lnTo>
                <a:lnTo>
                  <a:pt x="22860" y="0"/>
                </a:lnTo>
                <a:lnTo>
                  <a:pt x="44196" y="0"/>
                </a:lnTo>
                <a:lnTo>
                  <a:pt x="50292" y="3048"/>
                </a:lnTo>
                <a:lnTo>
                  <a:pt x="50292" y="9144"/>
                </a:lnTo>
                <a:lnTo>
                  <a:pt x="27432" y="9144"/>
                </a:lnTo>
                <a:lnTo>
                  <a:pt x="21336" y="12192"/>
                </a:lnTo>
                <a:lnTo>
                  <a:pt x="13716" y="19812"/>
                </a:lnTo>
                <a:lnTo>
                  <a:pt x="13716" y="22860"/>
                </a:lnTo>
                <a:lnTo>
                  <a:pt x="10668" y="28956"/>
                </a:lnTo>
                <a:lnTo>
                  <a:pt x="25908" y="56388"/>
                </a:lnTo>
                <a:lnTo>
                  <a:pt x="50292" y="56388"/>
                </a:lnTo>
                <a:lnTo>
                  <a:pt x="50292" y="64008"/>
                </a:lnTo>
                <a:lnTo>
                  <a:pt x="47244" y="64008"/>
                </a:lnTo>
                <a:lnTo>
                  <a:pt x="44196" y="65532"/>
                </a:lnTo>
                <a:lnTo>
                  <a:pt x="41148" y="65532"/>
                </a:lnTo>
                <a:lnTo>
                  <a:pt x="38100" y="67056"/>
                </a:lnTo>
                <a:close/>
              </a:path>
              <a:path w="50800" h="67309">
                <a:moveTo>
                  <a:pt x="50292" y="13716"/>
                </a:moveTo>
                <a:lnTo>
                  <a:pt x="44196" y="10668"/>
                </a:lnTo>
                <a:lnTo>
                  <a:pt x="41148" y="10668"/>
                </a:lnTo>
                <a:lnTo>
                  <a:pt x="39624" y="9144"/>
                </a:lnTo>
                <a:lnTo>
                  <a:pt x="50292" y="9144"/>
                </a:lnTo>
                <a:lnTo>
                  <a:pt x="50292" y="13716"/>
                </a:lnTo>
                <a:close/>
              </a:path>
              <a:path w="50800" h="67309">
                <a:moveTo>
                  <a:pt x="50292" y="56388"/>
                </a:moveTo>
                <a:lnTo>
                  <a:pt x="42672" y="56388"/>
                </a:lnTo>
                <a:lnTo>
                  <a:pt x="44196" y="54864"/>
                </a:lnTo>
                <a:lnTo>
                  <a:pt x="47244" y="54864"/>
                </a:lnTo>
                <a:lnTo>
                  <a:pt x="50292" y="53340"/>
                </a:lnTo>
                <a:lnTo>
                  <a:pt x="50292" y="563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4" name="object 234"/>
          <p:cNvSpPr/>
          <p:nvPr/>
        </p:nvSpPr>
        <p:spPr>
          <a:xfrm>
            <a:off x="4751832" y="7715630"/>
            <a:ext cx="195262" cy="92965"/>
          </a:xfrm>
          <a:prstGeom prst="rect">
            <a:avLst/>
          </a:prstGeom>
          <a:blipFill>
            <a:blip r:embed="rId8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5" name="object 235"/>
          <p:cNvSpPr/>
          <p:nvPr/>
        </p:nvSpPr>
        <p:spPr>
          <a:xfrm>
            <a:off x="4968430" y="7714106"/>
            <a:ext cx="126682" cy="94488"/>
          </a:xfrm>
          <a:prstGeom prst="rect">
            <a:avLst/>
          </a:prstGeom>
          <a:blipFill>
            <a:blip r:embed="rId8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6" name="object 236"/>
          <p:cNvSpPr/>
          <p:nvPr/>
        </p:nvSpPr>
        <p:spPr>
          <a:xfrm>
            <a:off x="5188172" y="7741443"/>
            <a:ext cx="50800" cy="67310"/>
          </a:xfrm>
          <a:custGeom>
            <a:avLst/>
            <a:gdLst/>
            <a:ahLst/>
            <a:cxnLst/>
            <a:rect l="l" t="t" r="r" b="b"/>
            <a:pathLst>
              <a:path w="50800" h="67309">
                <a:moveTo>
                  <a:pt x="39624" y="67151"/>
                </a:moveTo>
                <a:lnTo>
                  <a:pt x="21336" y="67151"/>
                </a:lnTo>
                <a:lnTo>
                  <a:pt x="13716" y="64103"/>
                </a:lnTo>
                <a:lnTo>
                  <a:pt x="9144" y="58007"/>
                </a:lnTo>
                <a:lnTo>
                  <a:pt x="5143" y="53768"/>
                </a:lnTo>
                <a:lnTo>
                  <a:pt x="2286" y="48101"/>
                </a:lnTo>
                <a:lnTo>
                  <a:pt x="567" y="41243"/>
                </a:lnTo>
                <a:lnTo>
                  <a:pt x="0" y="33623"/>
                </a:lnTo>
                <a:lnTo>
                  <a:pt x="0" y="29051"/>
                </a:lnTo>
                <a:lnTo>
                  <a:pt x="3048" y="19907"/>
                </a:lnTo>
                <a:lnTo>
                  <a:pt x="4572" y="15240"/>
                </a:lnTo>
                <a:lnTo>
                  <a:pt x="6096" y="12192"/>
                </a:lnTo>
                <a:lnTo>
                  <a:pt x="15240" y="3048"/>
                </a:lnTo>
                <a:lnTo>
                  <a:pt x="24384" y="0"/>
                </a:lnTo>
                <a:lnTo>
                  <a:pt x="45720" y="0"/>
                </a:lnTo>
                <a:lnTo>
                  <a:pt x="48863" y="1524"/>
                </a:lnTo>
                <a:lnTo>
                  <a:pt x="50387" y="3048"/>
                </a:lnTo>
                <a:lnTo>
                  <a:pt x="50387" y="9144"/>
                </a:lnTo>
                <a:lnTo>
                  <a:pt x="27432" y="9144"/>
                </a:lnTo>
                <a:lnTo>
                  <a:pt x="24384" y="10668"/>
                </a:lnTo>
                <a:lnTo>
                  <a:pt x="22860" y="12192"/>
                </a:lnTo>
                <a:lnTo>
                  <a:pt x="19812" y="13716"/>
                </a:lnTo>
                <a:lnTo>
                  <a:pt x="18288" y="15240"/>
                </a:lnTo>
                <a:lnTo>
                  <a:pt x="16764" y="18383"/>
                </a:lnTo>
                <a:lnTo>
                  <a:pt x="15240" y="19907"/>
                </a:lnTo>
                <a:lnTo>
                  <a:pt x="12192" y="26003"/>
                </a:lnTo>
                <a:lnTo>
                  <a:pt x="12203" y="41290"/>
                </a:lnTo>
                <a:lnTo>
                  <a:pt x="13716" y="47339"/>
                </a:lnTo>
                <a:lnTo>
                  <a:pt x="21336" y="54959"/>
                </a:lnTo>
                <a:lnTo>
                  <a:pt x="27432" y="56483"/>
                </a:lnTo>
                <a:lnTo>
                  <a:pt x="50387" y="56483"/>
                </a:lnTo>
                <a:lnTo>
                  <a:pt x="50387" y="64103"/>
                </a:lnTo>
                <a:lnTo>
                  <a:pt x="48863" y="64103"/>
                </a:lnTo>
                <a:lnTo>
                  <a:pt x="45720" y="65627"/>
                </a:lnTo>
                <a:lnTo>
                  <a:pt x="42672" y="65627"/>
                </a:lnTo>
                <a:lnTo>
                  <a:pt x="39624" y="67151"/>
                </a:lnTo>
                <a:close/>
              </a:path>
              <a:path w="50800" h="67309">
                <a:moveTo>
                  <a:pt x="50387" y="13716"/>
                </a:moveTo>
                <a:lnTo>
                  <a:pt x="48863" y="12192"/>
                </a:lnTo>
                <a:lnTo>
                  <a:pt x="45720" y="10668"/>
                </a:lnTo>
                <a:lnTo>
                  <a:pt x="42672" y="10668"/>
                </a:lnTo>
                <a:lnTo>
                  <a:pt x="39624" y="9144"/>
                </a:lnTo>
                <a:lnTo>
                  <a:pt x="50387" y="9144"/>
                </a:lnTo>
                <a:lnTo>
                  <a:pt x="50387" y="13716"/>
                </a:lnTo>
                <a:close/>
              </a:path>
              <a:path w="50800" h="67309">
                <a:moveTo>
                  <a:pt x="50387" y="56483"/>
                </a:moveTo>
                <a:lnTo>
                  <a:pt x="42672" y="56483"/>
                </a:lnTo>
                <a:lnTo>
                  <a:pt x="45720" y="54959"/>
                </a:lnTo>
                <a:lnTo>
                  <a:pt x="48863" y="54959"/>
                </a:lnTo>
                <a:lnTo>
                  <a:pt x="50387" y="53435"/>
                </a:lnTo>
                <a:lnTo>
                  <a:pt x="50387" y="564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7" name="object 237"/>
          <p:cNvSpPr/>
          <p:nvPr/>
        </p:nvSpPr>
        <p:spPr>
          <a:xfrm>
            <a:off x="5259896" y="7741538"/>
            <a:ext cx="53975" cy="67310"/>
          </a:xfrm>
          <a:custGeom>
            <a:avLst/>
            <a:gdLst/>
            <a:ahLst/>
            <a:cxnLst/>
            <a:rect l="l" t="t" r="r" b="b"/>
            <a:pathLst>
              <a:path w="53975" h="67309">
                <a:moveTo>
                  <a:pt x="6096" y="13716"/>
                </a:moveTo>
                <a:lnTo>
                  <a:pt x="6096" y="3048"/>
                </a:lnTo>
                <a:lnTo>
                  <a:pt x="9144" y="3048"/>
                </a:lnTo>
                <a:lnTo>
                  <a:pt x="10668" y="1524"/>
                </a:lnTo>
                <a:lnTo>
                  <a:pt x="13811" y="1524"/>
                </a:lnTo>
                <a:lnTo>
                  <a:pt x="15335" y="0"/>
                </a:lnTo>
                <a:lnTo>
                  <a:pt x="39719" y="0"/>
                </a:lnTo>
                <a:lnTo>
                  <a:pt x="42767" y="1524"/>
                </a:lnTo>
                <a:lnTo>
                  <a:pt x="44291" y="3048"/>
                </a:lnTo>
                <a:lnTo>
                  <a:pt x="47339" y="4572"/>
                </a:lnTo>
                <a:lnTo>
                  <a:pt x="48863" y="6096"/>
                </a:lnTo>
                <a:lnTo>
                  <a:pt x="50387" y="9144"/>
                </a:lnTo>
                <a:lnTo>
                  <a:pt x="19907" y="9144"/>
                </a:lnTo>
                <a:lnTo>
                  <a:pt x="16859" y="10668"/>
                </a:lnTo>
                <a:lnTo>
                  <a:pt x="13811" y="10668"/>
                </a:lnTo>
                <a:lnTo>
                  <a:pt x="9144" y="12192"/>
                </a:lnTo>
                <a:lnTo>
                  <a:pt x="6096" y="13716"/>
                </a:lnTo>
                <a:close/>
              </a:path>
              <a:path w="53975" h="67309">
                <a:moveTo>
                  <a:pt x="26003" y="67056"/>
                </a:moveTo>
                <a:lnTo>
                  <a:pt x="13811" y="67056"/>
                </a:lnTo>
                <a:lnTo>
                  <a:pt x="12287" y="65532"/>
                </a:lnTo>
                <a:lnTo>
                  <a:pt x="9144" y="64008"/>
                </a:lnTo>
                <a:lnTo>
                  <a:pt x="6096" y="64008"/>
                </a:lnTo>
                <a:lnTo>
                  <a:pt x="4572" y="60960"/>
                </a:lnTo>
                <a:lnTo>
                  <a:pt x="1524" y="57912"/>
                </a:lnTo>
                <a:lnTo>
                  <a:pt x="1524" y="56388"/>
                </a:lnTo>
                <a:lnTo>
                  <a:pt x="0" y="53340"/>
                </a:lnTo>
                <a:lnTo>
                  <a:pt x="0" y="41148"/>
                </a:lnTo>
                <a:lnTo>
                  <a:pt x="3048" y="36576"/>
                </a:lnTo>
                <a:lnTo>
                  <a:pt x="7620" y="33528"/>
                </a:lnTo>
                <a:lnTo>
                  <a:pt x="12287" y="28956"/>
                </a:lnTo>
                <a:lnTo>
                  <a:pt x="19907" y="27432"/>
                </a:lnTo>
                <a:lnTo>
                  <a:pt x="42767" y="27432"/>
                </a:lnTo>
                <a:lnTo>
                  <a:pt x="42767" y="18288"/>
                </a:lnTo>
                <a:lnTo>
                  <a:pt x="41243" y="15240"/>
                </a:lnTo>
                <a:lnTo>
                  <a:pt x="36671" y="10668"/>
                </a:lnTo>
                <a:lnTo>
                  <a:pt x="32099" y="9144"/>
                </a:lnTo>
                <a:lnTo>
                  <a:pt x="50387" y="9144"/>
                </a:lnTo>
                <a:lnTo>
                  <a:pt x="51911" y="10668"/>
                </a:lnTo>
                <a:lnTo>
                  <a:pt x="53435" y="13716"/>
                </a:lnTo>
                <a:lnTo>
                  <a:pt x="53435" y="36576"/>
                </a:lnTo>
                <a:lnTo>
                  <a:pt x="21431" y="36576"/>
                </a:lnTo>
                <a:lnTo>
                  <a:pt x="18383" y="38100"/>
                </a:lnTo>
                <a:lnTo>
                  <a:pt x="16859" y="38100"/>
                </a:lnTo>
                <a:lnTo>
                  <a:pt x="12287" y="42672"/>
                </a:lnTo>
                <a:lnTo>
                  <a:pt x="12287" y="51816"/>
                </a:lnTo>
                <a:lnTo>
                  <a:pt x="13811" y="53340"/>
                </a:lnTo>
                <a:lnTo>
                  <a:pt x="13811" y="54864"/>
                </a:lnTo>
                <a:lnTo>
                  <a:pt x="15335" y="54864"/>
                </a:lnTo>
                <a:lnTo>
                  <a:pt x="16859" y="56388"/>
                </a:lnTo>
                <a:lnTo>
                  <a:pt x="18383" y="56388"/>
                </a:lnTo>
                <a:lnTo>
                  <a:pt x="19907" y="57912"/>
                </a:lnTo>
                <a:lnTo>
                  <a:pt x="42767" y="57912"/>
                </a:lnTo>
                <a:lnTo>
                  <a:pt x="39719" y="60960"/>
                </a:lnTo>
                <a:lnTo>
                  <a:pt x="36671" y="62484"/>
                </a:lnTo>
                <a:lnTo>
                  <a:pt x="32099" y="64008"/>
                </a:lnTo>
                <a:lnTo>
                  <a:pt x="26003" y="67056"/>
                </a:lnTo>
                <a:close/>
              </a:path>
              <a:path w="53975" h="67309">
                <a:moveTo>
                  <a:pt x="42767" y="57912"/>
                </a:moveTo>
                <a:lnTo>
                  <a:pt x="26003" y="57912"/>
                </a:lnTo>
                <a:lnTo>
                  <a:pt x="38195" y="51816"/>
                </a:lnTo>
                <a:lnTo>
                  <a:pt x="42767" y="47244"/>
                </a:lnTo>
                <a:lnTo>
                  <a:pt x="42767" y="36576"/>
                </a:lnTo>
                <a:lnTo>
                  <a:pt x="53435" y="36576"/>
                </a:lnTo>
                <a:lnTo>
                  <a:pt x="53435" y="56388"/>
                </a:lnTo>
                <a:lnTo>
                  <a:pt x="44291" y="56388"/>
                </a:lnTo>
                <a:lnTo>
                  <a:pt x="42767" y="57912"/>
                </a:lnTo>
                <a:close/>
              </a:path>
              <a:path w="53975" h="67309">
                <a:moveTo>
                  <a:pt x="53435" y="65532"/>
                </a:moveTo>
                <a:lnTo>
                  <a:pt x="44291" y="65532"/>
                </a:lnTo>
                <a:lnTo>
                  <a:pt x="44291" y="56388"/>
                </a:lnTo>
                <a:lnTo>
                  <a:pt x="53435" y="56388"/>
                </a:lnTo>
                <a:lnTo>
                  <a:pt x="53435" y="6553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8" name="object 238"/>
          <p:cNvSpPr/>
          <p:nvPr/>
        </p:nvSpPr>
        <p:spPr>
          <a:xfrm>
            <a:off x="5337715" y="7715630"/>
            <a:ext cx="122110" cy="92965"/>
          </a:xfrm>
          <a:prstGeom prst="rect">
            <a:avLst/>
          </a:prstGeom>
          <a:blipFill>
            <a:blip r:embed="rId8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9" name="object 239"/>
          <p:cNvSpPr/>
          <p:nvPr/>
        </p:nvSpPr>
        <p:spPr>
          <a:xfrm>
            <a:off x="5551361" y="7715630"/>
            <a:ext cx="276225" cy="92965"/>
          </a:xfrm>
          <a:prstGeom prst="rect">
            <a:avLst/>
          </a:prstGeom>
          <a:blipFill>
            <a:blip r:embed="rId8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0" name="object 240"/>
          <p:cNvSpPr/>
          <p:nvPr/>
        </p:nvSpPr>
        <p:spPr>
          <a:xfrm>
            <a:off x="5867210" y="7715631"/>
            <a:ext cx="15875" cy="30480"/>
          </a:xfrm>
          <a:custGeom>
            <a:avLst/>
            <a:gdLst/>
            <a:ahLst/>
            <a:cxnLst/>
            <a:rect l="l" t="t" r="r" b="b"/>
            <a:pathLst>
              <a:path w="15875" h="30479">
                <a:moveTo>
                  <a:pt x="12287" y="30480"/>
                </a:moveTo>
                <a:lnTo>
                  <a:pt x="1619" y="30480"/>
                </a:lnTo>
                <a:lnTo>
                  <a:pt x="0" y="0"/>
                </a:lnTo>
                <a:lnTo>
                  <a:pt x="15335" y="0"/>
                </a:lnTo>
                <a:lnTo>
                  <a:pt x="12287" y="304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1" name="object 241"/>
          <p:cNvSpPr/>
          <p:nvPr/>
        </p:nvSpPr>
        <p:spPr>
          <a:xfrm>
            <a:off x="1745647" y="7877524"/>
            <a:ext cx="31115" cy="8889"/>
          </a:xfrm>
          <a:custGeom>
            <a:avLst/>
            <a:gdLst/>
            <a:ahLst/>
            <a:cxnLst/>
            <a:rect l="l" t="t" r="r" b="b"/>
            <a:pathLst>
              <a:path w="31114" h="8890">
                <a:moveTo>
                  <a:pt x="0" y="0"/>
                </a:moveTo>
                <a:lnTo>
                  <a:pt x="30575" y="0"/>
                </a:lnTo>
                <a:lnTo>
                  <a:pt x="30575" y="8889"/>
                </a:lnTo>
                <a:lnTo>
                  <a:pt x="0" y="888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2" name="object 242"/>
          <p:cNvSpPr/>
          <p:nvPr/>
        </p:nvSpPr>
        <p:spPr>
          <a:xfrm>
            <a:off x="1764029" y="7886414"/>
            <a:ext cx="12700" cy="73659"/>
          </a:xfrm>
          <a:custGeom>
            <a:avLst/>
            <a:gdLst/>
            <a:ahLst/>
            <a:cxnLst/>
            <a:rect l="l" t="t" r="r" b="b"/>
            <a:pathLst>
              <a:path w="12700" h="73659">
                <a:moveTo>
                  <a:pt x="0" y="0"/>
                </a:moveTo>
                <a:lnTo>
                  <a:pt x="12192" y="0"/>
                </a:lnTo>
                <a:lnTo>
                  <a:pt x="12192" y="73660"/>
                </a:lnTo>
                <a:lnTo>
                  <a:pt x="0" y="7366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3" name="object 243"/>
          <p:cNvSpPr/>
          <p:nvPr/>
        </p:nvSpPr>
        <p:spPr>
          <a:xfrm>
            <a:off x="1742599" y="7959662"/>
            <a:ext cx="53975" cy="9526"/>
          </a:xfrm>
          <a:custGeom>
            <a:avLst/>
            <a:gdLst/>
            <a:ahLst/>
            <a:cxnLst/>
            <a:rect l="l" t="t" r="r" b="b"/>
            <a:pathLst>
              <a:path w="53975" h="9525">
                <a:moveTo>
                  <a:pt x="53435" y="9144"/>
                </a:moveTo>
                <a:lnTo>
                  <a:pt x="0" y="9144"/>
                </a:lnTo>
                <a:lnTo>
                  <a:pt x="0" y="0"/>
                </a:lnTo>
                <a:lnTo>
                  <a:pt x="53435" y="0"/>
                </a:lnTo>
                <a:lnTo>
                  <a:pt x="53435" y="91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4" name="object 244"/>
          <p:cNvSpPr/>
          <p:nvPr/>
        </p:nvSpPr>
        <p:spPr>
          <a:xfrm>
            <a:off x="1815845" y="7877270"/>
            <a:ext cx="125158" cy="93060"/>
          </a:xfrm>
          <a:prstGeom prst="rect">
            <a:avLst/>
          </a:prstGeom>
          <a:blipFill>
            <a:blip r:embed="rId8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5" name="object 245"/>
          <p:cNvSpPr/>
          <p:nvPr/>
        </p:nvSpPr>
        <p:spPr>
          <a:xfrm>
            <a:off x="1960816" y="7883367"/>
            <a:ext cx="128206" cy="86963"/>
          </a:xfrm>
          <a:prstGeom prst="rect">
            <a:avLst/>
          </a:prstGeom>
          <a:blipFill>
            <a:blip r:embed="rId8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6" name="object 246"/>
          <p:cNvSpPr/>
          <p:nvPr/>
        </p:nvSpPr>
        <p:spPr>
          <a:xfrm>
            <a:off x="2110359" y="7877270"/>
            <a:ext cx="198405" cy="93060"/>
          </a:xfrm>
          <a:prstGeom prst="rect">
            <a:avLst/>
          </a:prstGeom>
          <a:blipFill>
            <a:blip r:embed="rId8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7" name="object 247"/>
          <p:cNvSpPr/>
          <p:nvPr/>
        </p:nvSpPr>
        <p:spPr>
          <a:xfrm>
            <a:off x="2348389" y="7877270"/>
            <a:ext cx="13970" cy="30480"/>
          </a:xfrm>
          <a:custGeom>
            <a:avLst/>
            <a:gdLst/>
            <a:ahLst/>
            <a:cxnLst/>
            <a:rect l="l" t="t" r="r" b="b"/>
            <a:pathLst>
              <a:path w="13969" h="30479">
                <a:moveTo>
                  <a:pt x="12287" y="30480"/>
                </a:moveTo>
                <a:lnTo>
                  <a:pt x="1524" y="30480"/>
                </a:lnTo>
                <a:lnTo>
                  <a:pt x="0" y="0"/>
                </a:lnTo>
                <a:lnTo>
                  <a:pt x="13811" y="0"/>
                </a:lnTo>
                <a:lnTo>
                  <a:pt x="12287" y="304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8" name="object 248"/>
          <p:cNvSpPr/>
          <p:nvPr/>
        </p:nvSpPr>
        <p:spPr>
          <a:xfrm>
            <a:off x="2494883" y="7877270"/>
            <a:ext cx="13970" cy="30480"/>
          </a:xfrm>
          <a:custGeom>
            <a:avLst/>
            <a:gdLst/>
            <a:ahLst/>
            <a:cxnLst/>
            <a:rect l="l" t="t" r="r" b="b"/>
            <a:pathLst>
              <a:path w="13969" h="30479">
                <a:moveTo>
                  <a:pt x="12287" y="30480"/>
                </a:moveTo>
                <a:lnTo>
                  <a:pt x="1524" y="30480"/>
                </a:lnTo>
                <a:lnTo>
                  <a:pt x="0" y="0"/>
                </a:lnTo>
                <a:lnTo>
                  <a:pt x="13811" y="0"/>
                </a:lnTo>
                <a:lnTo>
                  <a:pt x="12287" y="304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9" name="object 249"/>
          <p:cNvSpPr/>
          <p:nvPr/>
        </p:nvSpPr>
        <p:spPr>
          <a:xfrm>
            <a:off x="2549843" y="7884891"/>
            <a:ext cx="199929" cy="85440"/>
          </a:xfrm>
          <a:prstGeom prst="rect">
            <a:avLst/>
          </a:prstGeom>
          <a:blipFill>
            <a:blip r:embed="rId8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0" name="object 250"/>
          <p:cNvSpPr/>
          <p:nvPr/>
        </p:nvSpPr>
        <p:spPr>
          <a:xfrm>
            <a:off x="2847404" y="7884891"/>
            <a:ext cx="193833" cy="85440"/>
          </a:xfrm>
          <a:prstGeom prst="rect">
            <a:avLst/>
          </a:prstGeom>
          <a:blipFill>
            <a:blip r:embed="rId8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1" name="object 251"/>
          <p:cNvSpPr/>
          <p:nvPr/>
        </p:nvSpPr>
        <p:spPr>
          <a:xfrm>
            <a:off x="3062573" y="7903180"/>
            <a:ext cx="52069" cy="66039"/>
          </a:xfrm>
          <a:custGeom>
            <a:avLst/>
            <a:gdLst/>
            <a:ahLst/>
            <a:cxnLst/>
            <a:rect l="l" t="t" r="r" b="b"/>
            <a:pathLst>
              <a:path w="52069" h="66040">
                <a:moveTo>
                  <a:pt x="21336" y="12287"/>
                </a:moveTo>
                <a:lnTo>
                  <a:pt x="10668" y="12287"/>
                </a:lnTo>
                <a:lnTo>
                  <a:pt x="12192" y="9144"/>
                </a:lnTo>
                <a:lnTo>
                  <a:pt x="16764" y="4572"/>
                </a:lnTo>
                <a:lnTo>
                  <a:pt x="19812" y="3048"/>
                </a:lnTo>
                <a:lnTo>
                  <a:pt x="21336" y="1524"/>
                </a:lnTo>
                <a:lnTo>
                  <a:pt x="22860" y="1524"/>
                </a:lnTo>
                <a:lnTo>
                  <a:pt x="24384" y="0"/>
                </a:lnTo>
                <a:lnTo>
                  <a:pt x="38100" y="0"/>
                </a:lnTo>
                <a:lnTo>
                  <a:pt x="42767" y="1524"/>
                </a:lnTo>
                <a:lnTo>
                  <a:pt x="50387" y="9144"/>
                </a:lnTo>
                <a:lnTo>
                  <a:pt x="25908" y="9144"/>
                </a:lnTo>
                <a:lnTo>
                  <a:pt x="25908" y="10668"/>
                </a:lnTo>
                <a:lnTo>
                  <a:pt x="22860" y="10668"/>
                </a:lnTo>
                <a:lnTo>
                  <a:pt x="21336" y="12287"/>
                </a:lnTo>
                <a:close/>
              </a:path>
              <a:path w="52069" h="66040">
                <a:moveTo>
                  <a:pt x="10668" y="65627"/>
                </a:moveTo>
                <a:lnTo>
                  <a:pt x="0" y="65627"/>
                </a:lnTo>
                <a:lnTo>
                  <a:pt x="0" y="1524"/>
                </a:lnTo>
                <a:lnTo>
                  <a:pt x="9144" y="1524"/>
                </a:lnTo>
                <a:lnTo>
                  <a:pt x="10668" y="12287"/>
                </a:lnTo>
                <a:lnTo>
                  <a:pt x="21336" y="12287"/>
                </a:lnTo>
                <a:lnTo>
                  <a:pt x="15240" y="18383"/>
                </a:lnTo>
                <a:lnTo>
                  <a:pt x="12192" y="19907"/>
                </a:lnTo>
                <a:lnTo>
                  <a:pt x="10668" y="22955"/>
                </a:lnTo>
                <a:lnTo>
                  <a:pt x="10668" y="65627"/>
                </a:lnTo>
                <a:close/>
              </a:path>
              <a:path w="52069" h="66040">
                <a:moveTo>
                  <a:pt x="51911" y="65627"/>
                </a:moveTo>
                <a:lnTo>
                  <a:pt x="41243" y="65627"/>
                </a:lnTo>
                <a:lnTo>
                  <a:pt x="41243" y="19907"/>
                </a:lnTo>
                <a:lnTo>
                  <a:pt x="39624" y="15335"/>
                </a:lnTo>
                <a:lnTo>
                  <a:pt x="38100" y="13811"/>
                </a:lnTo>
                <a:lnTo>
                  <a:pt x="36576" y="10668"/>
                </a:lnTo>
                <a:lnTo>
                  <a:pt x="33528" y="9144"/>
                </a:lnTo>
                <a:lnTo>
                  <a:pt x="50387" y="9144"/>
                </a:lnTo>
                <a:lnTo>
                  <a:pt x="51911" y="15335"/>
                </a:lnTo>
                <a:lnTo>
                  <a:pt x="51911" y="6562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2" name="object 252"/>
          <p:cNvSpPr/>
          <p:nvPr/>
        </p:nvSpPr>
        <p:spPr>
          <a:xfrm>
            <a:off x="3154108" y="7877270"/>
            <a:ext cx="15240" cy="30480"/>
          </a:xfrm>
          <a:custGeom>
            <a:avLst/>
            <a:gdLst/>
            <a:ahLst/>
            <a:cxnLst/>
            <a:rect l="l" t="t" r="r" b="b"/>
            <a:pathLst>
              <a:path w="15239" h="30479">
                <a:moveTo>
                  <a:pt x="13716" y="30480"/>
                </a:moveTo>
                <a:lnTo>
                  <a:pt x="1524" y="30480"/>
                </a:lnTo>
                <a:lnTo>
                  <a:pt x="0" y="0"/>
                </a:lnTo>
                <a:lnTo>
                  <a:pt x="15240" y="0"/>
                </a:lnTo>
                <a:lnTo>
                  <a:pt x="13716" y="304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3" name="object 253"/>
          <p:cNvSpPr/>
          <p:nvPr/>
        </p:nvSpPr>
        <p:spPr>
          <a:xfrm>
            <a:off x="3216688" y="7875589"/>
            <a:ext cx="32384" cy="8889"/>
          </a:xfrm>
          <a:custGeom>
            <a:avLst/>
            <a:gdLst/>
            <a:ahLst/>
            <a:cxnLst/>
            <a:rect l="l" t="t" r="r" b="b"/>
            <a:pathLst>
              <a:path w="32385" h="8890">
                <a:moveTo>
                  <a:pt x="0" y="0"/>
                </a:moveTo>
                <a:lnTo>
                  <a:pt x="32004" y="0"/>
                </a:lnTo>
                <a:lnTo>
                  <a:pt x="32004" y="8890"/>
                </a:lnTo>
                <a:lnTo>
                  <a:pt x="0" y="889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4" name="object 254"/>
          <p:cNvSpPr/>
          <p:nvPr/>
        </p:nvSpPr>
        <p:spPr>
          <a:xfrm>
            <a:off x="3243357" y="7884477"/>
            <a:ext cx="0" cy="102871"/>
          </a:xfrm>
          <a:custGeom>
            <a:avLst/>
            <a:gdLst/>
            <a:ahLst/>
            <a:cxnLst/>
            <a:rect l="l" t="t" r="r" b="b"/>
            <a:pathLst>
              <a:path h="102870">
                <a:moveTo>
                  <a:pt x="0" y="0"/>
                </a:moveTo>
                <a:lnTo>
                  <a:pt x="0" y="102870"/>
                </a:lnTo>
              </a:path>
            </a:pathLst>
          </a:custGeom>
          <a:ln w="1066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5" name="object 255"/>
          <p:cNvSpPr/>
          <p:nvPr/>
        </p:nvSpPr>
        <p:spPr>
          <a:xfrm>
            <a:off x="3216688" y="7987349"/>
            <a:ext cx="32384" cy="8889"/>
          </a:xfrm>
          <a:custGeom>
            <a:avLst/>
            <a:gdLst/>
            <a:ahLst/>
            <a:cxnLst/>
            <a:rect l="l" t="t" r="r" b="b"/>
            <a:pathLst>
              <a:path w="32385" h="8890">
                <a:moveTo>
                  <a:pt x="0" y="0"/>
                </a:moveTo>
                <a:lnTo>
                  <a:pt x="32004" y="0"/>
                </a:lnTo>
                <a:lnTo>
                  <a:pt x="32004" y="8889"/>
                </a:lnTo>
                <a:lnTo>
                  <a:pt x="0" y="888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ransition spd="med">
    <p:wipe dir="d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037641" y="10411015"/>
            <a:ext cx="189261" cy="762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69213" y="530828"/>
            <a:ext cx="52069" cy="85725"/>
          </a:xfrm>
          <a:custGeom>
            <a:avLst/>
            <a:gdLst/>
            <a:ahLst/>
            <a:cxnLst/>
            <a:rect l="l" t="t" r="r" b="b"/>
            <a:pathLst>
              <a:path w="52070" h="85725">
                <a:moveTo>
                  <a:pt x="51816" y="10668"/>
                </a:moveTo>
                <a:lnTo>
                  <a:pt x="0" y="10668"/>
                </a:lnTo>
                <a:lnTo>
                  <a:pt x="0" y="0"/>
                </a:lnTo>
                <a:lnTo>
                  <a:pt x="51816" y="0"/>
                </a:lnTo>
                <a:lnTo>
                  <a:pt x="51816" y="10668"/>
                </a:lnTo>
                <a:close/>
              </a:path>
              <a:path w="52070" h="85725">
                <a:moveTo>
                  <a:pt x="32004" y="76200"/>
                </a:moveTo>
                <a:lnTo>
                  <a:pt x="19812" y="76200"/>
                </a:lnTo>
                <a:lnTo>
                  <a:pt x="19812" y="10668"/>
                </a:lnTo>
                <a:lnTo>
                  <a:pt x="32004" y="10668"/>
                </a:lnTo>
                <a:lnTo>
                  <a:pt x="32004" y="76200"/>
                </a:lnTo>
                <a:close/>
              </a:path>
              <a:path w="52070" h="85725">
                <a:moveTo>
                  <a:pt x="51816" y="85439"/>
                </a:moveTo>
                <a:lnTo>
                  <a:pt x="0" y="85439"/>
                </a:lnTo>
                <a:lnTo>
                  <a:pt x="0" y="76200"/>
                </a:lnTo>
                <a:lnTo>
                  <a:pt x="51816" y="76200"/>
                </a:lnTo>
                <a:lnTo>
                  <a:pt x="51816" y="8543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42461" y="550641"/>
            <a:ext cx="52069" cy="66039"/>
          </a:xfrm>
          <a:custGeom>
            <a:avLst/>
            <a:gdLst/>
            <a:ahLst/>
            <a:cxnLst/>
            <a:rect l="l" t="t" r="r" b="b"/>
            <a:pathLst>
              <a:path w="52070" h="66040">
                <a:moveTo>
                  <a:pt x="10668" y="65627"/>
                </a:moveTo>
                <a:lnTo>
                  <a:pt x="0" y="65627"/>
                </a:lnTo>
                <a:lnTo>
                  <a:pt x="0" y="0"/>
                </a:lnTo>
                <a:lnTo>
                  <a:pt x="10668" y="0"/>
                </a:lnTo>
                <a:lnTo>
                  <a:pt x="10668" y="10668"/>
                </a:lnTo>
                <a:lnTo>
                  <a:pt x="22860" y="10668"/>
                </a:lnTo>
                <a:lnTo>
                  <a:pt x="21336" y="12287"/>
                </a:lnTo>
                <a:lnTo>
                  <a:pt x="19812" y="12287"/>
                </a:lnTo>
                <a:lnTo>
                  <a:pt x="16764" y="15335"/>
                </a:lnTo>
                <a:lnTo>
                  <a:pt x="15240" y="18383"/>
                </a:lnTo>
                <a:lnTo>
                  <a:pt x="10668" y="22955"/>
                </a:lnTo>
                <a:lnTo>
                  <a:pt x="10668" y="65627"/>
                </a:lnTo>
                <a:close/>
              </a:path>
              <a:path w="52070" h="66040">
                <a:moveTo>
                  <a:pt x="24384" y="10668"/>
                </a:moveTo>
                <a:lnTo>
                  <a:pt x="10668" y="10668"/>
                </a:lnTo>
                <a:lnTo>
                  <a:pt x="12192" y="9144"/>
                </a:lnTo>
                <a:lnTo>
                  <a:pt x="13716" y="6096"/>
                </a:lnTo>
                <a:lnTo>
                  <a:pt x="16764" y="4572"/>
                </a:lnTo>
                <a:lnTo>
                  <a:pt x="18288" y="4572"/>
                </a:lnTo>
                <a:lnTo>
                  <a:pt x="21336" y="1524"/>
                </a:lnTo>
                <a:lnTo>
                  <a:pt x="22860" y="1524"/>
                </a:lnTo>
                <a:lnTo>
                  <a:pt x="24384" y="0"/>
                </a:lnTo>
                <a:lnTo>
                  <a:pt x="38100" y="0"/>
                </a:lnTo>
                <a:lnTo>
                  <a:pt x="44196" y="1524"/>
                </a:lnTo>
                <a:lnTo>
                  <a:pt x="47244" y="4572"/>
                </a:lnTo>
                <a:lnTo>
                  <a:pt x="50292" y="9144"/>
                </a:lnTo>
                <a:lnTo>
                  <a:pt x="25908" y="9144"/>
                </a:lnTo>
                <a:lnTo>
                  <a:pt x="24384" y="10668"/>
                </a:lnTo>
                <a:close/>
              </a:path>
              <a:path w="52070" h="66040">
                <a:moveTo>
                  <a:pt x="51816" y="65627"/>
                </a:moveTo>
                <a:lnTo>
                  <a:pt x="41148" y="65627"/>
                </a:lnTo>
                <a:lnTo>
                  <a:pt x="41148" y="18383"/>
                </a:lnTo>
                <a:lnTo>
                  <a:pt x="38100" y="12287"/>
                </a:lnTo>
                <a:lnTo>
                  <a:pt x="36576" y="10668"/>
                </a:lnTo>
                <a:lnTo>
                  <a:pt x="33528" y="9144"/>
                </a:lnTo>
                <a:lnTo>
                  <a:pt x="50292" y="9144"/>
                </a:lnTo>
                <a:lnTo>
                  <a:pt x="51816" y="15335"/>
                </a:lnTo>
                <a:lnTo>
                  <a:pt x="51816" y="6562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01147" y="521781"/>
            <a:ext cx="32384" cy="8889"/>
          </a:xfrm>
          <a:custGeom>
            <a:avLst/>
            <a:gdLst/>
            <a:ahLst/>
            <a:cxnLst/>
            <a:rect l="l" t="t" r="r" b="b"/>
            <a:pathLst>
              <a:path w="32384" h="8890">
                <a:moveTo>
                  <a:pt x="0" y="0"/>
                </a:moveTo>
                <a:lnTo>
                  <a:pt x="32004" y="0"/>
                </a:lnTo>
                <a:lnTo>
                  <a:pt x="32004" y="8890"/>
                </a:lnTo>
                <a:lnTo>
                  <a:pt x="0" y="889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06481" y="530671"/>
            <a:ext cx="0" cy="104138"/>
          </a:xfrm>
          <a:custGeom>
            <a:avLst/>
            <a:gdLst/>
            <a:ahLst/>
            <a:cxnLst/>
            <a:rect l="l" t="t" r="r" b="b"/>
            <a:pathLst>
              <a:path h="104140">
                <a:moveTo>
                  <a:pt x="0" y="0"/>
                </a:moveTo>
                <a:lnTo>
                  <a:pt x="0" y="104139"/>
                </a:lnTo>
              </a:path>
            </a:pathLst>
          </a:custGeom>
          <a:ln w="1066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01147" y="634810"/>
            <a:ext cx="32384" cy="8889"/>
          </a:xfrm>
          <a:custGeom>
            <a:avLst/>
            <a:gdLst/>
            <a:ahLst/>
            <a:cxnLst/>
            <a:rect l="l" t="t" r="r" b="b"/>
            <a:pathLst>
              <a:path w="32384" h="8890">
                <a:moveTo>
                  <a:pt x="0" y="0"/>
                </a:moveTo>
                <a:lnTo>
                  <a:pt x="32004" y="0"/>
                </a:lnTo>
                <a:lnTo>
                  <a:pt x="32004" y="8890"/>
                </a:lnTo>
                <a:lnTo>
                  <a:pt x="0" y="889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60679" y="530828"/>
            <a:ext cx="131159" cy="869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017841" y="521781"/>
            <a:ext cx="32384" cy="8889"/>
          </a:xfrm>
          <a:custGeom>
            <a:avLst/>
            <a:gdLst/>
            <a:ahLst/>
            <a:cxnLst/>
            <a:rect l="l" t="t" r="r" b="b"/>
            <a:pathLst>
              <a:path w="32384" h="8890">
                <a:moveTo>
                  <a:pt x="0" y="0"/>
                </a:moveTo>
                <a:lnTo>
                  <a:pt x="32004" y="0"/>
                </a:lnTo>
                <a:lnTo>
                  <a:pt x="32004" y="8890"/>
                </a:lnTo>
                <a:lnTo>
                  <a:pt x="0" y="889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44511" y="530671"/>
            <a:ext cx="0" cy="104138"/>
          </a:xfrm>
          <a:custGeom>
            <a:avLst/>
            <a:gdLst/>
            <a:ahLst/>
            <a:cxnLst/>
            <a:rect l="l" t="t" r="r" b="b"/>
            <a:pathLst>
              <a:path h="104140">
                <a:moveTo>
                  <a:pt x="0" y="0"/>
                </a:moveTo>
                <a:lnTo>
                  <a:pt x="0" y="104139"/>
                </a:lnTo>
              </a:path>
            </a:pathLst>
          </a:custGeom>
          <a:ln w="1066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017841" y="634810"/>
            <a:ext cx="32384" cy="8889"/>
          </a:xfrm>
          <a:custGeom>
            <a:avLst/>
            <a:gdLst/>
            <a:ahLst/>
            <a:cxnLst/>
            <a:rect l="l" t="t" r="r" b="b"/>
            <a:pathLst>
              <a:path w="32384" h="8890">
                <a:moveTo>
                  <a:pt x="0" y="0"/>
                </a:moveTo>
                <a:lnTo>
                  <a:pt x="32004" y="0"/>
                </a:lnTo>
                <a:lnTo>
                  <a:pt x="32004" y="8890"/>
                </a:lnTo>
                <a:lnTo>
                  <a:pt x="0" y="889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098708" y="550640"/>
            <a:ext cx="20320" cy="67310"/>
          </a:xfrm>
          <a:custGeom>
            <a:avLst/>
            <a:gdLst/>
            <a:ahLst/>
            <a:cxnLst/>
            <a:rect l="l" t="t" r="r" b="b"/>
            <a:pathLst>
              <a:path w="20319" h="67309">
                <a:moveTo>
                  <a:pt x="19812" y="13811"/>
                </a:moveTo>
                <a:lnTo>
                  <a:pt x="0" y="13811"/>
                </a:lnTo>
                <a:lnTo>
                  <a:pt x="0" y="6096"/>
                </a:lnTo>
                <a:lnTo>
                  <a:pt x="1524" y="4572"/>
                </a:lnTo>
                <a:lnTo>
                  <a:pt x="1524" y="3048"/>
                </a:lnTo>
                <a:lnTo>
                  <a:pt x="3048" y="1524"/>
                </a:lnTo>
                <a:lnTo>
                  <a:pt x="4572" y="1524"/>
                </a:lnTo>
                <a:lnTo>
                  <a:pt x="4572" y="0"/>
                </a:lnTo>
                <a:lnTo>
                  <a:pt x="15240" y="0"/>
                </a:lnTo>
                <a:lnTo>
                  <a:pt x="18288" y="3048"/>
                </a:lnTo>
                <a:lnTo>
                  <a:pt x="18288" y="4572"/>
                </a:lnTo>
                <a:lnTo>
                  <a:pt x="19812" y="6096"/>
                </a:lnTo>
                <a:lnTo>
                  <a:pt x="19812" y="13811"/>
                </a:lnTo>
                <a:close/>
              </a:path>
              <a:path w="20319" h="67309">
                <a:moveTo>
                  <a:pt x="15240" y="18383"/>
                </a:moveTo>
                <a:lnTo>
                  <a:pt x="4572" y="18383"/>
                </a:lnTo>
                <a:lnTo>
                  <a:pt x="4572" y="16859"/>
                </a:lnTo>
                <a:lnTo>
                  <a:pt x="3048" y="16859"/>
                </a:lnTo>
                <a:lnTo>
                  <a:pt x="1524" y="15335"/>
                </a:lnTo>
                <a:lnTo>
                  <a:pt x="1524" y="13811"/>
                </a:lnTo>
                <a:lnTo>
                  <a:pt x="18288" y="13811"/>
                </a:lnTo>
                <a:lnTo>
                  <a:pt x="18288" y="15335"/>
                </a:lnTo>
                <a:lnTo>
                  <a:pt x="15240" y="18383"/>
                </a:lnTo>
                <a:close/>
              </a:path>
              <a:path w="20319" h="67309">
                <a:moveTo>
                  <a:pt x="10668" y="19907"/>
                </a:moveTo>
                <a:lnTo>
                  <a:pt x="9144" y="19907"/>
                </a:lnTo>
                <a:lnTo>
                  <a:pt x="7620" y="18383"/>
                </a:lnTo>
                <a:lnTo>
                  <a:pt x="12192" y="18383"/>
                </a:lnTo>
                <a:lnTo>
                  <a:pt x="10668" y="19907"/>
                </a:lnTo>
                <a:close/>
              </a:path>
              <a:path w="20319" h="67309">
                <a:moveTo>
                  <a:pt x="16764" y="50387"/>
                </a:moveTo>
                <a:lnTo>
                  <a:pt x="3048" y="50387"/>
                </a:lnTo>
                <a:lnTo>
                  <a:pt x="6096" y="47339"/>
                </a:lnTo>
                <a:lnTo>
                  <a:pt x="13716" y="47339"/>
                </a:lnTo>
                <a:lnTo>
                  <a:pt x="15240" y="48863"/>
                </a:lnTo>
                <a:lnTo>
                  <a:pt x="16764" y="48863"/>
                </a:lnTo>
                <a:lnTo>
                  <a:pt x="16764" y="50387"/>
                </a:lnTo>
                <a:close/>
              </a:path>
              <a:path w="20319" h="67309">
                <a:moveTo>
                  <a:pt x="16764" y="65627"/>
                </a:moveTo>
                <a:lnTo>
                  <a:pt x="4572" y="65627"/>
                </a:lnTo>
                <a:lnTo>
                  <a:pt x="0" y="61055"/>
                </a:lnTo>
                <a:lnTo>
                  <a:pt x="0" y="53435"/>
                </a:lnTo>
                <a:lnTo>
                  <a:pt x="1524" y="51911"/>
                </a:lnTo>
                <a:lnTo>
                  <a:pt x="1524" y="50387"/>
                </a:lnTo>
                <a:lnTo>
                  <a:pt x="18288" y="50387"/>
                </a:lnTo>
                <a:lnTo>
                  <a:pt x="18288" y="51911"/>
                </a:lnTo>
                <a:lnTo>
                  <a:pt x="19812" y="53435"/>
                </a:lnTo>
                <a:lnTo>
                  <a:pt x="19812" y="61055"/>
                </a:lnTo>
                <a:lnTo>
                  <a:pt x="16764" y="64103"/>
                </a:lnTo>
                <a:lnTo>
                  <a:pt x="16764" y="65627"/>
                </a:lnTo>
                <a:close/>
              </a:path>
              <a:path w="20319" h="67309">
                <a:moveTo>
                  <a:pt x="12192" y="67151"/>
                </a:moveTo>
                <a:lnTo>
                  <a:pt x="7620" y="67151"/>
                </a:lnTo>
                <a:lnTo>
                  <a:pt x="6096" y="65627"/>
                </a:lnTo>
                <a:lnTo>
                  <a:pt x="13716" y="65627"/>
                </a:lnTo>
                <a:lnTo>
                  <a:pt x="12192" y="671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04344" y="702464"/>
            <a:ext cx="6573783" cy="77334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64641" y="2303432"/>
            <a:ext cx="98298" cy="9839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26186" y="2302763"/>
            <a:ext cx="0" cy="96520"/>
          </a:xfrm>
          <a:custGeom>
            <a:avLst/>
            <a:gdLst/>
            <a:ahLst/>
            <a:cxnLst/>
            <a:rect l="l" t="t" r="r" b="b"/>
            <a:pathLst>
              <a:path h="96519">
                <a:moveTo>
                  <a:pt x="0" y="0"/>
                </a:moveTo>
                <a:lnTo>
                  <a:pt x="0" y="96012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49237" y="2329339"/>
            <a:ext cx="64135" cy="71756"/>
          </a:xfrm>
          <a:custGeom>
            <a:avLst/>
            <a:gdLst/>
            <a:ahLst/>
            <a:cxnLst/>
            <a:rect l="l" t="t" r="r" b="b"/>
            <a:pathLst>
              <a:path w="64134" h="71755">
                <a:moveTo>
                  <a:pt x="18288" y="22860"/>
                </a:moveTo>
                <a:lnTo>
                  <a:pt x="1524" y="19812"/>
                </a:lnTo>
                <a:lnTo>
                  <a:pt x="3048" y="12192"/>
                </a:lnTo>
                <a:lnTo>
                  <a:pt x="6096" y="7620"/>
                </a:lnTo>
                <a:lnTo>
                  <a:pt x="15240" y="1524"/>
                </a:lnTo>
                <a:lnTo>
                  <a:pt x="22860" y="0"/>
                </a:lnTo>
                <a:lnTo>
                  <a:pt x="39719" y="0"/>
                </a:lnTo>
                <a:lnTo>
                  <a:pt x="45815" y="1524"/>
                </a:lnTo>
                <a:lnTo>
                  <a:pt x="48863" y="3048"/>
                </a:lnTo>
                <a:lnTo>
                  <a:pt x="53435" y="4572"/>
                </a:lnTo>
                <a:lnTo>
                  <a:pt x="56483" y="7620"/>
                </a:lnTo>
                <a:lnTo>
                  <a:pt x="59531" y="13716"/>
                </a:lnTo>
                <a:lnTo>
                  <a:pt x="24384" y="13716"/>
                </a:lnTo>
                <a:lnTo>
                  <a:pt x="22860" y="15240"/>
                </a:lnTo>
                <a:lnTo>
                  <a:pt x="19812" y="16764"/>
                </a:lnTo>
                <a:lnTo>
                  <a:pt x="19812" y="19812"/>
                </a:lnTo>
                <a:lnTo>
                  <a:pt x="18288" y="22860"/>
                </a:lnTo>
                <a:close/>
              </a:path>
              <a:path w="64134" h="71755">
                <a:moveTo>
                  <a:pt x="30480" y="71723"/>
                </a:moveTo>
                <a:lnTo>
                  <a:pt x="15240" y="71723"/>
                </a:lnTo>
                <a:lnTo>
                  <a:pt x="9144" y="70104"/>
                </a:lnTo>
                <a:lnTo>
                  <a:pt x="1524" y="62484"/>
                </a:lnTo>
                <a:lnTo>
                  <a:pt x="0" y="57912"/>
                </a:lnTo>
                <a:lnTo>
                  <a:pt x="0" y="44196"/>
                </a:lnTo>
                <a:lnTo>
                  <a:pt x="18288" y="30480"/>
                </a:lnTo>
                <a:lnTo>
                  <a:pt x="24384" y="30480"/>
                </a:lnTo>
                <a:lnTo>
                  <a:pt x="33528" y="28956"/>
                </a:lnTo>
                <a:lnTo>
                  <a:pt x="39719" y="27432"/>
                </a:lnTo>
                <a:lnTo>
                  <a:pt x="42767" y="25908"/>
                </a:lnTo>
                <a:lnTo>
                  <a:pt x="42767" y="19812"/>
                </a:lnTo>
                <a:lnTo>
                  <a:pt x="38195" y="15240"/>
                </a:lnTo>
                <a:lnTo>
                  <a:pt x="35052" y="13716"/>
                </a:lnTo>
                <a:lnTo>
                  <a:pt x="59531" y="13716"/>
                </a:lnTo>
                <a:lnTo>
                  <a:pt x="61055" y="18288"/>
                </a:lnTo>
                <a:lnTo>
                  <a:pt x="60946" y="27432"/>
                </a:lnTo>
                <a:lnTo>
                  <a:pt x="60184" y="38100"/>
                </a:lnTo>
                <a:lnTo>
                  <a:pt x="39719" y="38100"/>
                </a:lnTo>
                <a:lnTo>
                  <a:pt x="36671" y="39624"/>
                </a:lnTo>
                <a:lnTo>
                  <a:pt x="32004" y="39624"/>
                </a:lnTo>
                <a:lnTo>
                  <a:pt x="25908" y="41148"/>
                </a:lnTo>
                <a:lnTo>
                  <a:pt x="22860" y="42672"/>
                </a:lnTo>
                <a:lnTo>
                  <a:pt x="21336" y="42672"/>
                </a:lnTo>
                <a:lnTo>
                  <a:pt x="18288" y="45720"/>
                </a:lnTo>
                <a:lnTo>
                  <a:pt x="18288" y="54864"/>
                </a:lnTo>
                <a:lnTo>
                  <a:pt x="21336" y="56388"/>
                </a:lnTo>
                <a:lnTo>
                  <a:pt x="24384" y="59436"/>
                </a:lnTo>
                <a:lnTo>
                  <a:pt x="61055" y="59436"/>
                </a:lnTo>
                <a:lnTo>
                  <a:pt x="61055" y="62484"/>
                </a:lnTo>
                <a:lnTo>
                  <a:pt x="44291" y="62484"/>
                </a:lnTo>
                <a:lnTo>
                  <a:pt x="38195" y="68580"/>
                </a:lnTo>
                <a:lnTo>
                  <a:pt x="33528" y="70104"/>
                </a:lnTo>
                <a:lnTo>
                  <a:pt x="30480" y="71723"/>
                </a:lnTo>
                <a:close/>
              </a:path>
              <a:path w="64134" h="71755">
                <a:moveTo>
                  <a:pt x="61055" y="59436"/>
                </a:moveTo>
                <a:lnTo>
                  <a:pt x="30480" y="59436"/>
                </a:lnTo>
                <a:lnTo>
                  <a:pt x="35052" y="57912"/>
                </a:lnTo>
                <a:lnTo>
                  <a:pt x="36671" y="56388"/>
                </a:lnTo>
                <a:lnTo>
                  <a:pt x="39719" y="54864"/>
                </a:lnTo>
                <a:lnTo>
                  <a:pt x="41243" y="51816"/>
                </a:lnTo>
                <a:lnTo>
                  <a:pt x="41243" y="50292"/>
                </a:lnTo>
                <a:lnTo>
                  <a:pt x="42767" y="48768"/>
                </a:lnTo>
                <a:lnTo>
                  <a:pt x="42767" y="38100"/>
                </a:lnTo>
                <a:lnTo>
                  <a:pt x="60184" y="38100"/>
                </a:lnTo>
                <a:lnTo>
                  <a:pt x="59640" y="45720"/>
                </a:lnTo>
                <a:lnTo>
                  <a:pt x="59531" y="53340"/>
                </a:lnTo>
                <a:lnTo>
                  <a:pt x="61055" y="57912"/>
                </a:lnTo>
                <a:lnTo>
                  <a:pt x="61055" y="59436"/>
                </a:lnTo>
                <a:close/>
              </a:path>
              <a:path w="64134" h="71755">
                <a:moveTo>
                  <a:pt x="64103" y="70104"/>
                </a:moveTo>
                <a:lnTo>
                  <a:pt x="45815" y="70104"/>
                </a:lnTo>
                <a:lnTo>
                  <a:pt x="45815" y="67056"/>
                </a:lnTo>
                <a:lnTo>
                  <a:pt x="44291" y="65532"/>
                </a:lnTo>
                <a:lnTo>
                  <a:pt x="44291" y="62484"/>
                </a:lnTo>
                <a:lnTo>
                  <a:pt x="61055" y="62484"/>
                </a:lnTo>
                <a:lnTo>
                  <a:pt x="61055" y="64008"/>
                </a:lnTo>
                <a:lnTo>
                  <a:pt x="64103" y="701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20959" y="2329339"/>
            <a:ext cx="66040" cy="71756"/>
          </a:xfrm>
          <a:custGeom>
            <a:avLst/>
            <a:gdLst/>
            <a:ahLst/>
            <a:cxnLst/>
            <a:rect l="l" t="t" r="r" b="b"/>
            <a:pathLst>
              <a:path w="66040" h="71755">
                <a:moveTo>
                  <a:pt x="63341" y="59436"/>
                </a:moveTo>
                <a:lnTo>
                  <a:pt x="38100" y="59436"/>
                </a:lnTo>
                <a:lnTo>
                  <a:pt x="41243" y="57912"/>
                </a:lnTo>
                <a:lnTo>
                  <a:pt x="44291" y="56388"/>
                </a:lnTo>
                <a:lnTo>
                  <a:pt x="47339" y="53340"/>
                </a:lnTo>
                <a:lnTo>
                  <a:pt x="47339" y="50292"/>
                </a:lnTo>
                <a:lnTo>
                  <a:pt x="45815" y="48768"/>
                </a:lnTo>
                <a:lnTo>
                  <a:pt x="45815" y="47244"/>
                </a:lnTo>
                <a:lnTo>
                  <a:pt x="44291" y="47244"/>
                </a:lnTo>
                <a:lnTo>
                  <a:pt x="42767" y="45720"/>
                </a:lnTo>
                <a:lnTo>
                  <a:pt x="39719" y="45720"/>
                </a:lnTo>
                <a:lnTo>
                  <a:pt x="3048" y="27432"/>
                </a:lnTo>
                <a:lnTo>
                  <a:pt x="3048" y="15240"/>
                </a:lnTo>
                <a:lnTo>
                  <a:pt x="4572" y="10668"/>
                </a:lnTo>
                <a:lnTo>
                  <a:pt x="10668" y="6096"/>
                </a:lnTo>
                <a:lnTo>
                  <a:pt x="15240" y="1524"/>
                </a:lnTo>
                <a:lnTo>
                  <a:pt x="21336" y="0"/>
                </a:lnTo>
                <a:lnTo>
                  <a:pt x="41243" y="0"/>
                </a:lnTo>
                <a:lnTo>
                  <a:pt x="48863" y="1524"/>
                </a:lnTo>
                <a:lnTo>
                  <a:pt x="58007" y="7620"/>
                </a:lnTo>
                <a:lnTo>
                  <a:pt x="61055" y="12192"/>
                </a:lnTo>
                <a:lnTo>
                  <a:pt x="61436" y="13716"/>
                </a:lnTo>
                <a:lnTo>
                  <a:pt x="24384" y="13716"/>
                </a:lnTo>
                <a:lnTo>
                  <a:pt x="21336" y="15240"/>
                </a:lnTo>
                <a:lnTo>
                  <a:pt x="19812" y="16764"/>
                </a:lnTo>
                <a:lnTo>
                  <a:pt x="19812" y="21336"/>
                </a:lnTo>
                <a:lnTo>
                  <a:pt x="21336" y="21336"/>
                </a:lnTo>
                <a:lnTo>
                  <a:pt x="22860" y="22860"/>
                </a:lnTo>
                <a:lnTo>
                  <a:pt x="28956" y="24384"/>
                </a:lnTo>
                <a:lnTo>
                  <a:pt x="38100" y="27432"/>
                </a:lnTo>
                <a:lnTo>
                  <a:pt x="48863" y="28956"/>
                </a:lnTo>
                <a:lnTo>
                  <a:pt x="54959" y="32004"/>
                </a:lnTo>
                <a:lnTo>
                  <a:pt x="59531" y="35052"/>
                </a:lnTo>
                <a:lnTo>
                  <a:pt x="62579" y="38100"/>
                </a:lnTo>
                <a:lnTo>
                  <a:pt x="65627" y="42672"/>
                </a:lnTo>
                <a:lnTo>
                  <a:pt x="65627" y="54864"/>
                </a:lnTo>
                <a:lnTo>
                  <a:pt x="63341" y="59436"/>
                </a:lnTo>
                <a:close/>
              </a:path>
              <a:path w="66040" h="71755">
                <a:moveTo>
                  <a:pt x="45815" y="21336"/>
                </a:moveTo>
                <a:lnTo>
                  <a:pt x="44291" y="18288"/>
                </a:lnTo>
                <a:lnTo>
                  <a:pt x="39719" y="13716"/>
                </a:lnTo>
                <a:lnTo>
                  <a:pt x="61436" y="13716"/>
                </a:lnTo>
                <a:lnTo>
                  <a:pt x="62579" y="18288"/>
                </a:lnTo>
                <a:lnTo>
                  <a:pt x="45815" y="21336"/>
                </a:lnTo>
                <a:close/>
              </a:path>
              <a:path w="66040" h="71755">
                <a:moveTo>
                  <a:pt x="44291" y="71723"/>
                </a:moveTo>
                <a:lnTo>
                  <a:pt x="24384" y="71723"/>
                </a:lnTo>
                <a:lnTo>
                  <a:pt x="16764" y="70104"/>
                </a:lnTo>
                <a:lnTo>
                  <a:pt x="10668" y="67056"/>
                </a:lnTo>
                <a:lnTo>
                  <a:pt x="1524" y="57912"/>
                </a:lnTo>
                <a:lnTo>
                  <a:pt x="0" y="50292"/>
                </a:lnTo>
                <a:lnTo>
                  <a:pt x="18288" y="48768"/>
                </a:lnTo>
                <a:lnTo>
                  <a:pt x="21336" y="54864"/>
                </a:lnTo>
                <a:lnTo>
                  <a:pt x="22860" y="56388"/>
                </a:lnTo>
                <a:lnTo>
                  <a:pt x="28956" y="59436"/>
                </a:lnTo>
                <a:lnTo>
                  <a:pt x="63341" y="59436"/>
                </a:lnTo>
                <a:lnTo>
                  <a:pt x="62579" y="60960"/>
                </a:lnTo>
                <a:lnTo>
                  <a:pt x="56483" y="65532"/>
                </a:lnTo>
                <a:lnTo>
                  <a:pt x="51911" y="70104"/>
                </a:lnTo>
                <a:lnTo>
                  <a:pt x="44291" y="7172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94208" y="2302764"/>
            <a:ext cx="2894742" cy="12572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803904" y="2380487"/>
            <a:ext cx="20320" cy="21590"/>
          </a:xfrm>
          <a:custGeom>
            <a:avLst/>
            <a:gdLst/>
            <a:ahLst/>
            <a:cxnLst/>
            <a:rect l="l" t="t" r="r" b="b"/>
            <a:pathLst>
              <a:path w="20320" h="21589">
                <a:moveTo>
                  <a:pt x="0" y="0"/>
                </a:moveTo>
                <a:lnTo>
                  <a:pt x="19812" y="0"/>
                </a:lnTo>
                <a:lnTo>
                  <a:pt x="19812" y="21336"/>
                </a:lnTo>
                <a:lnTo>
                  <a:pt x="0" y="21336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61594" y="2599278"/>
            <a:ext cx="1356550" cy="9763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969961" y="2599372"/>
            <a:ext cx="85439" cy="9610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116836" y="2599944"/>
            <a:ext cx="0" cy="96520"/>
          </a:xfrm>
          <a:custGeom>
            <a:avLst/>
            <a:gdLst/>
            <a:ahLst/>
            <a:cxnLst/>
            <a:rect l="l" t="t" r="r" b="b"/>
            <a:pathLst>
              <a:path h="96519">
                <a:moveTo>
                  <a:pt x="0" y="0"/>
                </a:moveTo>
                <a:lnTo>
                  <a:pt x="0" y="96012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136363" y="2625280"/>
            <a:ext cx="64135" cy="71756"/>
          </a:xfrm>
          <a:custGeom>
            <a:avLst/>
            <a:gdLst/>
            <a:ahLst/>
            <a:cxnLst/>
            <a:rect l="l" t="t" r="r" b="b"/>
            <a:pathLst>
              <a:path w="64135" h="71755">
                <a:moveTo>
                  <a:pt x="13716" y="22860"/>
                </a:moveTo>
                <a:lnTo>
                  <a:pt x="1524" y="21336"/>
                </a:lnTo>
                <a:lnTo>
                  <a:pt x="3048" y="15240"/>
                </a:lnTo>
                <a:lnTo>
                  <a:pt x="4572" y="12192"/>
                </a:lnTo>
                <a:lnTo>
                  <a:pt x="7620" y="9144"/>
                </a:lnTo>
                <a:lnTo>
                  <a:pt x="9144" y="6096"/>
                </a:lnTo>
                <a:lnTo>
                  <a:pt x="12192" y="3048"/>
                </a:lnTo>
                <a:lnTo>
                  <a:pt x="21336" y="0"/>
                </a:lnTo>
                <a:lnTo>
                  <a:pt x="44196" y="0"/>
                </a:lnTo>
                <a:lnTo>
                  <a:pt x="47244" y="1524"/>
                </a:lnTo>
                <a:lnTo>
                  <a:pt x="51816" y="3048"/>
                </a:lnTo>
                <a:lnTo>
                  <a:pt x="57912" y="9144"/>
                </a:lnTo>
                <a:lnTo>
                  <a:pt x="25908" y="9144"/>
                </a:lnTo>
                <a:lnTo>
                  <a:pt x="21336" y="10668"/>
                </a:lnTo>
                <a:lnTo>
                  <a:pt x="19812" y="12192"/>
                </a:lnTo>
                <a:lnTo>
                  <a:pt x="16764" y="13716"/>
                </a:lnTo>
                <a:lnTo>
                  <a:pt x="15240" y="16764"/>
                </a:lnTo>
                <a:lnTo>
                  <a:pt x="13716" y="22860"/>
                </a:lnTo>
                <a:close/>
              </a:path>
              <a:path w="64135" h="71755">
                <a:moveTo>
                  <a:pt x="32004" y="71628"/>
                </a:moveTo>
                <a:lnTo>
                  <a:pt x="15240" y="71628"/>
                </a:lnTo>
                <a:lnTo>
                  <a:pt x="10668" y="70104"/>
                </a:lnTo>
                <a:lnTo>
                  <a:pt x="6096" y="65532"/>
                </a:lnTo>
                <a:lnTo>
                  <a:pt x="1524" y="62484"/>
                </a:lnTo>
                <a:lnTo>
                  <a:pt x="0" y="57912"/>
                </a:lnTo>
                <a:lnTo>
                  <a:pt x="0" y="45720"/>
                </a:lnTo>
                <a:lnTo>
                  <a:pt x="3048" y="39624"/>
                </a:lnTo>
                <a:lnTo>
                  <a:pt x="6096" y="38100"/>
                </a:lnTo>
                <a:lnTo>
                  <a:pt x="7620" y="36576"/>
                </a:lnTo>
                <a:lnTo>
                  <a:pt x="16764" y="32004"/>
                </a:lnTo>
                <a:lnTo>
                  <a:pt x="18288" y="32004"/>
                </a:lnTo>
                <a:lnTo>
                  <a:pt x="22860" y="30480"/>
                </a:lnTo>
                <a:lnTo>
                  <a:pt x="27432" y="30480"/>
                </a:lnTo>
                <a:lnTo>
                  <a:pt x="36576" y="28956"/>
                </a:lnTo>
                <a:lnTo>
                  <a:pt x="44196" y="27432"/>
                </a:lnTo>
                <a:lnTo>
                  <a:pt x="48768" y="25908"/>
                </a:lnTo>
                <a:lnTo>
                  <a:pt x="48768" y="18288"/>
                </a:lnTo>
                <a:lnTo>
                  <a:pt x="47244" y="15240"/>
                </a:lnTo>
                <a:lnTo>
                  <a:pt x="44196" y="13716"/>
                </a:lnTo>
                <a:lnTo>
                  <a:pt x="41148" y="10668"/>
                </a:lnTo>
                <a:lnTo>
                  <a:pt x="38100" y="9144"/>
                </a:lnTo>
                <a:lnTo>
                  <a:pt x="57912" y="9144"/>
                </a:lnTo>
                <a:lnTo>
                  <a:pt x="57912" y="12192"/>
                </a:lnTo>
                <a:lnTo>
                  <a:pt x="59436" y="15240"/>
                </a:lnTo>
                <a:lnTo>
                  <a:pt x="59436" y="35052"/>
                </a:lnTo>
                <a:lnTo>
                  <a:pt x="48768" y="35052"/>
                </a:lnTo>
                <a:lnTo>
                  <a:pt x="44196" y="36576"/>
                </a:lnTo>
                <a:lnTo>
                  <a:pt x="38100" y="38100"/>
                </a:lnTo>
                <a:lnTo>
                  <a:pt x="28956" y="39624"/>
                </a:lnTo>
                <a:lnTo>
                  <a:pt x="24384" y="41148"/>
                </a:lnTo>
                <a:lnTo>
                  <a:pt x="21336" y="41148"/>
                </a:lnTo>
                <a:lnTo>
                  <a:pt x="18288" y="42672"/>
                </a:lnTo>
                <a:lnTo>
                  <a:pt x="16764" y="42672"/>
                </a:lnTo>
                <a:lnTo>
                  <a:pt x="13716" y="45720"/>
                </a:lnTo>
                <a:lnTo>
                  <a:pt x="13716" y="47244"/>
                </a:lnTo>
                <a:lnTo>
                  <a:pt x="12192" y="50292"/>
                </a:lnTo>
                <a:lnTo>
                  <a:pt x="12192" y="54864"/>
                </a:lnTo>
                <a:lnTo>
                  <a:pt x="13716" y="57912"/>
                </a:lnTo>
                <a:lnTo>
                  <a:pt x="15240" y="59436"/>
                </a:lnTo>
                <a:lnTo>
                  <a:pt x="21336" y="62484"/>
                </a:lnTo>
                <a:lnTo>
                  <a:pt x="48768" y="62484"/>
                </a:lnTo>
                <a:lnTo>
                  <a:pt x="44196" y="65532"/>
                </a:lnTo>
                <a:lnTo>
                  <a:pt x="41148" y="68580"/>
                </a:lnTo>
                <a:lnTo>
                  <a:pt x="32004" y="71628"/>
                </a:lnTo>
                <a:close/>
              </a:path>
              <a:path w="64135" h="71755">
                <a:moveTo>
                  <a:pt x="64008" y="70104"/>
                </a:moveTo>
                <a:lnTo>
                  <a:pt x="51816" y="70104"/>
                </a:lnTo>
                <a:lnTo>
                  <a:pt x="50292" y="68580"/>
                </a:lnTo>
                <a:lnTo>
                  <a:pt x="48768" y="65532"/>
                </a:lnTo>
                <a:lnTo>
                  <a:pt x="48768" y="62484"/>
                </a:lnTo>
                <a:lnTo>
                  <a:pt x="30480" y="62484"/>
                </a:lnTo>
                <a:lnTo>
                  <a:pt x="35052" y="60960"/>
                </a:lnTo>
                <a:lnTo>
                  <a:pt x="38100" y="59436"/>
                </a:lnTo>
                <a:lnTo>
                  <a:pt x="42672" y="57912"/>
                </a:lnTo>
                <a:lnTo>
                  <a:pt x="48768" y="45720"/>
                </a:lnTo>
                <a:lnTo>
                  <a:pt x="48768" y="35052"/>
                </a:lnTo>
                <a:lnTo>
                  <a:pt x="59436" y="35052"/>
                </a:lnTo>
                <a:lnTo>
                  <a:pt x="59436" y="59436"/>
                </a:lnTo>
                <a:lnTo>
                  <a:pt x="60960" y="62484"/>
                </a:lnTo>
                <a:lnTo>
                  <a:pt x="60960" y="65532"/>
                </a:lnTo>
                <a:lnTo>
                  <a:pt x="62484" y="67056"/>
                </a:lnTo>
                <a:lnTo>
                  <a:pt x="64008" y="701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209609" y="2625280"/>
            <a:ext cx="58419" cy="71756"/>
          </a:xfrm>
          <a:custGeom>
            <a:avLst/>
            <a:gdLst/>
            <a:ahLst/>
            <a:cxnLst/>
            <a:rect l="l" t="t" r="r" b="b"/>
            <a:pathLst>
              <a:path w="58419" h="71755">
                <a:moveTo>
                  <a:pt x="53340" y="62484"/>
                </a:moveTo>
                <a:lnTo>
                  <a:pt x="35052" y="62484"/>
                </a:lnTo>
                <a:lnTo>
                  <a:pt x="39624" y="60960"/>
                </a:lnTo>
                <a:lnTo>
                  <a:pt x="45720" y="54864"/>
                </a:lnTo>
                <a:lnTo>
                  <a:pt x="45720" y="48768"/>
                </a:lnTo>
                <a:lnTo>
                  <a:pt x="44196" y="45720"/>
                </a:lnTo>
                <a:lnTo>
                  <a:pt x="42672" y="44196"/>
                </a:lnTo>
                <a:lnTo>
                  <a:pt x="41148" y="44196"/>
                </a:lnTo>
                <a:lnTo>
                  <a:pt x="36576" y="42672"/>
                </a:lnTo>
                <a:lnTo>
                  <a:pt x="30480" y="41148"/>
                </a:lnTo>
                <a:lnTo>
                  <a:pt x="21336" y="38100"/>
                </a:lnTo>
                <a:lnTo>
                  <a:pt x="15240" y="36576"/>
                </a:lnTo>
                <a:lnTo>
                  <a:pt x="6096" y="32004"/>
                </a:lnTo>
                <a:lnTo>
                  <a:pt x="1524" y="22860"/>
                </a:lnTo>
                <a:lnTo>
                  <a:pt x="1524" y="16764"/>
                </a:lnTo>
                <a:lnTo>
                  <a:pt x="6096" y="7620"/>
                </a:lnTo>
                <a:lnTo>
                  <a:pt x="7620" y="6096"/>
                </a:lnTo>
                <a:lnTo>
                  <a:pt x="10668" y="4572"/>
                </a:lnTo>
                <a:lnTo>
                  <a:pt x="13716" y="1524"/>
                </a:lnTo>
                <a:lnTo>
                  <a:pt x="16764" y="1524"/>
                </a:lnTo>
                <a:lnTo>
                  <a:pt x="21336" y="0"/>
                </a:lnTo>
                <a:lnTo>
                  <a:pt x="38100" y="0"/>
                </a:lnTo>
                <a:lnTo>
                  <a:pt x="42672" y="1524"/>
                </a:lnTo>
                <a:lnTo>
                  <a:pt x="45720" y="3048"/>
                </a:lnTo>
                <a:lnTo>
                  <a:pt x="51816" y="9144"/>
                </a:lnTo>
                <a:lnTo>
                  <a:pt x="22860" y="9144"/>
                </a:lnTo>
                <a:lnTo>
                  <a:pt x="16764" y="12192"/>
                </a:lnTo>
                <a:lnTo>
                  <a:pt x="13716" y="15240"/>
                </a:lnTo>
                <a:lnTo>
                  <a:pt x="13716" y="21336"/>
                </a:lnTo>
                <a:lnTo>
                  <a:pt x="16764" y="24384"/>
                </a:lnTo>
                <a:lnTo>
                  <a:pt x="19812" y="25908"/>
                </a:lnTo>
                <a:lnTo>
                  <a:pt x="21336" y="25908"/>
                </a:lnTo>
                <a:lnTo>
                  <a:pt x="24384" y="27432"/>
                </a:lnTo>
                <a:lnTo>
                  <a:pt x="30480" y="28956"/>
                </a:lnTo>
                <a:lnTo>
                  <a:pt x="38100" y="30480"/>
                </a:lnTo>
                <a:lnTo>
                  <a:pt x="44196" y="32004"/>
                </a:lnTo>
                <a:lnTo>
                  <a:pt x="53340" y="36576"/>
                </a:lnTo>
                <a:lnTo>
                  <a:pt x="57912" y="45720"/>
                </a:lnTo>
                <a:lnTo>
                  <a:pt x="57912" y="53340"/>
                </a:lnTo>
                <a:lnTo>
                  <a:pt x="56388" y="57912"/>
                </a:lnTo>
                <a:lnTo>
                  <a:pt x="54864" y="60960"/>
                </a:lnTo>
                <a:lnTo>
                  <a:pt x="53340" y="62484"/>
                </a:lnTo>
                <a:close/>
              </a:path>
              <a:path w="58419" h="71755">
                <a:moveTo>
                  <a:pt x="44196" y="19812"/>
                </a:moveTo>
                <a:lnTo>
                  <a:pt x="41148" y="13716"/>
                </a:lnTo>
                <a:lnTo>
                  <a:pt x="39624" y="12192"/>
                </a:lnTo>
                <a:lnTo>
                  <a:pt x="33528" y="9144"/>
                </a:lnTo>
                <a:lnTo>
                  <a:pt x="51816" y="9144"/>
                </a:lnTo>
                <a:lnTo>
                  <a:pt x="53340" y="10668"/>
                </a:lnTo>
                <a:lnTo>
                  <a:pt x="54864" y="13716"/>
                </a:lnTo>
                <a:lnTo>
                  <a:pt x="54864" y="18288"/>
                </a:lnTo>
                <a:lnTo>
                  <a:pt x="44196" y="19812"/>
                </a:lnTo>
                <a:close/>
              </a:path>
              <a:path w="58419" h="71755">
                <a:moveTo>
                  <a:pt x="39624" y="71628"/>
                </a:moveTo>
                <a:lnTo>
                  <a:pt x="21336" y="71628"/>
                </a:lnTo>
                <a:lnTo>
                  <a:pt x="13716" y="70104"/>
                </a:lnTo>
                <a:lnTo>
                  <a:pt x="9144" y="65532"/>
                </a:lnTo>
                <a:lnTo>
                  <a:pt x="4572" y="62484"/>
                </a:lnTo>
                <a:lnTo>
                  <a:pt x="1524" y="56388"/>
                </a:lnTo>
                <a:lnTo>
                  <a:pt x="0" y="50292"/>
                </a:lnTo>
                <a:lnTo>
                  <a:pt x="12192" y="47244"/>
                </a:lnTo>
                <a:lnTo>
                  <a:pt x="12192" y="51816"/>
                </a:lnTo>
                <a:lnTo>
                  <a:pt x="13716" y="56388"/>
                </a:lnTo>
                <a:lnTo>
                  <a:pt x="16764" y="57912"/>
                </a:lnTo>
                <a:lnTo>
                  <a:pt x="19812" y="60960"/>
                </a:lnTo>
                <a:lnTo>
                  <a:pt x="24384" y="62484"/>
                </a:lnTo>
                <a:lnTo>
                  <a:pt x="53340" y="62484"/>
                </a:lnTo>
                <a:lnTo>
                  <a:pt x="48768" y="67056"/>
                </a:lnTo>
                <a:lnTo>
                  <a:pt x="44196" y="68580"/>
                </a:lnTo>
                <a:lnTo>
                  <a:pt x="39624" y="716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275236" y="2597753"/>
            <a:ext cx="3711035" cy="12668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69213" y="3020377"/>
            <a:ext cx="52069" cy="85725"/>
          </a:xfrm>
          <a:custGeom>
            <a:avLst/>
            <a:gdLst/>
            <a:ahLst/>
            <a:cxnLst/>
            <a:rect l="l" t="t" r="r" b="b"/>
            <a:pathLst>
              <a:path w="52070" h="85725">
                <a:moveTo>
                  <a:pt x="51816" y="10668"/>
                </a:moveTo>
                <a:lnTo>
                  <a:pt x="0" y="10668"/>
                </a:lnTo>
                <a:lnTo>
                  <a:pt x="0" y="0"/>
                </a:lnTo>
                <a:lnTo>
                  <a:pt x="51816" y="0"/>
                </a:lnTo>
                <a:lnTo>
                  <a:pt x="51816" y="10668"/>
                </a:lnTo>
                <a:close/>
              </a:path>
              <a:path w="52070" h="85725">
                <a:moveTo>
                  <a:pt x="32004" y="74676"/>
                </a:moveTo>
                <a:lnTo>
                  <a:pt x="19812" y="74676"/>
                </a:lnTo>
                <a:lnTo>
                  <a:pt x="19812" y="10668"/>
                </a:lnTo>
                <a:lnTo>
                  <a:pt x="32004" y="10668"/>
                </a:lnTo>
                <a:lnTo>
                  <a:pt x="32004" y="74676"/>
                </a:lnTo>
                <a:close/>
              </a:path>
              <a:path w="52070" h="85725">
                <a:moveTo>
                  <a:pt x="51816" y="85344"/>
                </a:moveTo>
                <a:lnTo>
                  <a:pt x="0" y="85344"/>
                </a:lnTo>
                <a:lnTo>
                  <a:pt x="0" y="74676"/>
                </a:lnTo>
                <a:lnTo>
                  <a:pt x="51816" y="74676"/>
                </a:lnTo>
                <a:lnTo>
                  <a:pt x="51816" y="853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42461" y="3038664"/>
            <a:ext cx="52069" cy="67310"/>
          </a:xfrm>
          <a:custGeom>
            <a:avLst/>
            <a:gdLst/>
            <a:ahLst/>
            <a:cxnLst/>
            <a:rect l="l" t="t" r="r" b="b"/>
            <a:pathLst>
              <a:path w="52070" h="67310">
                <a:moveTo>
                  <a:pt x="22860" y="12192"/>
                </a:moveTo>
                <a:lnTo>
                  <a:pt x="10668" y="12192"/>
                </a:lnTo>
                <a:lnTo>
                  <a:pt x="12192" y="9144"/>
                </a:lnTo>
                <a:lnTo>
                  <a:pt x="13716" y="7620"/>
                </a:lnTo>
                <a:lnTo>
                  <a:pt x="16764" y="6096"/>
                </a:lnTo>
                <a:lnTo>
                  <a:pt x="18288" y="4572"/>
                </a:lnTo>
                <a:lnTo>
                  <a:pt x="19812" y="4572"/>
                </a:lnTo>
                <a:lnTo>
                  <a:pt x="22860" y="1524"/>
                </a:lnTo>
                <a:lnTo>
                  <a:pt x="25908" y="1524"/>
                </a:lnTo>
                <a:lnTo>
                  <a:pt x="28956" y="0"/>
                </a:lnTo>
                <a:lnTo>
                  <a:pt x="38100" y="0"/>
                </a:lnTo>
                <a:lnTo>
                  <a:pt x="44196" y="3048"/>
                </a:lnTo>
                <a:lnTo>
                  <a:pt x="47244" y="6096"/>
                </a:lnTo>
                <a:lnTo>
                  <a:pt x="50292" y="10668"/>
                </a:lnTo>
                <a:lnTo>
                  <a:pt x="24384" y="10668"/>
                </a:lnTo>
                <a:lnTo>
                  <a:pt x="22860" y="12192"/>
                </a:lnTo>
                <a:close/>
              </a:path>
              <a:path w="52070" h="67310">
                <a:moveTo>
                  <a:pt x="10668" y="67056"/>
                </a:moveTo>
                <a:lnTo>
                  <a:pt x="0" y="67056"/>
                </a:lnTo>
                <a:lnTo>
                  <a:pt x="0" y="1524"/>
                </a:lnTo>
                <a:lnTo>
                  <a:pt x="10668" y="1524"/>
                </a:lnTo>
                <a:lnTo>
                  <a:pt x="10668" y="12192"/>
                </a:lnTo>
                <a:lnTo>
                  <a:pt x="22860" y="12192"/>
                </a:lnTo>
                <a:lnTo>
                  <a:pt x="21336" y="13716"/>
                </a:lnTo>
                <a:lnTo>
                  <a:pt x="19812" y="13716"/>
                </a:lnTo>
                <a:lnTo>
                  <a:pt x="15240" y="18288"/>
                </a:lnTo>
                <a:lnTo>
                  <a:pt x="13716" y="21336"/>
                </a:lnTo>
                <a:lnTo>
                  <a:pt x="10668" y="22860"/>
                </a:lnTo>
                <a:lnTo>
                  <a:pt x="10668" y="67056"/>
                </a:lnTo>
                <a:close/>
              </a:path>
              <a:path w="52070" h="67310">
                <a:moveTo>
                  <a:pt x="51816" y="67056"/>
                </a:moveTo>
                <a:lnTo>
                  <a:pt x="41148" y="67056"/>
                </a:lnTo>
                <a:lnTo>
                  <a:pt x="41148" y="19812"/>
                </a:lnTo>
                <a:lnTo>
                  <a:pt x="38100" y="13716"/>
                </a:lnTo>
                <a:lnTo>
                  <a:pt x="36576" y="12192"/>
                </a:lnTo>
                <a:lnTo>
                  <a:pt x="33528" y="10668"/>
                </a:lnTo>
                <a:lnTo>
                  <a:pt x="50292" y="10668"/>
                </a:lnTo>
                <a:lnTo>
                  <a:pt x="51816" y="16764"/>
                </a:lnTo>
                <a:lnTo>
                  <a:pt x="51816" y="670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801147" y="3011076"/>
            <a:ext cx="32384" cy="8889"/>
          </a:xfrm>
          <a:custGeom>
            <a:avLst/>
            <a:gdLst/>
            <a:ahLst/>
            <a:cxnLst/>
            <a:rect l="l" t="t" r="r" b="b"/>
            <a:pathLst>
              <a:path w="32384" h="8889">
                <a:moveTo>
                  <a:pt x="0" y="0"/>
                </a:moveTo>
                <a:lnTo>
                  <a:pt x="32004" y="0"/>
                </a:lnTo>
                <a:lnTo>
                  <a:pt x="32004" y="8890"/>
                </a:lnTo>
                <a:lnTo>
                  <a:pt x="0" y="889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806481" y="3019964"/>
            <a:ext cx="0" cy="102871"/>
          </a:xfrm>
          <a:custGeom>
            <a:avLst/>
            <a:gdLst/>
            <a:ahLst/>
            <a:cxnLst/>
            <a:rect l="l" t="t" r="r" b="b"/>
            <a:pathLst>
              <a:path h="102869">
                <a:moveTo>
                  <a:pt x="0" y="0"/>
                </a:moveTo>
                <a:lnTo>
                  <a:pt x="0" y="102869"/>
                </a:lnTo>
              </a:path>
            </a:pathLst>
          </a:custGeom>
          <a:ln w="1066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01147" y="3122835"/>
            <a:ext cx="32384" cy="8889"/>
          </a:xfrm>
          <a:custGeom>
            <a:avLst/>
            <a:gdLst/>
            <a:ahLst/>
            <a:cxnLst/>
            <a:rect l="l" t="t" r="r" b="b"/>
            <a:pathLst>
              <a:path w="32384" h="8889">
                <a:moveTo>
                  <a:pt x="0" y="0"/>
                </a:moveTo>
                <a:lnTo>
                  <a:pt x="32004" y="0"/>
                </a:lnTo>
                <a:lnTo>
                  <a:pt x="32004" y="8890"/>
                </a:lnTo>
                <a:lnTo>
                  <a:pt x="0" y="889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860679" y="3020378"/>
            <a:ext cx="129635" cy="8544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017841" y="3011076"/>
            <a:ext cx="32384" cy="8889"/>
          </a:xfrm>
          <a:custGeom>
            <a:avLst/>
            <a:gdLst/>
            <a:ahLst/>
            <a:cxnLst/>
            <a:rect l="l" t="t" r="r" b="b"/>
            <a:pathLst>
              <a:path w="32384" h="8889">
                <a:moveTo>
                  <a:pt x="0" y="0"/>
                </a:moveTo>
                <a:lnTo>
                  <a:pt x="32004" y="0"/>
                </a:lnTo>
                <a:lnTo>
                  <a:pt x="32004" y="8890"/>
                </a:lnTo>
                <a:lnTo>
                  <a:pt x="0" y="889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044511" y="3019964"/>
            <a:ext cx="0" cy="102871"/>
          </a:xfrm>
          <a:custGeom>
            <a:avLst/>
            <a:gdLst/>
            <a:ahLst/>
            <a:cxnLst/>
            <a:rect l="l" t="t" r="r" b="b"/>
            <a:pathLst>
              <a:path h="102869">
                <a:moveTo>
                  <a:pt x="0" y="0"/>
                </a:moveTo>
                <a:lnTo>
                  <a:pt x="0" y="102869"/>
                </a:lnTo>
              </a:path>
            </a:pathLst>
          </a:custGeom>
          <a:ln w="1066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017841" y="3122835"/>
            <a:ext cx="32384" cy="8889"/>
          </a:xfrm>
          <a:custGeom>
            <a:avLst/>
            <a:gdLst/>
            <a:ahLst/>
            <a:cxnLst/>
            <a:rect l="l" t="t" r="r" b="b"/>
            <a:pathLst>
              <a:path w="32384" h="8889">
                <a:moveTo>
                  <a:pt x="0" y="0"/>
                </a:moveTo>
                <a:lnTo>
                  <a:pt x="32004" y="0"/>
                </a:lnTo>
                <a:lnTo>
                  <a:pt x="32004" y="8890"/>
                </a:lnTo>
                <a:lnTo>
                  <a:pt x="0" y="889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098708" y="3038666"/>
            <a:ext cx="20320" cy="68579"/>
          </a:xfrm>
          <a:custGeom>
            <a:avLst/>
            <a:gdLst/>
            <a:ahLst/>
            <a:cxnLst/>
            <a:rect l="l" t="t" r="r" b="b"/>
            <a:pathLst>
              <a:path w="20319" h="68580">
                <a:moveTo>
                  <a:pt x="13716" y="1524"/>
                </a:moveTo>
                <a:lnTo>
                  <a:pt x="6096" y="1524"/>
                </a:lnTo>
                <a:lnTo>
                  <a:pt x="7620" y="0"/>
                </a:lnTo>
                <a:lnTo>
                  <a:pt x="12192" y="0"/>
                </a:lnTo>
                <a:lnTo>
                  <a:pt x="13716" y="1524"/>
                </a:lnTo>
                <a:close/>
              </a:path>
              <a:path w="20319" h="68580">
                <a:moveTo>
                  <a:pt x="18288" y="6096"/>
                </a:moveTo>
                <a:lnTo>
                  <a:pt x="1524" y="6096"/>
                </a:lnTo>
                <a:lnTo>
                  <a:pt x="1524" y="4572"/>
                </a:lnTo>
                <a:lnTo>
                  <a:pt x="3048" y="3048"/>
                </a:lnTo>
                <a:lnTo>
                  <a:pt x="4572" y="3048"/>
                </a:lnTo>
                <a:lnTo>
                  <a:pt x="4572" y="1524"/>
                </a:lnTo>
                <a:lnTo>
                  <a:pt x="15240" y="1524"/>
                </a:lnTo>
                <a:lnTo>
                  <a:pt x="18288" y="4572"/>
                </a:lnTo>
                <a:lnTo>
                  <a:pt x="18288" y="6096"/>
                </a:lnTo>
                <a:close/>
              </a:path>
              <a:path w="20319" h="68580">
                <a:moveTo>
                  <a:pt x="18288" y="16764"/>
                </a:moveTo>
                <a:lnTo>
                  <a:pt x="1524" y="16764"/>
                </a:lnTo>
                <a:lnTo>
                  <a:pt x="1524" y="15240"/>
                </a:lnTo>
                <a:lnTo>
                  <a:pt x="0" y="13716"/>
                </a:lnTo>
                <a:lnTo>
                  <a:pt x="0" y="6096"/>
                </a:lnTo>
                <a:lnTo>
                  <a:pt x="19812" y="6096"/>
                </a:lnTo>
                <a:lnTo>
                  <a:pt x="19812" y="13716"/>
                </a:lnTo>
                <a:lnTo>
                  <a:pt x="18288" y="15240"/>
                </a:lnTo>
                <a:lnTo>
                  <a:pt x="18288" y="16764"/>
                </a:lnTo>
                <a:close/>
              </a:path>
              <a:path w="20319" h="68580">
                <a:moveTo>
                  <a:pt x="15240" y="19812"/>
                </a:moveTo>
                <a:lnTo>
                  <a:pt x="4572" y="19812"/>
                </a:lnTo>
                <a:lnTo>
                  <a:pt x="4572" y="18288"/>
                </a:lnTo>
                <a:lnTo>
                  <a:pt x="3048" y="16764"/>
                </a:lnTo>
                <a:lnTo>
                  <a:pt x="16764" y="16764"/>
                </a:lnTo>
                <a:lnTo>
                  <a:pt x="16764" y="18288"/>
                </a:lnTo>
                <a:lnTo>
                  <a:pt x="15240" y="19812"/>
                </a:lnTo>
                <a:close/>
              </a:path>
              <a:path w="20319" h="68580">
                <a:moveTo>
                  <a:pt x="16764" y="51816"/>
                </a:moveTo>
                <a:lnTo>
                  <a:pt x="3048" y="51816"/>
                </a:lnTo>
                <a:lnTo>
                  <a:pt x="6096" y="48768"/>
                </a:lnTo>
                <a:lnTo>
                  <a:pt x="15240" y="48768"/>
                </a:lnTo>
                <a:lnTo>
                  <a:pt x="16764" y="50292"/>
                </a:lnTo>
                <a:lnTo>
                  <a:pt x="16764" y="51816"/>
                </a:lnTo>
                <a:close/>
              </a:path>
              <a:path w="20319" h="68580">
                <a:moveTo>
                  <a:pt x="15240" y="67056"/>
                </a:moveTo>
                <a:lnTo>
                  <a:pt x="4572" y="67056"/>
                </a:lnTo>
                <a:lnTo>
                  <a:pt x="4572" y="65532"/>
                </a:lnTo>
                <a:lnTo>
                  <a:pt x="3048" y="65532"/>
                </a:lnTo>
                <a:lnTo>
                  <a:pt x="0" y="62484"/>
                </a:lnTo>
                <a:lnTo>
                  <a:pt x="0" y="54864"/>
                </a:lnTo>
                <a:lnTo>
                  <a:pt x="1524" y="53340"/>
                </a:lnTo>
                <a:lnTo>
                  <a:pt x="1524" y="51816"/>
                </a:lnTo>
                <a:lnTo>
                  <a:pt x="18288" y="51816"/>
                </a:lnTo>
                <a:lnTo>
                  <a:pt x="18288" y="53340"/>
                </a:lnTo>
                <a:lnTo>
                  <a:pt x="19812" y="54864"/>
                </a:lnTo>
                <a:lnTo>
                  <a:pt x="19812" y="62484"/>
                </a:lnTo>
                <a:lnTo>
                  <a:pt x="18288" y="62484"/>
                </a:lnTo>
                <a:lnTo>
                  <a:pt x="18288" y="64008"/>
                </a:lnTo>
                <a:lnTo>
                  <a:pt x="15240" y="67056"/>
                </a:lnTo>
                <a:close/>
              </a:path>
              <a:path w="20319" h="68580">
                <a:moveTo>
                  <a:pt x="12192" y="68580"/>
                </a:moveTo>
                <a:lnTo>
                  <a:pt x="7620" y="68580"/>
                </a:lnTo>
                <a:lnTo>
                  <a:pt x="6096" y="67056"/>
                </a:lnTo>
                <a:lnTo>
                  <a:pt x="13716" y="67056"/>
                </a:lnTo>
                <a:lnTo>
                  <a:pt x="12192" y="68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04344" y="3201156"/>
            <a:ext cx="6573783" cy="44844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63118" y="3982879"/>
            <a:ext cx="99822" cy="9763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715709" y="4007262"/>
            <a:ext cx="67310" cy="97791"/>
          </a:xfrm>
          <a:custGeom>
            <a:avLst/>
            <a:gdLst/>
            <a:ahLst/>
            <a:cxnLst/>
            <a:rect l="l" t="t" r="r" b="b"/>
            <a:pathLst>
              <a:path w="67309" h="97789">
                <a:moveTo>
                  <a:pt x="61417" y="12192"/>
                </a:moveTo>
                <a:lnTo>
                  <a:pt x="16764" y="12192"/>
                </a:lnTo>
                <a:lnTo>
                  <a:pt x="25908" y="3048"/>
                </a:lnTo>
                <a:lnTo>
                  <a:pt x="35052" y="0"/>
                </a:lnTo>
                <a:lnTo>
                  <a:pt x="47244" y="0"/>
                </a:lnTo>
                <a:lnTo>
                  <a:pt x="53340" y="3048"/>
                </a:lnTo>
                <a:lnTo>
                  <a:pt x="59436" y="9144"/>
                </a:lnTo>
                <a:lnTo>
                  <a:pt x="61417" y="12192"/>
                </a:lnTo>
                <a:close/>
              </a:path>
              <a:path w="67309" h="97789">
                <a:moveTo>
                  <a:pt x="18288" y="97631"/>
                </a:moveTo>
                <a:lnTo>
                  <a:pt x="0" y="97631"/>
                </a:lnTo>
                <a:lnTo>
                  <a:pt x="0" y="1524"/>
                </a:lnTo>
                <a:lnTo>
                  <a:pt x="16764" y="1524"/>
                </a:lnTo>
                <a:lnTo>
                  <a:pt x="16764" y="12192"/>
                </a:lnTo>
                <a:lnTo>
                  <a:pt x="61417" y="12192"/>
                </a:lnTo>
                <a:lnTo>
                  <a:pt x="63198" y="14931"/>
                </a:lnTo>
                <a:lnTo>
                  <a:pt x="63313" y="15240"/>
                </a:lnTo>
                <a:lnTo>
                  <a:pt x="28956" y="15240"/>
                </a:lnTo>
                <a:lnTo>
                  <a:pt x="25908" y="16764"/>
                </a:lnTo>
                <a:lnTo>
                  <a:pt x="19812" y="22860"/>
                </a:lnTo>
                <a:lnTo>
                  <a:pt x="18288" y="29051"/>
                </a:lnTo>
                <a:lnTo>
                  <a:pt x="18288" y="42767"/>
                </a:lnTo>
                <a:lnTo>
                  <a:pt x="19812" y="48863"/>
                </a:lnTo>
                <a:lnTo>
                  <a:pt x="22860" y="53435"/>
                </a:lnTo>
                <a:lnTo>
                  <a:pt x="25908" y="56483"/>
                </a:lnTo>
                <a:lnTo>
                  <a:pt x="30480" y="58007"/>
                </a:lnTo>
                <a:lnTo>
                  <a:pt x="62795" y="58007"/>
                </a:lnTo>
                <a:lnTo>
                  <a:pt x="59436" y="62579"/>
                </a:lnTo>
                <a:lnTo>
                  <a:pt x="18288" y="62579"/>
                </a:lnTo>
                <a:lnTo>
                  <a:pt x="18288" y="97631"/>
                </a:lnTo>
                <a:close/>
              </a:path>
              <a:path w="67309" h="97789">
                <a:moveTo>
                  <a:pt x="62795" y="58007"/>
                </a:moveTo>
                <a:lnTo>
                  <a:pt x="38100" y="58007"/>
                </a:lnTo>
                <a:lnTo>
                  <a:pt x="42672" y="56483"/>
                </a:lnTo>
                <a:lnTo>
                  <a:pt x="44196" y="53435"/>
                </a:lnTo>
                <a:lnTo>
                  <a:pt x="47244" y="50387"/>
                </a:lnTo>
                <a:lnTo>
                  <a:pt x="48750" y="44362"/>
                </a:lnTo>
                <a:lnTo>
                  <a:pt x="48768" y="29051"/>
                </a:lnTo>
                <a:lnTo>
                  <a:pt x="47244" y="24384"/>
                </a:lnTo>
                <a:lnTo>
                  <a:pt x="44196" y="19812"/>
                </a:lnTo>
                <a:lnTo>
                  <a:pt x="41148" y="16764"/>
                </a:lnTo>
                <a:lnTo>
                  <a:pt x="38100" y="15240"/>
                </a:lnTo>
                <a:lnTo>
                  <a:pt x="63313" y="15240"/>
                </a:lnTo>
                <a:lnTo>
                  <a:pt x="65532" y="21157"/>
                </a:lnTo>
                <a:lnTo>
                  <a:pt x="66722" y="28257"/>
                </a:lnTo>
                <a:lnTo>
                  <a:pt x="67056" y="36671"/>
                </a:lnTo>
                <a:lnTo>
                  <a:pt x="66722" y="44362"/>
                </a:lnTo>
                <a:lnTo>
                  <a:pt x="65532" y="51339"/>
                </a:lnTo>
                <a:lnTo>
                  <a:pt x="63198" y="57459"/>
                </a:lnTo>
                <a:lnTo>
                  <a:pt x="62795" y="58007"/>
                </a:lnTo>
                <a:close/>
              </a:path>
              <a:path w="67309" h="97789">
                <a:moveTo>
                  <a:pt x="47244" y="73247"/>
                </a:moveTo>
                <a:lnTo>
                  <a:pt x="35052" y="73247"/>
                </a:lnTo>
                <a:lnTo>
                  <a:pt x="25908" y="68675"/>
                </a:lnTo>
                <a:lnTo>
                  <a:pt x="21336" y="67151"/>
                </a:lnTo>
                <a:lnTo>
                  <a:pt x="18288" y="62579"/>
                </a:lnTo>
                <a:lnTo>
                  <a:pt x="59436" y="62579"/>
                </a:lnTo>
                <a:lnTo>
                  <a:pt x="53340" y="70199"/>
                </a:lnTo>
                <a:lnTo>
                  <a:pt x="47244" y="7324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798099" y="4008788"/>
            <a:ext cx="62865" cy="71756"/>
          </a:xfrm>
          <a:custGeom>
            <a:avLst/>
            <a:gdLst/>
            <a:ahLst/>
            <a:cxnLst/>
            <a:rect l="l" t="t" r="r" b="b"/>
            <a:pathLst>
              <a:path w="62865" h="71754">
                <a:moveTo>
                  <a:pt x="27432" y="71723"/>
                </a:moveTo>
                <a:lnTo>
                  <a:pt x="18288" y="71723"/>
                </a:lnTo>
                <a:lnTo>
                  <a:pt x="13716" y="70199"/>
                </a:lnTo>
                <a:lnTo>
                  <a:pt x="10668" y="68675"/>
                </a:lnTo>
                <a:lnTo>
                  <a:pt x="6096" y="65627"/>
                </a:lnTo>
                <a:lnTo>
                  <a:pt x="3048" y="62579"/>
                </a:lnTo>
                <a:lnTo>
                  <a:pt x="0" y="56483"/>
                </a:lnTo>
                <a:lnTo>
                  <a:pt x="0" y="0"/>
                </a:lnTo>
                <a:lnTo>
                  <a:pt x="18288" y="0"/>
                </a:lnTo>
                <a:lnTo>
                  <a:pt x="18288" y="50387"/>
                </a:lnTo>
                <a:lnTo>
                  <a:pt x="25908" y="58007"/>
                </a:lnTo>
                <a:lnTo>
                  <a:pt x="62579" y="58007"/>
                </a:lnTo>
                <a:lnTo>
                  <a:pt x="62579" y="59531"/>
                </a:lnTo>
                <a:lnTo>
                  <a:pt x="45720" y="59531"/>
                </a:lnTo>
                <a:lnTo>
                  <a:pt x="39624" y="65627"/>
                </a:lnTo>
                <a:lnTo>
                  <a:pt x="35052" y="68675"/>
                </a:lnTo>
                <a:lnTo>
                  <a:pt x="32004" y="70199"/>
                </a:lnTo>
                <a:lnTo>
                  <a:pt x="27432" y="71723"/>
                </a:lnTo>
                <a:close/>
              </a:path>
              <a:path w="62865" h="71754">
                <a:moveTo>
                  <a:pt x="62579" y="58007"/>
                </a:moveTo>
                <a:lnTo>
                  <a:pt x="32004" y="58007"/>
                </a:lnTo>
                <a:lnTo>
                  <a:pt x="38100" y="54959"/>
                </a:lnTo>
                <a:lnTo>
                  <a:pt x="39624" y="53435"/>
                </a:lnTo>
                <a:lnTo>
                  <a:pt x="41148" y="50387"/>
                </a:lnTo>
                <a:lnTo>
                  <a:pt x="42672" y="48863"/>
                </a:lnTo>
                <a:lnTo>
                  <a:pt x="44196" y="45815"/>
                </a:lnTo>
                <a:lnTo>
                  <a:pt x="44196" y="0"/>
                </a:lnTo>
                <a:lnTo>
                  <a:pt x="62579" y="0"/>
                </a:lnTo>
                <a:lnTo>
                  <a:pt x="62579" y="58007"/>
                </a:lnTo>
                <a:close/>
              </a:path>
              <a:path w="62865" h="71754">
                <a:moveTo>
                  <a:pt x="62579" y="70199"/>
                </a:moveTo>
                <a:lnTo>
                  <a:pt x="45720" y="70199"/>
                </a:lnTo>
                <a:lnTo>
                  <a:pt x="45720" y="59531"/>
                </a:lnTo>
                <a:lnTo>
                  <a:pt x="62579" y="59531"/>
                </a:lnTo>
                <a:lnTo>
                  <a:pt x="62579" y="701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878967" y="3982878"/>
            <a:ext cx="67310" cy="97791"/>
          </a:xfrm>
          <a:custGeom>
            <a:avLst/>
            <a:gdLst/>
            <a:ahLst/>
            <a:cxnLst/>
            <a:rect l="l" t="t" r="r" b="b"/>
            <a:pathLst>
              <a:path w="67309" h="97789">
                <a:moveTo>
                  <a:pt x="16764" y="96107"/>
                </a:moveTo>
                <a:lnTo>
                  <a:pt x="0" y="96107"/>
                </a:lnTo>
                <a:lnTo>
                  <a:pt x="0" y="0"/>
                </a:lnTo>
                <a:lnTo>
                  <a:pt x="18288" y="0"/>
                </a:lnTo>
                <a:lnTo>
                  <a:pt x="18288" y="35052"/>
                </a:lnTo>
                <a:lnTo>
                  <a:pt x="60459" y="35052"/>
                </a:lnTo>
                <a:lnTo>
                  <a:pt x="62316" y="38100"/>
                </a:lnTo>
                <a:lnTo>
                  <a:pt x="28956" y="38100"/>
                </a:lnTo>
                <a:lnTo>
                  <a:pt x="19812" y="47244"/>
                </a:lnTo>
                <a:lnTo>
                  <a:pt x="18329" y="51784"/>
                </a:lnTo>
                <a:lnTo>
                  <a:pt x="18288" y="71723"/>
                </a:lnTo>
                <a:lnTo>
                  <a:pt x="21336" y="74771"/>
                </a:lnTo>
                <a:lnTo>
                  <a:pt x="24384" y="80867"/>
                </a:lnTo>
                <a:lnTo>
                  <a:pt x="28956" y="82391"/>
                </a:lnTo>
                <a:lnTo>
                  <a:pt x="62304" y="82391"/>
                </a:lnTo>
                <a:lnTo>
                  <a:pt x="60455" y="85439"/>
                </a:lnTo>
                <a:lnTo>
                  <a:pt x="16764" y="85439"/>
                </a:lnTo>
                <a:lnTo>
                  <a:pt x="16764" y="96107"/>
                </a:lnTo>
                <a:close/>
              </a:path>
              <a:path w="67309" h="97789">
                <a:moveTo>
                  <a:pt x="60459" y="35052"/>
                </a:moveTo>
                <a:lnTo>
                  <a:pt x="18288" y="35052"/>
                </a:lnTo>
                <a:lnTo>
                  <a:pt x="24384" y="27432"/>
                </a:lnTo>
                <a:lnTo>
                  <a:pt x="30480" y="24384"/>
                </a:lnTo>
                <a:lnTo>
                  <a:pt x="45720" y="24384"/>
                </a:lnTo>
                <a:lnTo>
                  <a:pt x="53340" y="27432"/>
                </a:lnTo>
                <a:lnTo>
                  <a:pt x="59531" y="33528"/>
                </a:lnTo>
                <a:lnTo>
                  <a:pt x="60459" y="35052"/>
                </a:lnTo>
                <a:close/>
              </a:path>
              <a:path w="67309" h="97789">
                <a:moveTo>
                  <a:pt x="62304" y="82391"/>
                </a:moveTo>
                <a:lnTo>
                  <a:pt x="38100" y="82391"/>
                </a:lnTo>
                <a:lnTo>
                  <a:pt x="41148" y="80867"/>
                </a:lnTo>
                <a:lnTo>
                  <a:pt x="47244" y="74771"/>
                </a:lnTo>
                <a:lnTo>
                  <a:pt x="48768" y="68675"/>
                </a:lnTo>
                <a:lnTo>
                  <a:pt x="48768" y="53435"/>
                </a:lnTo>
                <a:lnTo>
                  <a:pt x="47244" y="47244"/>
                </a:lnTo>
                <a:lnTo>
                  <a:pt x="38100" y="38100"/>
                </a:lnTo>
                <a:lnTo>
                  <a:pt x="62316" y="38100"/>
                </a:lnTo>
                <a:lnTo>
                  <a:pt x="62650" y="38649"/>
                </a:lnTo>
                <a:lnTo>
                  <a:pt x="65055" y="44779"/>
                </a:lnTo>
                <a:lnTo>
                  <a:pt x="66603" y="51784"/>
                </a:lnTo>
                <a:lnTo>
                  <a:pt x="67151" y="59531"/>
                </a:lnTo>
                <a:lnTo>
                  <a:pt x="66603" y="68103"/>
                </a:lnTo>
                <a:lnTo>
                  <a:pt x="65055" y="75533"/>
                </a:lnTo>
                <a:lnTo>
                  <a:pt x="62650" y="81819"/>
                </a:lnTo>
                <a:lnTo>
                  <a:pt x="62304" y="82391"/>
                </a:lnTo>
                <a:close/>
              </a:path>
              <a:path w="67309" h="97789">
                <a:moveTo>
                  <a:pt x="45720" y="97631"/>
                </a:moveTo>
                <a:lnTo>
                  <a:pt x="35052" y="97631"/>
                </a:lnTo>
                <a:lnTo>
                  <a:pt x="25908" y="94583"/>
                </a:lnTo>
                <a:lnTo>
                  <a:pt x="22860" y="91535"/>
                </a:lnTo>
                <a:lnTo>
                  <a:pt x="19812" y="90011"/>
                </a:lnTo>
                <a:lnTo>
                  <a:pt x="16764" y="85439"/>
                </a:lnTo>
                <a:lnTo>
                  <a:pt x="60455" y="85439"/>
                </a:lnTo>
                <a:lnTo>
                  <a:pt x="59531" y="86963"/>
                </a:lnTo>
                <a:lnTo>
                  <a:pt x="53340" y="94583"/>
                </a:lnTo>
                <a:lnTo>
                  <a:pt x="45720" y="9763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950976" y="4093465"/>
            <a:ext cx="76200" cy="12700"/>
          </a:xfrm>
          <a:custGeom>
            <a:avLst/>
            <a:gdLst/>
            <a:ahLst/>
            <a:cxnLst/>
            <a:rect l="l" t="t" r="r" b="b"/>
            <a:pathLst>
              <a:path w="76200" h="12700">
                <a:moveTo>
                  <a:pt x="0" y="0"/>
                </a:moveTo>
                <a:lnTo>
                  <a:pt x="76200" y="0"/>
                </a:lnTo>
                <a:lnTo>
                  <a:pt x="76200" y="12192"/>
                </a:lnTo>
                <a:lnTo>
                  <a:pt x="0" y="12192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034605" y="4007263"/>
            <a:ext cx="44450" cy="71756"/>
          </a:xfrm>
          <a:custGeom>
            <a:avLst/>
            <a:gdLst/>
            <a:ahLst/>
            <a:cxnLst/>
            <a:rect l="l" t="t" r="r" b="b"/>
            <a:pathLst>
              <a:path w="44450" h="71754">
                <a:moveTo>
                  <a:pt x="41910" y="12192"/>
                </a:moveTo>
                <a:lnTo>
                  <a:pt x="16764" y="12192"/>
                </a:lnTo>
                <a:lnTo>
                  <a:pt x="19812" y="7620"/>
                </a:lnTo>
                <a:lnTo>
                  <a:pt x="24384" y="3048"/>
                </a:lnTo>
                <a:lnTo>
                  <a:pt x="27432" y="1524"/>
                </a:lnTo>
                <a:lnTo>
                  <a:pt x="28956" y="0"/>
                </a:lnTo>
                <a:lnTo>
                  <a:pt x="36576" y="0"/>
                </a:lnTo>
                <a:lnTo>
                  <a:pt x="41148" y="1524"/>
                </a:lnTo>
                <a:lnTo>
                  <a:pt x="44196" y="4572"/>
                </a:lnTo>
                <a:lnTo>
                  <a:pt x="41910" y="12192"/>
                </a:lnTo>
                <a:close/>
              </a:path>
              <a:path w="44450" h="71754">
                <a:moveTo>
                  <a:pt x="18288" y="71723"/>
                </a:moveTo>
                <a:lnTo>
                  <a:pt x="0" y="71723"/>
                </a:lnTo>
                <a:lnTo>
                  <a:pt x="0" y="1524"/>
                </a:lnTo>
                <a:lnTo>
                  <a:pt x="16764" y="1524"/>
                </a:lnTo>
                <a:lnTo>
                  <a:pt x="16764" y="12192"/>
                </a:lnTo>
                <a:lnTo>
                  <a:pt x="41910" y="12192"/>
                </a:lnTo>
                <a:lnTo>
                  <a:pt x="40538" y="16764"/>
                </a:lnTo>
                <a:lnTo>
                  <a:pt x="25908" y="16764"/>
                </a:lnTo>
                <a:lnTo>
                  <a:pt x="24384" y="18288"/>
                </a:lnTo>
                <a:lnTo>
                  <a:pt x="21336" y="19812"/>
                </a:lnTo>
                <a:lnTo>
                  <a:pt x="21336" y="22860"/>
                </a:lnTo>
                <a:lnTo>
                  <a:pt x="19812" y="25908"/>
                </a:lnTo>
                <a:lnTo>
                  <a:pt x="18288" y="30575"/>
                </a:lnTo>
                <a:lnTo>
                  <a:pt x="18288" y="71723"/>
                </a:lnTo>
                <a:close/>
              </a:path>
              <a:path w="44450" h="71754">
                <a:moveTo>
                  <a:pt x="39624" y="19812"/>
                </a:moveTo>
                <a:lnTo>
                  <a:pt x="33528" y="16764"/>
                </a:lnTo>
                <a:lnTo>
                  <a:pt x="40538" y="16764"/>
                </a:lnTo>
                <a:lnTo>
                  <a:pt x="39624" y="198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081850" y="4007262"/>
            <a:ext cx="64135" cy="73659"/>
          </a:xfrm>
          <a:custGeom>
            <a:avLst/>
            <a:gdLst/>
            <a:ahLst/>
            <a:cxnLst/>
            <a:rect l="l" t="t" r="r" b="b"/>
            <a:pathLst>
              <a:path w="64134" h="73660">
                <a:moveTo>
                  <a:pt x="41243" y="73247"/>
                </a:moveTo>
                <a:lnTo>
                  <a:pt x="33623" y="73247"/>
                </a:lnTo>
                <a:lnTo>
                  <a:pt x="25050" y="72413"/>
                </a:lnTo>
                <a:lnTo>
                  <a:pt x="0" y="47339"/>
                </a:lnTo>
                <a:lnTo>
                  <a:pt x="0" y="36671"/>
                </a:lnTo>
                <a:lnTo>
                  <a:pt x="22955" y="0"/>
                </a:lnTo>
                <a:lnTo>
                  <a:pt x="32099" y="0"/>
                </a:lnTo>
                <a:lnTo>
                  <a:pt x="58598" y="13716"/>
                </a:lnTo>
                <a:lnTo>
                  <a:pt x="29051" y="13716"/>
                </a:lnTo>
                <a:lnTo>
                  <a:pt x="26003" y="15240"/>
                </a:lnTo>
                <a:lnTo>
                  <a:pt x="19907" y="21336"/>
                </a:lnTo>
                <a:lnTo>
                  <a:pt x="18383" y="25908"/>
                </a:lnTo>
                <a:lnTo>
                  <a:pt x="18383" y="30575"/>
                </a:lnTo>
                <a:lnTo>
                  <a:pt x="63634" y="30575"/>
                </a:lnTo>
                <a:lnTo>
                  <a:pt x="63769" y="31536"/>
                </a:lnTo>
                <a:lnTo>
                  <a:pt x="64103" y="41243"/>
                </a:lnTo>
                <a:lnTo>
                  <a:pt x="18383" y="41243"/>
                </a:lnTo>
                <a:lnTo>
                  <a:pt x="18383" y="47339"/>
                </a:lnTo>
                <a:lnTo>
                  <a:pt x="19907" y="51911"/>
                </a:lnTo>
                <a:lnTo>
                  <a:pt x="26003" y="58007"/>
                </a:lnTo>
                <a:lnTo>
                  <a:pt x="29051" y="59531"/>
                </a:lnTo>
                <a:lnTo>
                  <a:pt x="61055" y="59531"/>
                </a:lnTo>
                <a:lnTo>
                  <a:pt x="58007" y="64103"/>
                </a:lnTo>
                <a:lnTo>
                  <a:pt x="51911" y="67151"/>
                </a:lnTo>
                <a:lnTo>
                  <a:pt x="47339" y="71723"/>
                </a:lnTo>
                <a:lnTo>
                  <a:pt x="41243" y="73247"/>
                </a:lnTo>
                <a:close/>
              </a:path>
              <a:path w="64134" h="73660">
                <a:moveTo>
                  <a:pt x="63634" y="30575"/>
                </a:moveTo>
                <a:lnTo>
                  <a:pt x="45815" y="30575"/>
                </a:lnTo>
                <a:lnTo>
                  <a:pt x="45815" y="25908"/>
                </a:lnTo>
                <a:lnTo>
                  <a:pt x="44291" y="21336"/>
                </a:lnTo>
                <a:lnTo>
                  <a:pt x="42767" y="18288"/>
                </a:lnTo>
                <a:lnTo>
                  <a:pt x="39719" y="15240"/>
                </a:lnTo>
                <a:lnTo>
                  <a:pt x="36671" y="13716"/>
                </a:lnTo>
                <a:lnTo>
                  <a:pt x="58598" y="13716"/>
                </a:lnTo>
                <a:lnTo>
                  <a:pt x="60245" y="16088"/>
                </a:lnTo>
                <a:lnTo>
                  <a:pt x="62579" y="23098"/>
                </a:lnTo>
                <a:lnTo>
                  <a:pt x="63634" y="30575"/>
                </a:lnTo>
                <a:close/>
              </a:path>
              <a:path w="64134" h="73660">
                <a:moveTo>
                  <a:pt x="61055" y="59531"/>
                </a:moveTo>
                <a:lnTo>
                  <a:pt x="36671" y="59531"/>
                </a:lnTo>
                <a:lnTo>
                  <a:pt x="39719" y="58007"/>
                </a:lnTo>
                <a:lnTo>
                  <a:pt x="44291" y="53435"/>
                </a:lnTo>
                <a:lnTo>
                  <a:pt x="45815" y="48863"/>
                </a:lnTo>
                <a:lnTo>
                  <a:pt x="64103" y="51911"/>
                </a:lnTo>
                <a:lnTo>
                  <a:pt x="61055" y="5953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156620" y="4007262"/>
            <a:ext cx="66040" cy="73659"/>
          </a:xfrm>
          <a:custGeom>
            <a:avLst/>
            <a:gdLst/>
            <a:ahLst/>
            <a:cxnLst/>
            <a:rect l="l" t="t" r="r" b="b"/>
            <a:pathLst>
              <a:path w="66040" h="73660">
                <a:moveTo>
                  <a:pt x="42767" y="73247"/>
                </a:moveTo>
                <a:lnTo>
                  <a:pt x="33623" y="73247"/>
                </a:lnTo>
                <a:lnTo>
                  <a:pt x="26812" y="72651"/>
                </a:lnTo>
                <a:lnTo>
                  <a:pt x="580" y="44291"/>
                </a:lnTo>
                <a:lnTo>
                  <a:pt x="0" y="36671"/>
                </a:lnTo>
                <a:lnTo>
                  <a:pt x="586" y="28924"/>
                </a:lnTo>
                <a:lnTo>
                  <a:pt x="26812" y="595"/>
                </a:lnTo>
                <a:lnTo>
                  <a:pt x="33623" y="0"/>
                </a:lnTo>
                <a:lnTo>
                  <a:pt x="42767" y="0"/>
                </a:lnTo>
                <a:lnTo>
                  <a:pt x="48863" y="1524"/>
                </a:lnTo>
                <a:lnTo>
                  <a:pt x="54959" y="6096"/>
                </a:lnTo>
                <a:lnTo>
                  <a:pt x="59531" y="9144"/>
                </a:lnTo>
                <a:lnTo>
                  <a:pt x="62579" y="15240"/>
                </a:lnTo>
                <a:lnTo>
                  <a:pt x="30575" y="15240"/>
                </a:lnTo>
                <a:lnTo>
                  <a:pt x="26003" y="16764"/>
                </a:lnTo>
                <a:lnTo>
                  <a:pt x="22955" y="19812"/>
                </a:lnTo>
                <a:lnTo>
                  <a:pt x="21431" y="22860"/>
                </a:lnTo>
                <a:lnTo>
                  <a:pt x="19907" y="27527"/>
                </a:lnTo>
                <a:lnTo>
                  <a:pt x="19931" y="44362"/>
                </a:lnTo>
                <a:lnTo>
                  <a:pt x="22955" y="53435"/>
                </a:lnTo>
                <a:lnTo>
                  <a:pt x="26003" y="56483"/>
                </a:lnTo>
                <a:lnTo>
                  <a:pt x="30575" y="58007"/>
                </a:lnTo>
                <a:lnTo>
                  <a:pt x="63341" y="58007"/>
                </a:lnTo>
                <a:lnTo>
                  <a:pt x="61055" y="62579"/>
                </a:lnTo>
                <a:lnTo>
                  <a:pt x="54959" y="67151"/>
                </a:lnTo>
                <a:lnTo>
                  <a:pt x="50387" y="70199"/>
                </a:lnTo>
                <a:lnTo>
                  <a:pt x="42767" y="73247"/>
                </a:lnTo>
                <a:close/>
              </a:path>
              <a:path w="66040" h="73660">
                <a:moveTo>
                  <a:pt x="47339" y="25908"/>
                </a:moveTo>
                <a:lnTo>
                  <a:pt x="45815" y="21336"/>
                </a:lnTo>
                <a:lnTo>
                  <a:pt x="45815" y="19812"/>
                </a:lnTo>
                <a:lnTo>
                  <a:pt x="41243" y="15240"/>
                </a:lnTo>
                <a:lnTo>
                  <a:pt x="62579" y="15240"/>
                </a:lnTo>
                <a:lnTo>
                  <a:pt x="65627" y="22860"/>
                </a:lnTo>
                <a:lnTo>
                  <a:pt x="47339" y="25908"/>
                </a:lnTo>
                <a:close/>
              </a:path>
              <a:path w="66040" h="73660">
                <a:moveTo>
                  <a:pt x="63341" y="58007"/>
                </a:moveTo>
                <a:lnTo>
                  <a:pt x="38195" y="58007"/>
                </a:lnTo>
                <a:lnTo>
                  <a:pt x="41243" y="56483"/>
                </a:lnTo>
                <a:lnTo>
                  <a:pt x="42767" y="54959"/>
                </a:lnTo>
                <a:lnTo>
                  <a:pt x="45815" y="53435"/>
                </a:lnTo>
                <a:lnTo>
                  <a:pt x="47339" y="48863"/>
                </a:lnTo>
                <a:lnTo>
                  <a:pt x="47339" y="44291"/>
                </a:lnTo>
                <a:lnTo>
                  <a:pt x="65627" y="47339"/>
                </a:lnTo>
                <a:lnTo>
                  <a:pt x="64103" y="56483"/>
                </a:lnTo>
                <a:lnTo>
                  <a:pt x="63341" y="580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225296" y="3981355"/>
            <a:ext cx="2734532" cy="12430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3974592" y="4059935"/>
            <a:ext cx="20320" cy="20320"/>
          </a:xfrm>
          <a:custGeom>
            <a:avLst/>
            <a:gdLst/>
            <a:ahLst/>
            <a:cxnLst/>
            <a:rect l="l" t="t" r="r" b="b"/>
            <a:pathLst>
              <a:path w="20320" h="20320">
                <a:moveTo>
                  <a:pt x="0" y="0"/>
                </a:moveTo>
                <a:lnTo>
                  <a:pt x="19812" y="0"/>
                </a:lnTo>
                <a:lnTo>
                  <a:pt x="19812" y="19812"/>
                </a:lnTo>
                <a:lnTo>
                  <a:pt x="0" y="19812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561594" y="4278821"/>
            <a:ext cx="1356550" cy="9763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969961" y="4278822"/>
            <a:ext cx="85439" cy="94583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2110358" y="4303203"/>
            <a:ext cx="61594" cy="97791"/>
          </a:xfrm>
          <a:custGeom>
            <a:avLst/>
            <a:gdLst/>
            <a:ahLst/>
            <a:cxnLst/>
            <a:rect l="l" t="t" r="r" b="b"/>
            <a:pathLst>
              <a:path w="61594" h="97789">
                <a:moveTo>
                  <a:pt x="22145" y="10668"/>
                </a:moveTo>
                <a:lnTo>
                  <a:pt x="10668" y="10668"/>
                </a:lnTo>
                <a:lnTo>
                  <a:pt x="16764" y="4572"/>
                </a:lnTo>
                <a:lnTo>
                  <a:pt x="19812" y="3048"/>
                </a:lnTo>
                <a:lnTo>
                  <a:pt x="22955" y="1524"/>
                </a:lnTo>
                <a:lnTo>
                  <a:pt x="26003" y="0"/>
                </a:lnTo>
                <a:lnTo>
                  <a:pt x="36671" y="0"/>
                </a:lnTo>
                <a:lnTo>
                  <a:pt x="42767" y="1524"/>
                </a:lnTo>
                <a:lnTo>
                  <a:pt x="47339" y="4572"/>
                </a:lnTo>
                <a:lnTo>
                  <a:pt x="51911" y="9144"/>
                </a:lnTo>
                <a:lnTo>
                  <a:pt x="24479" y="9144"/>
                </a:lnTo>
                <a:lnTo>
                  <a:pt x="22145" y="10668"/>
                </a:lnTo>
                <a:close/>
              </a:path>
              <a:path w="61594" h="97789">
                <a:moveTo>
                  <a:pt x="12192" y="97631"/>
                </a:moveTo>
                <a:lnTo>
                  <a:pt x="0" y="97631"/>
                </a:lnTo>
                <a:lnTo>
                  <a:pt x="0" y="1524"/>
                </a:lnTo>
                <a:lnTo>
                  <a:pt x="10668" y="1524"/>
                </a:lnTo>
                <a:lnTo>
                  <a:pt x="10668" y="10668"/>
                </a:lnTo>
                <a:lnTo>
                  <a:pt x="22145" y="10668"/>
                </a:lnTo>
                <a:lnTo>
                  <a:pt x="19812" y="12192"/>
                </a:lnTo>
                <a:lnTo>
                  <a:pt x="16764" y="16764"/>
                </a:lnTo>
                <a:lnTo>
                  <a:pt x="12192" y="21336"/>
                </a:lnTo>
                <a:lnTo>
                  <a:pt x="10668" y="27432"/>
                </a:lnTo>
                <a:lnTo>
                  <a:pt x="10668" y="45815"/>
                </a:lnTo>
                <a:lnTo>
                  <a:pt x="12192" y="51911"/>
                </a:lnTo>
                <a:lnTo>
                  <a:pt x="16764" y="56483"/>
                </a:lnTo>
                <a:lnTo>
                  <a:pt x="19812" y="61055"/>
                </a:lnTo>
                <a:lnTo>
                  <a:pt x="24479" y="62579"/>
                </a:lnTo>
                <a:lnTo>
                  <a:pt x="52419" y="62579"/>
                </a:lnTo>
                <a:lnTo>
                  <a:pt x="51403" y="64103"/>
                </a:lnTo>
                <a:lnTo>
                  <a:pt x="12192" y="64103"/>
                </a:lnTo>
                <a:lnTo>
                  <a:pt x="12192" y="97631"/>
                </a:lnTo>
                <a:close/>
              </a:path>
              <a:path w="61594" h="97789">
                <a:moveTo>
                  <a:pt x="52419" y="62579"/>
                </a:moveTo>
                <a:lnTo>
                  <a:pt x="35147" y="62579"/>
                </a:lnTo>
                <a:lnTo>
                  <a:pt x="39719" y="61055"/>
                </a:lnTo>
                <a:lnTo>
                  <a:pt x="45815" y="51911"/>
                </a:lnTo>
                <a:lnTo>
                  <a:pt x="48863" y="44291"/>
                </a:lnTo>
                <a:lnTo>
                  <a:pt x="48863" y="27432"/>
                </a:lnTo>
                <a:lnTo>
                  <a:pt x="45815" y="19812"/>
                </a:lnTo>
                <a:lnTo>
                  <a:pt x="42767" y="15240"/>
                </a:lnTo>
                <a:lnTo>
                  <a:pt x="39719" y="12192"/>
                </a:lnTo>
                <a:lnTo>
                  <a:pt x="35147" y="9144"/>
                </a:lnTo>
                <a:lnTo>
                  <a:pt x="51911" y="9144"/>
                </a:lnTo>
                <a:lnTo>
                  <a:pt x="54959" y="12192"/>
                </a:lnTo>
                <a:lnTo>
                  <a:pt x="56483" y="16764"/>
                </a:lnTo>
                <a:lnTo>
                  <a:pt x="59531" y="22860"/>
                </a:lnTo>
                <a:lnTo>
                  <a:pt x="61055" y="28956"/>
                </a:lnTo>
                <a:lnTo>
                  <a:pt x="61055" y="42767"/>
                </a:lnTo>
                <a:lnTo>
                  <a:pt x="59531" y="48863"/>
                </a:lnTo>
                <a:lnTo>
                  <a:pt x="53435" y="61055"/>
                </a:lnTo>
                <a:lnTo>
                  <a:pt x="52419" y="62579"/>
                </a:lnTo>
                <a:close/>
              </a:path>
              <a:path w="61594" h="97789">
                <a:moveTo>
                  <a:pt x="35147" y="73247"/>
                </a:moveTo>
                <a:lnTo>
                  <a:pt x="26003" y="73247"/>
                </a:lnTo>
                <a:lnTo>
                  <a:pt x="22955" y="71723"/>
                </a:lnTo>
                <a:lnTo>
                  <a:pt x="19812" y="70199"/>
                </a:lnTo>
                <a:lnTo>
                  <a:pt x="16764" y="68675"/>
                </a:lnTo>
                <a:lnTo>
                  <a:pt x="12192" y="64103"/>
                </a:lnTo>
                <a:lnTo>
                  <a:pt x="51403" y="64103"/>
                </a:lnTo>
                <a:lnTo>
                  <a:pt x="50387" y="65627"/>
                </a:lnTo>
                <a:lnTo>
                  <a:pt x="45815" y="68675"/>
                </a:lnTo>
                <a:lnTo>
                  <a:pt x="41243" y="70199"/>
                </a:lnTo>
                <a:lnTo>
                  <a:pt x="35147" y="7324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2185130" y="4304729"/>
            <a:ext cx="55244" cy="71756"/>
          </a:xfrm>
          <a:custGeom>
            <a:avLst/>
            <a:gdLst/>
            <a:ahLst/>
            <a:cxnLst/>
            <a:rect l="l" t="t" r="r" b="b"/>
            <a:pathLst>
              <a:path w="55244" h="71754">
                <a:moveTo>
                  <a:pt x="22955" y="71723"/>
                </a:moveTo>
                <a:lnTo>
                  <a:pt x="18288" y="71723"/>
                </a:lnTo>
                <a:lnTo>
                  <a:pt x="12192" y="68675"/>
                </a:lnTo>
                <a:lnTo>
                  <a:pt x="7620" y="67151"/>
                </a:lnTo>
                <a:lnTo>
                  <a:pt x="1524" y="61055"/>
                </a:lnTo>
                <a:lnTo>
                  <a:pt x="1524" y="58007"/>
                </a:lnTo>
                <a:lnTo>
                  <a:pt x="0" y="53435"/>
                </a:lnTo>
                <a:lnTo>
                  <a:pt x="0" y="0"/>
                </a:lnTo>
                <a:lnTo>
                  <a:pt x="10668" y="0"/>
                </a:lnTo>
                <a:lnTo>
                  <a:pt x="10668" y="48863"/>
                </a:lnTo>
                <a:lnTo>
                  <a:pt x="12192" y="50387"/>
                </a:lnTo>
                <a:lnTo>
                  <a:pt x="12192" y="53435"/>
                </a:lnTo>
                <a:lnTo>
                  <a:pt x="13716" y="56483"/>
                </a:lnTo>
                <a:lnTo>
                  <a:pt x="16764" y="58007"/>
                </a:lnTo>
                <a:lnTo>
                  <a:pt x="18288" y="59531"/>
                </a:lnTo>
                <a:lnTo>
                  <a:pt x="21431" y="61055"/>
                </a:lnTo>
                <a:lnTo>
                  <a:pt x="44369" y="61055"/>
                </a:lnTo>
                <a:lnTo>
                  <a:pt x="40957" y="64650"/>
                </a:lnTo>
                <a:lnTo>
                  <a:pt x="35528" y="68484"/>
                </a:lnTo>
                <a:lnTo>
                  <a:pt x="29527" y="70889"/>
                </a:lnTo>
                <a:lnTo>
                  <a:pt x="22955" y="71723"/>
                </a:lnTo>
                <a:close/>
              </a:path>
              <a:path w="55244" h="71754">
                <a:moveTo>
                  <a:pt x="44369" y="61055"/>
                </a:moveTo>
                <a:lnTo>
                  <a:pt x="29051" y="61055"/>
                </a:lnTo>
                <a:lnTo>
                  <a:pt x="38195" y="56483"/>
                </a:lnTo>
                <a:lnTo>
                  <a:pt x="41243" y="53435"/>
                </a:lnTo>
                <a:lnTo>
                  <a:pt x="41243" y="50387"/>
                </a:lnTo>
                <a:lnTo>
                  <a:pt x="42767" y="47339"/>
                </a:lnTo>
                <a:lnTo>
                  <a:pt x="44291" y="42767"/>
                </a:lnTo>
                <a:lnTo>
                  <a:pt x="44291" y="0"/>
                </a:lnTo>
                <a:lnTo>
                  <a:pt x="54959" y="0"/>
                </a:lnTo>
                <a:lnTo>
                  <a:pt x="54959" y="59531"/>
                </a:lnTo>
                <a:lnTo>
                  <a:pt x="45815" y="59531"/>
                </a:lnTo>
                <a:lnTo>
                  <a:pt x="44369" y="61055"/>
                </a:lnTo>
                <a:close/>
              </a:path>
              <a:path w="55244" h="71754">
                <a:moveTo>
                  <a:pt x="54959" y="68675"/>
                </a:moveTo>
                <a:lnTo>
                  <a:pt x="45815" y="68675"/>
                </a:lnTo>
                <a:lnTo>
                  <a:pt x="45815" y="59531"/>
                </a:lnTo>
                <a:lnTo>
                  <a:pt x="54959" y="59531"/>
                </a:lnTo>
                <a:lnTo>
                  <a:pt x="54959" y="6867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2258377" y="4278819"/>
            <a:ext cx="61594" cy="97791"/>
          </a:xfrm>
          <a:custGeom>
            <a:avLst/>
            <a:gdLst/>
            <a:ahLst/>
            <a:cxnLst/>
            <a:rect l="l" t="t" r="r" b="b"/>
            <a:pathLst>
              <a:path w="61594" h="97789">
                <a:moveTo>
                  <a:pt x="12192" y="94583"/>
                </a:moveTo>
                <a:lnTo>
                  <a:pt x="0" y="94583"/>
                </a:lnTo>
                <a:lnTo>
                  <a:pt x="0" y="0"/>
                </a:lnTo>
                <a:lnTo>
                  <a:pt x="12192" y="0"/>
                </a:lnTo>
                <a:lnTo>
                  <a:pt x="12192" y="33528"/>
                </a:lnTo>
                <a:lnTo>
                  <a:pt x="24479" y="33528"/>
                </a:lnTo>
                <a:lnTo>
                  <a:pt x="21336" y="36576"/>
                </a:lnTo>
                <a:lnTo>
                  <a:pt x="16764" y="41148"/>
                </a:lnTo>
                <a:lnTo>
                  <a:pt x="13716" y="45720"/>
                </a:lnTo>
                <a:lnTo>
                  <a:pt x="10668" y="51816"/>
                </a:lnTo>
                <a:lnTo>
                  <a:pt x="10668" y="68675"/>
                </a:lnTo>
                <a:lnTo>
                  <a:pt x="12192" y="74771"/>
                </a:lnTo>
                <a:lnTo>
                  <a:pt x="15240" y="77819"/>
                </a:lnTo>
                <a:lnTo>
                  <a:pt x="18288" y="83915"/>
                </a:lnTo>
                <a:lnTo>
                  <a:pt x="22955" y="86963"/>
                </a:lnTo>
                <a:lnTo>
                  <a:pt x="12192" y="86963"/>
                </a:lnTo>
                <a:lnTo>
                  <a:pt x="12192" y="94583"/>
                </a:lnTo>
                <a:close/>
              </a:path>
              <a:path w="61594" h="97789">
                <a:moveTo>
                  <a:pt x="39719" y="97631"/>
                </a:moveTo>
                <a:lnTo>
                  <a:pt x="22955" y="97631"/>
                </a:lnTo>
                <a:lnTo>
                  <a:pt x="16764" y="93059"/>
                </a:lnTo>
                <a:lnTo>
                  <a:pt x="12192" y="86963"/>
                </a:lnTo>
                <a:lnTo>
                  <a:pt x="35147" y="86963"/>
                </a:lnTo>
                <a:lnTo>
                  <a:pt x="39719" y="85439"/>
                </a:lnTo>
                <a:lnTo>
                  <a:pt x="42767" y="80867"/>
                </a:lnTo>
                <a:lnTo>
                  <a:pt x="47339" y="76295"/>
                </a:lnTo>
                <a:lnTo>
                  <a:pt x="48863" y="70199"/>
                </a:lnTo>
                <a:lnTo>
                  <a:pt x="48863" y="51816"/>
                </a:lnTo>
                <a:lnTo>
                  <a:pt x="47339" y="44196"/>
                </a:lnTo>
                <a:lnTo>
                  <a:pt x="42767" y="41148"/>
                </a:lnTo>
                <a:lnTo>
                  <a:pt x="39719" y="36576"/>
                </a:lnTo>
                <a:lnTo>
                  <a:pt x="35147" y="33528"/>
                </a:lnTo>
                <a:lnTo>
                  <a:pt x="12192" y="33528"/>
                </a:lnTo>
                <a:lnTo>
                  <a:pt x="16764" y="27432"/>
                </a:lnTo>
                <a:lnTo>
                  <a:pt x="22955" y="24384"/>
                </a:lnTo>
                <a:lnTo>
                  <a:pt x="35147" y="24384"/>
                </a:lnTo>
                <a:lnTo>
                  <a:pt x="39719" y="25908"/>
                </a:lnTo>
                <a:lnTo>
                  <a:pt x="42767" y="27432"/>
                </a:lnTo>
                <a:lnTo>
                  <a:pt x="47339" y="28956"/>
                </a:lnTo>
                <a:lnTo>
                  <a:pt x="50387" y="30480"/>
                </a:lnTo>
                <a:lnTo>
                  <a:pt x="53435" y="33528"/>
                </a:lnTo>
                <a:lnTo>
                  <a:pt x="54959" y="38100"/>
                </a:lnTo>
                <a:lnTo>
                  <a:pt x="56483" y="41148"/>
                </a:lnTo>
                <a:lnTo>
                  <a:pt x="61055" y="54864"/>
                </a:lnTo>
                <a:lnTo>
                  <a:pt x="61055" y="59436"/>
                </a:lnTo>
                <a:lnTo>
                  <a:pt x="45815" y="93059"/>
                </a:lnTo>
                <a:lnTo>
                  <a:pt x="39719" y="9763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2322577" y="4277297"/>
            <a:ext cx="3727799" cy="124016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569213" y="4708969"/>
            <a:ext cx="52069" cy="85725"/>
          </a:xfrm>
          <a:custGeom>
            <a:avLst/>
            <a:gdLst/>
            <a:ahLst/>
            <a:cxnLst/>
            <a:rect l="l" t="t" r="r" b="b"/>
            <a:pathLst>
              <a:path w="52070" h="85725">
                <a:moveTo>
                  <a:pt x="51816" y="9144"/>
                </a:moveTo>
                <a:lnTo>
                  <a:pt x="0" y="9144"/>
                </a:lnTo>
                <a:lnTo>
                  <a:pt x="0" y="0"/>
                </a:lnTo>
                <a:lnTo>
                  <a:pt x="51816" y="0"/>
                </a:lnTo>
                <a:lnTo>
                  <a:pt x="51816" y="9144"/>
                </a:lnTo>
                <a:close/>
              </a:path>
              <a:path w="52070" h="85725">
                <a:moveTo>
                  <a:pt x="32004" y="74676"/>
                </a:moveTo>
                <a:lnTo>
                  <a:pt x="19812" y="74676"/>
                </a:lnTo>
                <a:lnTo>
                  <a:pt x="19812" y="9144"/>
                </a:lnTo>
                <a:lnTo>
                  <a:pt x="32004" y="9144"/>
                </a:lnTo>
                <a:lnTo>
                  <a:pt x="32004" y="74676"/>
                </a:lnTo>
                <a:close/>
              </a:path>
              <a:path w="52070" h="85725">
                <a:moveTo>
                  <a:pt x="51816" y="85439"/>
                </a:moveTo>
                <a:lnTo>
                  <a:pt x="0" y="85439"/>
                </a:lnTo>
                <a:lnTo>
                  <a:pt x="0" y="74676"/>
                </a:lnTo>
                <a:lnTo>
                  <a:pt x="51816" y="74676"/>
                </a:lnTo>
                <a:lnTo>
                  <a:pt x="51816" y="8543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642461" y="4727256"/>
            <a:ext cx="52069" cy="67310"/>
          </a:xfrm>
          <a:custGeom>
            <a:avLst/>
            <a:gdLst/>
            <a:ahLst/>
            <a:cxnLst/>
            <a:rect l="l" t="t" r="r" b="b"/>
            <a:pathLst>
              <a:path w="52070" h="67310">
                <a:moveTo>
                  <a:pt x="21336" y="12192"/>
                </a:moveTo>
                <a:lnTo>
                  <a:pt x="10668" y="12192"/>
                </a:lnTo>
                <a:lnTo>
                  <a:pt x="12192" y="9144"/>
                </a:lnTo>
                <a:lnTo>
                  <a:pt x="13716" y="7620"/>
                </a:lnTo>
                <a:lnTo>
                  <a:pt x="16764" y="6096"/>
                </a:lnTo>
                <a:lnTo>
                  <a:pt x="19812" y="3048"/>
                </a:lnTo>
                <a:lnTo>
                  <a:pt x="21336" y="3048"/>
                </a:lnTo>
                <a:lnTo>
                  <a:pt x="22860" y="1524"/>
                </a:lnTo>
                <a:lnTo>
                  <a:pt x="24384" y="1524"/>
                </a:lnTo>
                <a:lnTo>
                  <a:pt x="25908" y="0"/>
                </a:lnTo>
                <a:lnTo>
                  <a:pt x="38100" y="0"/>
                </a:lnTo>
                <a:lnTo>
                  <a:pt x="44196" y="1524"/>
                </a:lnTo>
                <a:lnTo>
                  <a:pt x="47244" y="6096"/>
                </a:lnTo>
                <a:lnTo>
                  <a:pt x="50292" y="9144"/>
                </a:lnTo>
                <a:lnTo>
                  <a:pt x="27432" y="9144"/>
                </a:lnTo>
                <a:lnTo>
                  <a:pt x="25908" y="10668"/>
                </a:lnTo>
                <a:lnTo>
                  <a:pt x="22860" y="10668"/>
                </a:lnTo>
                <a:lnTo>
                  <a:pt x="21336" y="12192"/>
                </a:lnTo>
                <a:close/>
              </a:path>
              <a:path w="52070" h="67310">
                <a:moveTo>
                  <a:pt x="10668" y="67151"/>
                </a:moveTo>
                <a:lnTo>
                  <a:pt x="0" y="67151"/>
                </a:lnTo>
                <a:lnTo>
                  <a:pt x="0" y="1524"/>
                </a:lnTo>
                <a:lnTo>
                  <a:pt x="10668" y="1524"/>
                </a:lnTo>
                <a:lnTo>
                  <a:pt x="10668" y="12192"/>
                </a:lnTo>
                <a:lnTo>
                  <a:pt x="21336" y="12192"/>
                </a:lnTo>
                <a:lnTo>
                  <a:pt x="10668" y="22860"/>
                </a:lnTo>
                <a:lnTo>
                  <a:pt x="10668" y="67151"/>
                </a:lnTo>
                <a:close/>
              </a:path>
              <a:path w="52070" h="67310">
                <a:moveTo>
                  <a:pt x="51816" y="67151"/>
                </a:moveTo>
                <a:lnTo>
                  <a:pt x="41148" y="67151"/>
                </a:lnTo>
                <a:lnTo>
                  <a:pt x="41148" y="19812"/>
                </a:lnTo>
                <a:lnTo>
                  <a:pt x="39624" y="15240"/>
                </a:lnTo>
                <a:lnTo>
                  <a:pt x="38100" y="13716"/>
                </a:lnTo>
                <a:lnTo>
                  <a:pt x="36576" y="10668"/>
                </a:lnTo>
                <a:lnTo>
                  <a:pt x="33528" y="9144"/>
                </a:lnTo>
                <a:lnTo>
                  <a:pt x="50292" y="9144"/>
                </a:lnTo>
                <a:lnTo>
                  <a:pt x="51816" y="15240"/>
                </a:lnTo>
                <a:lnTo>
                  <a:pt x="51816" y="671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801147" y="4699668"/>
            <a:ext cx="32384" cy="8889"/>
          </a:xfrm>
          <a:custGeom>
            <a:avLst/>
            <a:gdLst/>
            <a:ahLst/>
            <a:cxnLst/>
            <a:rect l="l" t="t" r="r" b="b"/>
            <a:pathLst>
              <a:path w="32384" h="8889">
                <a:moveTo>
                  <a:pt x="0" y="0"/>
                </a:moveTo>
                <a:lnTo>
                  <a:pt x="32004" y="0"/>
                </a:lnTo>
                <a:lnTo>
                  <a:pt x="32004" y="8890"/>
                </a:lnTo>
                <a:lnTo>
                  <a:pt x="0" y="889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806481" y="4708556"/>
            <a:ext cx="0" cy="102871"/>
          </a:xfrm>
          <a:custGeom>
            <a:avLst/>
            <a:gdLst/>
            <a:ahLst/>
            <a:cxnLst/>
            <a:rect l="l" t="t" r="r" b="b"/>
            <a:pathLst>
              <a:path h="102870">
                <a:moveTo>
                  <a:pt x="0" y="0"/>
                </a:moveTo>
                <a:lnTo>
                  <a:pt x="0" y="102870"/>
                </a:lnTo>
              </a:path>
            </a:pathLst>
          </a:custGeom>
          <a:ln w="1066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801147" y="4811428"/>
            <a:ext cx="32384" cy="8889"/>
          </a:xfrm>
          <a:custGeom>
            <a:avLst/>
            <a:gdLst/>
            <a:ahLst/>
            <a:cxnLst/>
            <a:rect l="l" t="t" r="r" b="b"/>
            <a:pathLst>
              <a:path w="32384" h="8889">
                <a:moveTo>
                  <a:pt x="0" y="0"/>
                </a:moveTo>
                <a:lnTo>
                  <a:pt x="32004" y="0"/>
                </a:lnTo>
                <a:lnTo>
                  <a:pt x="32004" y="8889"/>
                </a:lnTo>
                <a:lnTo>
                  <a:pt x="0" y="888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860679" y="4707446"/>
            <a:ext cx="129635" cy="86963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1017841" y="4699668"/>
            <a:ext cx="32384" cy="8889"/>
          </a:xfrm>
          <a:custGeom>
            <a:avLst/>
            <a:gdLst/>
            <a:ahLst/>
            <a:cxnLst/>
            <a:rect l="l" t="t" r="r" b="b"/>
            <a:pathLst>
              <a:path w="32384" h="8889">
                <a:moveTo>
                  <a:pt x="0" y="0"/>
                </a:moveTo>
                <a:lnTo>
                  <a:pt x="32004" y="0"/>
                </a:lnTo>
                <a:lnTo>
                  <a:pt x="32004" y="8890"/>
                </a:lnTo>
                <a:lnTo>
                  <a:pt x="0" y="889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1044511" y="4708556"/>
            <a:ext cx="0" cy="102871"/>
          </a:xfrm>
          <a:custGeom>
            <a:avLst/>
            <a:gdLst/>
            <a:ahLst/>
            <a:cxnLst/>
            <a:rect l="l" t="t" r="r" b="b"/>
            <a:pathLst>
              <a:path h="102870">
                <a:moveTo>
                  <a:pt x="0" y="0"/>
                </a:moveTo>
                <a:lnTo>
                  <a:pt x="0" y="102870"/>
                </a:lnTo>
              </a:path>
            </a:pathLst>
          </a:custGeom>
          <a:ln w="1066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1017841" y="4811428"/>
            <a:ext cx="32384" cy="8889"/>
          </a:xfrm>
          <a:custGeom>
            <a:avLst/>
            <a:gdLst/>
            <a:ahLst/>
            <a:cxnLst/>
            <a:rect l="l" t="t" r="r" b="b"/>
            <a:pathLst>
              <a:path w="32384" h="8889">
                <a:moveTo>
                  <a:pt x="0" y="0"/>
                </a:moveTo>
                <a:lnTo>
                  <a:pt x="32004" y="0"/>
                </a:lnTo>
                <a:lnTo>
                  <a:pt x="32004" y="8889"/>
                </a:lnTo>
                <a:lnTo>
                  <a:pt x="0" y="888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1098708" y="4727256"/>
            <a:ext cx="20320" cy="67310"/>
          </a:xfrm>
          <a:custGeom>
            <a:avLst/>
            <a:gdLst/>
            <a:ahLst/>
            <a:cxnLst/>
            <a:rect l="l" t="t" r="r" b="b"/>
            <a:pathLst>
              <a:path w="20319" h="67310">
                <a:moveTo>
                  <a:pt x="16764" y="3048"/>
                </a:moveTo>
                <a:lnTo>
                  <a:pt x="3048" y="3048"/>
                </a:lnTo>
                <a:lnTo>
                  <a:pt x="6096" y="0"/>
                </a:lnTo>
                <a:lnTo>
                  <a:pt x="13716" y="0"/>
                </a:lnTo>
                <a:lnTo>
                  <a:pt x="15240" y="1524"/>
                </a:lnTo>
                <a:lnTo>
                  <a:pt x="16764" y="1524"/>
                </a:lnTo>
                <a:lnTo>
                  <a:pt x="16764" y="3048"/>
                </a:lnTo>
                <a:close/>
              </a:path>
              <a:path w="20319" h="67310">
                <a:moveTo>
                  <a:pt x="16764" y="18288"/>
                </a:moveTo>
                <a:lnTo>
                  <a:pt x="4572" y="18288"/>
                </a:lnTo>
                <a:lnTo>
                  <a:pt x="0" y="13716"/>
                </a:lnTo>
                <a:lnTo>
                  <a:pt x="0" y="6096"/>
                </a:lnTo>
                <a:lnTo>
                  <a:pt x="1524" y="4572"/>
                </a:lnTo>
                <a:lnTo>
                  <a:pt x="1524" y="3048"/>
                </a:lnTo>
                <a:lnTo>
                  <a:pt x="18288" y="3048"/>
                </a:lnTo>
                <a:lnTo>
                  <a:pt x="18288" y="4572"/>
                </a:lnTo>
                <a:lnTo>
                  <a:pt x="19812" y="6096"/>
                </a:lnTo>
                <a:lnTo>
                  <a:pt x="19812" y="13716"/>
                </a:lnTo>
                <a:lnTo>
                  <a:pt x="16764" y="16764"/>
                </a:lnTo>
                <a:lnTo>
                  <a:pt x="16764" y="18288"/>
                </a:lnTo>
                <a:close/>
              </a:path>
              <a:path w="20319" h="67310">
                <a:moveTo>
                  <a:pt x="12192" y="19812"/>
                </a:moveTo>
                <a:lnTo>
                  <a:pt x="7620" y="19812"/>
                </a:lnTo>
                <a:lnTo>
                  <a:pt x="6096" y="18288"/>
                </a:lnTo>
                <a:lnTo>
                  <a:pt x="13716" y="18288"/>
                </a:lnTo>
                <a:lnTo>
                  <a:pt x="12192" y="19812"/>
                </a:lnTo>
                <a:close/>
              </a:path>
              <a:path w="20319" h="67310">
                <a:moveTo>
                  <a:pt x="13716" y="48863"/>
                </a:moveTo>
                <a:lnTo>
                  <a:pt x="6096" y="48863"/>
                </a:lnTo>
                <a:lnTo>
                  <a:pt x="7620" y="47339"/>
                </a:lnTo>
                <a:lnTo>
                  <a:pt x="12192" y="47339"/>
                </a:lnTo>
                <a:lnTo>
                  <a:pt x="13716" y="48863"/>
                </a:lnTo>
                <a:close/>
              </a:path>
              <a:path w="20319" h="67310">
                <a:moveTo>
                  <a:pt x="18288" y="64103"/>
                </a:moveTo>
                <a:lnTo>
                  <a:pt x="1524" y="64103"/>
                </a:lnTo>
                <a:lnTo>
                  <a:pt x="1524" y="62579"/>
                </a:lnTo>
                <a:lnTo>
                  <a:pt x="0" y="61055"/>
                </a:lnTo>
                <a:lnTo>
                  <a:pt x="0" y="53435"/>
                </a:lnTo>
                <a:lnTo>
                  <a:pt x="3048" y="50387"/>
                </a:lnTo>
                <a:lnTo>
                  <a:pt x="4572" y="50387"/>
                </a:lnTo>
                <a:lnTo>
                  <a:pt x="4572" y="48863"/>
                </a:lnTo>
                <a:lnTo>
                  <a:pt x="15240" y="48863"/>
                </a:lnTo>
                <a:lnTo>
                  <a:pt x="19812" y="53435"/>
                </a:lnTo>
                <a:lnTo>
                  <a:pt x="19812" y="61055"/>
                </a:lnTo>
                <a:lnTo>
                  <a:pt x="18288" y="62579"/>
                </a:lnTo>
                <a:lnTo>
                  <a:pt x="18288" y="64103"/>
                </a:lnTo>
                <a:close/>
              </a:path>
              <a:path w="20319" h="67310">
                <a:moveTo>
                  <a:pt x="13716" y="67151"/>
                </a:moveTo>
                <a:lnTo>
                  <a:pt x="6096" y="67151"/>
                </a:lnTo>
                <a:lnTo>
                  <a:pt x="3048" y="64103"/>
                </a:lnTo>
                <a:lnTo>
                  <a:pt x="16764" y="64103"/>
                </a:lnTo>
                <a:lnTo>
                  <a:pt x="16764" y="65627"/>
                </a:lnTo>
                <a:lnTo>
                  <a:pt x="15240" y="65627"/>
                </a:lnTo>
                <a:lnTo>
                  <a:pt x="13716" y="671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504344" y="4879081"/>
            <a:ext cx="6573783" cy="77334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581406" y="1561847"/>
            <a:ext cx="854487" cy="282383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1297019" y="1569625"/>
            <a:ext cx="575310" cy="86963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1957768" y="1569625"/>
            <a:ext cx="575310" cy="86963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2636805" y="1635251"/>
            <a:ext cx="21590" cy="21590"/>
          </a:xfrm>
          <a:custGeom>
            <a:avLst/>
            <a:gdLst/>
            <a:ahLst/>
            <a:cxnLst/>
            <a:rect l="l" t="t" r="r" b="b"/>
            <a:pathLst>
              <a:path w="21589" h="21589">
                <a:moveTo>
                  <a:pt x="18288" y="19812"/>
                </a:moveTo>
                <a:lnTo>
                  <a:pt x="4572" y="19812"/>
                </a:lnTo>
                <a:lnTo>
                  <a:pt x="1524" y="16764"/>
                </a:lnTo>
                <a:lnTo>
                  <a:pt x="1524" y="15240"/>
                </a:lnTo>
                <a:lnTo>
                  <a:pt x="0" y="13716"/>
                </a:lnTo>
                <a:lnTo>
                  <a:pt x="0" y="7620"/>
                </a:lnTo>
                <a:lnTo>
                  <a:pt x="1524" y="7620"/>
                </a:lnTo>
                <a:lnTo>
                  <a:pt x="1524" y="6096"/>
                </a:lnTo>
                <a:lnTo>
                  <a:pt x="3048" y="4572"/>
                </a:lnTo>
                <a:lnTo>
                  <a:pt x="3048" y="3048"/>
                </a:lnTo>
                <a:lnTo>
                  <a:pt x="4572" y="3048"/>
                </a:lnTo>
                <a:lnTo>
                  <a:pt x="7620" y="0"/>
                </a:lnTo>
                <a:lnTo>
                  <a:pt x="13716" y="0"/>
                </a:lnTo>
                <a:lnTo>
                  <a:pt x="15240" y="1524"/>
                </a:lnTo>
                <a:lnTo>
                  <a:pt x="16764" y="1524"/>
                </a:lnTo>
                <a:lnTo>
                  <a:pt x="19812" y="4572"/>
                </a:lnTo>
                <a:lnTo>
                  <a:pt x="19812" y="6096"/>
                </a:lnTo>
                <a:lnTo>
                  <a:pt x="21336" y="7620"/>
                </a:lnTo>
                <a:lnTo>
                  <a:pt x="21336" y="15240"/>
                </a:lnTo>
                <a:lnTo>
                  <a:pt x="19812" y="16764"/>
                </a:lnTo>
                <a:lnTo>
                  <a:pt x="19812" y="18288"/>
                </a:lnTo>
                <a:lnTo>
                  <a:pt x="18288" y="18288"/>
                </a:lnTo>
                <a:lnTo>
                  <a:pt x="18288" y="19812"/>
                </a:lnTo>
                <a:close/>
              </a:path>
              <a:path w="21589" h="21589">
                <a:moveTo>
                  <a:pt x="15240" y="21336"/>
                </a:moveTo>
                <a:lnTo>
                  <a:pt x="6096" y="21336"/>
                </a:lnTo>
                <a:lnTo>
                  <a:pt x="6096" y="19812"/>
                </a:lnTo>
                <a:lnTo>
                  <a:pt x="16764" y="19812"/>
                </a:lnTo>
                <a:lnTo>
                  <a:pt x="15240" y="213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2710052" y="1635251"/>
            <a:ext cx="21590" cy="21590"/>
          </a:xfrm>
          <a:custGeom>
            <a:avLst/>
            <a:gdLst/>
            <a:ahLst/>
            <a:cxnLst/>
            <a:rect l="l" t="t" r="r" b="b"/>
            <a:pathLst>
              <a:path w="21589" h="21589">
                <a:moveTo>
                  <a:pt x="15240" y="1524"/>
                </a:moveTo>
                <a:lnTo>
                  <a:pt x="7620" y="1524"/>
                </a:lnTo>
                <a:lnTo>
                  <a:pt x="7620" y="0"/>
                </a:lnTo>
                <a:lnTo>
                  <a:pt x="13716" y="0"/>
                </a:lnTo>
                <a:lnTo>
                  <a:pt x="15240" y="1524"/>
                </a:lnTo>
                <a:close/>
              </a:path>
              <a:path w="21589" h="21589">
                <a:moveTo>
                  <a:pt x="18288" y="19907"/>
                </a:moveTo>
                <a:lnTo>
                  <a:pt x="4572" y="19907"/>
                </a:lnTo>
                <a:lnTo>
                  <a:pt x="3048" y="18288"/>
                </a:lnTo>
                <a:lnTo>
                  <a:pt x="1524" y="16764"/>
                </a:lnTo>
                <a:lnTo>
                  <a:pt x="1524" y="15240"/>
                </a:lnTo>
                <a:lnTo>
                  <a:pt x="0" y="13716"/>
                </a:lnTo>
                <a:lnTo>
                  <a:pt x="0" y="7620"/>
                </a:lnTo>
                <a:lnTo>
                  <a:pt x="1524" y="7620"/>
                </a:lnTo>
                <a:lnTo>
                  <a:pt x="1524" y="6096"/>
                </a:lnTo>
                <a:lnTo>
                  <a:pt x="3048" y="4572"/>
                </a:lnTo>
                <a:lnTo>
                  <a:pt x="3048" y="3048"/>
                </a:lnTo>
                <a:lnTo>
                  <a:pt x="4572" y="3048"/>
                </a:lnTo>
                <a:lnTo>
                  <a:pt x="6096" y="1524"/>
                </a:lnTo>
                <a:lnTo>
                  <a:pt x="16764" y="1524"/>
                </a:lnTo>
                <a:lnTo>
                  <a:pt x="19812" y="4572"/>
                </a:lnTo>
                <a:lnTo>
                  <a:pt x="19812" y="6096"/>
                </a:lnTo>
                <a:lnTo>
                  <a:pt x="21336" y="7620"/>
                </a:lnTo>
                <a:lnTo>
                  <a:pt x="21336" y="15240"/>
                </a:lnTo>
                <a:lnTo>
                  <a:pt x="19812" y="16764"/>
                </a:lnTo>
                <a:lnTo>
                  <a:pt x="19812" y="18288"/>
                </a:lnTo>
                <a:lnTo>
                  <a:pt x="18288" y="18288"/>
                </a:lnTo>
                <a:lnTo>
                  <a:pt x="18288" y="19907"/>
                </a:lnTo>
                <a:close/>
              </a:path>
              <a:path w="21589" h="21589">
                <a:moveTo>
                  <a:pt x="15240" y="21431"/>
                </a:moveTo>
                <a:lnTo>
                  <a:pt x="7620" y="21431"/>
                </a:lnTo>
                <a:lnTo>
                  <a:pt x="6096" y="19907"/>
                </a:lnTo>
                <a:lnTo>
                  <a:pt x="16764" y="19907"/>
                </a:lnTo>
                <a:lnTo>
                  <a:pt x="15240" y="2143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2783300" y="1635251"/>
            <a:ext cx="21590" cy="21590"/>
          </a:xfrm>
          <a:custGeom>
            <a:avLst/>
            <a:gdLst/>
            <a:ahLst/>
            <a:cxnLst/>
            <a:rect l="l" t="t" r="r" b="b"/>
            <a:pathLst>
              <a:path w="21589" h="21589">
                <a:moveTo>
                  <a:pt x="15240" y="1524"/>
                </a:moveTo>
                <a:lnTo>
                  <a:pt x="7620" y="1524"/>
                </a:lnTo>
                <a:lnTo>
                  <a:pt x="7620" y="0"/>
                </a:lnTo>
                <a:lnTo>
                  <a:pt x="13716" y="0"/>
                </a:lnTo>
                <a:lnTo>
                  <a:pt x="15240" y="1524"/>
                </a:lnTo>
                <a:close/>
              </a:path>
              <a:path w="21589" h="21589">
                <a:moveTo>
                  <a:pt x="18288" y="19812"/>
                </a:moveTo>
                <a:lnTo>
                  <a:pt x="4572" y="19812"/>
                </a:lnTo>
                <a:lnTo>
                  <a:pt x="1524" y="16764"/>
                </a:lnTo>
                <a:lnTo>
                  <a:pt x="1524" y="15240"/>
                </a:lnTo>
                <a:lnTo>
                  <a:pt x="0" y="13716"/>
                </a:lnTo>
                <a:lnTo>
                  <a:pt x="0" y="7620"/>
                </a:lnTo>
                <a:lnTo>
                  <a:pt x="1524" y="7620"/>
                </a:lnTo>
                <a:lnTo>
                  <a:pt x="1524" y="6096"/>
                </a:lnTo>
                <a:lnTo>
                  <a:pt x="3048" y="4572"/>
                </a:lnTo>
                <a:lnTo>
                  <a:pt x="3048" y="3048"/>
                </a:lnTo>
                <a:lnTo>
                  <a:pt x="4572" y="3048"/>
                </a:lnTo>
                <a:lnTo>
                  <a:pt x="6096" y="1524"/>
                </a:lnTo>
                <a:lnTo>
                  <a:pt x="16764" y="1524"/>
                </a:lnTo>
                <a:lnTo>
                  <a:pt x="19812" y="4572"/>
                </a:lnTo>
                <a:lnTo>
                  <a:pt x="19812" y="6096"/>
                </a:lnTo>
                <a:lnTo>
                  <a:pt x="21431" y="7620"/>
                </a:lnTo>
                <a:lnTo>
                  <a:pt x="21431" y="16764"/>
                </a:lnTo>
                <a:lnTo>
                  <a:pt x="19812" y="18288"/>
                </a:lnTo>
                <a:lnTo>
                  <a:pt x="18288" y="18288"/>
                </a:lnTo>
                <a:lnTo>
                  <a:pt x="18288" y="19812"/>
                </a:lnTo>
                <a:close/>
              </a:path>
              <a:path w="21589" h="21589">
                <a:moveTo>
                  <a:pt x="15240" y="21336"/>
                </a:moveTo>
                <a:lnTo>
                  <a:pt x="7620" y="21336"/>
                </a:lnTo>
                <a:lnTo>
                  <a:pt x="6096" y="19812"/>
                </a:lnTo>
                <a:lnTo>
                  <a:pt x="16764" y="19812"/>
                </a:lnTo>
                <a:lnTo>
                  <a:pt x="15240" y="213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2909982" y="1569625"/>
            <a:ext cx="575310" cy="86963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3570732" y="1569625"/>
            <a:ext cx="575214" cy="86963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4229861" y="1569625"/>
            <a:ext cx="575310" cy="86963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4829652" y="1561847"/>
            <a:ext cx="32384" cy="8889"/>
          </a:xfrm>
          <a:custGeom>
            <a:avLst/>
            <a:gdLst/>
            <a:ahLst/>
            <a:cxnLst/>
            <a:rect l="l" t="t" r="r" b="b"/>
            <a:pathLst>
              <a:path w="32385" h="8890">
                <a:moveTo>
                  <a:pt x="0" y="0"/>
                </a:moveTo>
                <a:lnTo>
                  <a:pt x="32004" y="0"/>
                </a:lnTo>
                <a:lnTo>
                  <a:pt x="32004" y="8890"/>
                </a:lnTo>
                <a:lnTo>
                  <a:pt x="0" y="889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4856321" y="1570735"/>
            <a:ext cx="0" cy="102871"/>
          </a:xfrm>
          <a:custGeom>
            <a:avLst/>
            <a:gdLst/>
            <a:ahLst/>
            <a:cxnLst/>
            <a:rect l="l" t="t" r="r" b="b"/>
            <a:pathLst>
              <a:path h="102869">
                <a:moveTo>
                  <a:pt x="0" y="0"/>
                </a:moveTo>
                <a:lnTo>
                  <a:pt x="0" y="102869"/>
                </a:lnTo>
              </a:path>
            </a:pathLst>
          </a:custGeom>
          <a:ln w="1066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4829652" y="1673607"/>
            <a:ext cx="32384" cy="8889"/>
          </a:xfrm>
          <a:custGeom>
            <a:avLst/>
            <a:gdLst/>
            <a:ahLst/>
            <a:cxnLst/>
            <a:rect l="l" t="t" r="r" b="b"/>
            <a:pathLst>
              <a:path w="32385" h="8889">
                <a:moveTo>
                  <a:pt x="0" y="0"/>
                </a:moveTo>
                <a:lnTo>
                  <a:pt x="32004" y="0"/>
                </a:lnTo>
                <a:lnTo>
                  <a:pt x="32004" y="8890"/>
                </a:lnTo>
                <a:lnTo>
                  <a:pt x="0" y="889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1518285" y="1731359"/>
            <a:ext cx="61594" cy="88900"/>
          </a:xfrm>
          <a:custGeom>
            <a:avLst/>
            <a:gdLst/>
            <a:ahLst/>
            <a:cxnLst/>
            <a:rect l="l" t="t" r="r" b="b"/>
            <a:pathLst>
              <a:path w="61594" h="88900">
                <a:moveTo>
                  <a:pt x="35147" y="88487"/>
                </a:moveTo>
                <a:lnTo>
                  <a:pt x="24479" y="88487"/>
                </a:lnTo>
                <a:lnTo>
                  <a:pt x="21431" y="86963"/>
                </a:lnTo>
                <a:lnTo>
                  <a:pt x="16859" y="85439"/>
                </a:lnTo>
                <a:lnTo>
                  <a:pt x="0" y="58007"/>
                </a:lnTo>
                <a:lnTo>
                  <a:pt x="0" y="32004"/>
                </a:lnTo>
                <a:lnTo>
                  <a:pt x="1524" y="25908"/>
                </a:lnTo>
                <a:lnTo>
                  <a:pt x="4572" y="16764"/>
                </a:lnTo>
                <a:lnTo>
                  <a:pt x="7620" y="12192"/>
                </a:lnTo>
                <a:lnTo>
                  <a:pt x="9144" y="9144"/>
                </a:lnTo>
                <a:lnTo>
                  <a:pt x="13716" y="6096"/>
                </a:lnTo>
                <a:lnTo>
                  <a:pt x="16859" y="3048"/>
                </a:lnTo>
                <a:lnTo>
                  <a:pt x="26003" y="0"/>
                </a:lnTo>
                <a:lnTo>
                  <a:pt x="35147" y="0"/>
                </a:lnTo>
                <a:lnTo>
                  <a:pt x="39719" y="1524"/>
                </a:lnTo>
                <a:lnTo>
                  <a:pt x="42767" y="3048"/>
                </a:lnTo>
                <a:lnTo>
                  <a:pt x="47339" y="4572"/>
                </a:lnTo>
                <a:lnTo>
                  <a:pt x="53435" y="10668"/>
                </a:lnTo>
                <a:lnTo>
                  <a:pt x="24479" y="10668"/>
                </a:lnTo>
                <a:lnTo>
                  <a:pt x="22955" y="12192"/>
                </a:lnTo>
                <a:lnTo>
                  <a:pt x="19907" y="13716"/>
                </a:lnTo>
                <a:lnTo>
                  <a:pt x="18383" y="15240"/>
                </a:lnTo>
                <a:lnTo>
                  <a:pt x="16859" y="18288"/>
                </a:lnTo>
                <a:lnTo>
                  <a:pt x="13716" y="21336"/>
                </a:lnTo>
                <a:lnTo>
                  <a:pt x="13716" y="24384"/>
                </a:lnTo>
                <a:lnTo>
                  <a:pt x="10668" y="33528"/>
                </a:lnTo>
                <a:lnTo>
                  <a:pt x="10668" y="51816"/>
                </a:lnTo>
                <a:lnTo>
                  <a:pt x="28264" y="51816"/>
                </a:lnTo>
                <a:lnTo>
                  <a:pt x="13716" y="62579"/>
                </a:lnTo>
                <a:lnTo>
                  <a:pt x="13716" y="65627"/>
                </a:lnTo>
                <a:lnTo>
                  <a:pt x="15335" y="67151"/>
                </a:lnTo>
                <a:lnTo>
                  <a:pt x="15335" y="68675"/>
                </a:lnTo>
                <a:lnTo>
                  <a:pt x="16859" y="71723"/>
                </a:lnTo>
                <a:lnTo>
                  <a:pt x="18383" y="73247"/>
                </a:lnTo>
                <a:lnTo>
                  <a:pt x="19907" y="73247"/>
                </a:lnTo>
                <a:lnTo>
                  <a:pt x="24479" y="77819"/>
                </a:lnTo>
                <a:lnTo>
                  <a:pt x="51911" y="77819"/>
                </a:lnTo>
                <a:lnTo>
                  <a:pt x="47339" y="82391"/>
                </a:lnTo>
                <a:lnTo>
                  <a:pt x="42767" y="85439"/>
                </a:lnTo>
                <a:lnTo>
                  <a:pt x="39719" y="86963"/>
                </a:lnTo>
                <a:lnTo>
                  <a:pt x="35147" y="88487"/>
                </a:lnTo>
                <a:close/>
              </a:path>
              <a:path w="61594" h="88900">
                <a:moveTo>
                  <a:pt x="28264" y="51816"/>
                </a:moveTo>
                <a:lnTo>
                  <a:pt x="10668" y="51816"/>
                </a:lnTo>
                <a:lnTo>
                  <a:pt x="47339" y="25908"/>
                </a:lnTo>
                <a:lnTo>
                  <a:pt x="45815" y="22860"/>
                </a:lnTo>
                <a:lnTo>
                  <a:pt x="45815" y="21336"/>
                </a:lnTo>
                <a:lnTo>
                  <a:pt x="44291" y="19812"/>
                </a:lnTo>
                <a:lnTo>
                  <a:pt x="44291" y="16764"/>
                </a:lnTo>
                <a:lnTo>
                  <a:pt x="41243" y="13716"/>
                </a:lnTo>
                <a:lnTo>
                  <a:pt x="39719" y="13716"/>
                </a:lnTo>
                <a:lnTo>
                  <a:pt x="36671" y="10668"/>
                </a:lnTo>
                <a:lnTo>
                  <a:pt x="53435" y="10668"/>
                </a:lnTo>
                <a:lnTo>
                  <a:pt x="54959" y="15240"/>
                </a:lnTo>
                <a:lnTo>
                  <a:pt x="58007" y="19812"/>
                </a:lnTo>
                <a:lnTo>
                  <a:pt x="59531" y="24384"/>
                </a:lnTo>
                <a:lnTo>
                  <a:pt x="61055" y="30480"/>
                </a:lnTo>
                <a:lnTo>
                  <a:pt x="61055" y="36576"/>
                </a:lnTo>
                <a:lnTo>
                  <a:pt x="48863" y="36576"/>
                </a:lnTo>
                <a:lnTo>
                  <a:pt x="28264" y="51816"/>
                </a:lnTo>
                <a:close/>
              </a:path>
              <a:path w="61594" h="88900">
                <a:moveTo>
                  <a:pt x="51911" y="77819"/>
                </a:moveTo>
                <a:lnTo>
                  <a:pt x="36671" y="77819"/>
                </a:lnTo>
                <a:lnTo>
                  <a:pt x="38195" y="76295"/>
                </a:lnTo>
                <a:lnTo>
                  <a:pt x="41243" y="74771"/>
                </a:lnTo>
                <a:lnTo>
                  <a:pt x="42767" y="73247"/>
                </a:lnTo>
                <a:lnTo>
                  <a:pt x="47339" y="64103"/>
                </a:lnTo>
                <a:lnTo>
                  <a:pt x="48863" y="59531"/>
                </a:lnTo>
                <a:lnTo>
                  <a:pt x="48863" y="54864"/>
                </a:lnTo>
                <a:lnTo>
                  <a:pt x="50387" y="50292"/>
                </a:lnTo>
                <a:lnTo>
                  <a:pt x="50387" y="41148"/>
                </a:lnTo>
                <a:lnTo>
                  <a:pt x="48863" y="39624"/>
                </a:lnTo>
                <a:lnTo>
                  <a:pt x="48863" y="36576"/>
                </a:lnTo>
                <a:lnTo>
                  <a:pt x="61055" y="36576"/>
                </a:lnTo>
                <a:lnTo>
                  <a:pt x="61055" y="56483"/>
                </a:lnTo>
                <a:lnTo>
                  <a:pt x="59531" y="62579"/>
                </a:lnTo>
                <a:lnTo>
                  <a:pt x="56483" y="71723"/>
                </a:lnTo>
                <a:lnTo>
                  <a:pt x="53435" y="76295"/>
                </a:lnTo>
                <a:lnTo>
                  <a:pt x="51911" y="778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1609915" y="1796986"/>
            <a:ext cx="22860" cy="22860"/>
          </a:xfrm>
          <a:custGeom>
            <a:avLst/>
            <a:gdLst/>
            <a:ahLst/>
            <a:cxnLst/>
            <a:rect l="l" t="t" r="r" b="b"/>
            <a:pathLst>
              <a:path w="22860" h="22860">
                <a:moveTo>
                  <a:pt x="13716" y="1524"/>
                </a:moveTo>
                <a:lnTo>
                  <a:pt x="9144" y="1524"/>
                </a:lnTo>
                <a:lnTo>
                  <a:pt x="10668" y="0"/>
                </a:lnTo>
                <a:lnTo>
                  <a:pt x="12192" y="0"/>
                </a:lnTo>
                <a:lnTo>
                  <a:pt x="13716" y="1524"/>
                </a:lnTo>
                <a:close/>
              </a:path>
              <a:path w="22860" h="22860">
                <a:moveTo>
                  <a:pt x="16764" y="21336"/>
                </a:moveTo>
                <a:lnTo>
                  <a:pt x="6096" y="21336"/>
                </a:lnTo>
                <a:lnTo>
                  <a:pt x="1524" y="16764"/>
                </a:lnTo>
                <a:lnTo>
                  <a:pt x="1524" y="15240"/>
                </a:lnTo>
                <a:lnTo>
                  <a:pt x="0" y="13716"/>
                </a:lnTo>
                <a:lnTo>
                  <a:pt x="0" y="10668"/>
                </a:lnTo>
                <a:lnTo>
                  <a:pt x="1524" y="9144"/>
                </a:lnTo>
                <a:lnTo>
                  <a:pt x="1524" y="6096"/>
                </a:lnTo>
                <a:lnTo>
                  <a:pt x="3048" y="4572"/>
                </a:lnTo>
                <a:lnTo>
                  <a:pt x="4572" y="4572"/>
                </a:lnTo>
                <a:lnTo>
                  <a:pt x="4572" y="3048"/>
                </a:lnTo>
                <a:lnTo>
                  <a:pt x="6096" y="1524"/>
                </a:lnTo>
                <a:lnTo>
                  <a:pt x="16764" y="1524"/>
                </a:lnTo>
                <a:lnTo>
                  <a:pt x="21336" y="6096"/>
                </a:lnTo>
                <a:lnTo>
                  <a:pt x="21336" y="9144"/>
                </a:lnTo>
                <a:lnTo>
                  <a:pt x="22860" y="10668"/>
                </a:lnTo>
                <a:lnTo>
                  <a:pt x="22860" y="13716"/>
                </a:lnTo>
                <a:lnTo>
                  <a:pt x="21336" y="15240"/>
                </a:lnTo>
                <a:lnTo>
                  <a:pt x="21336" y="16764"/>
                </a:lnTo>
                <a:lnTo>
                  <a:pt x="19812" y="18288"/>
                </a:lnTo>
                <a:lnTo>
                  <a:pt x="19812" y="19812"/>
                </a:lnTo>
                <a:lnTo>
                  <a:pt x="18288" y="19812"/>
                </a:lnTo>
                <a:lnTo>
                  <a:pt x="16764" y="21336"/>
                </a:lnTo>
                <a:close/>
              </a:path>
              <a:path w="22860" h="22860">
                <a:moveTo>
                  <a:pt x="13716" y="22860"/>
                </a:moveTo>
                <a:lnTo>
                  <a:pt x="9144" y="22860"/>
                </a:lnTo>
                <a:lnTo>
                  <a:pt x="7620" y="21336"/>
                </a:lnTo>
                <a:lnTo>
                  <a:pt x="15240" y="21336"/>
                </a:lnTo>
                <a:lnTo>
                  <a:pt x="13716" y="2286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1664779" y="1731360"/>
            <a:ext cx="132778" cy="88486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1817371" y="1732883"/>
            <a:ext cx="52069" cy="86996"/>
          </a:xfrm>
          <a:custGeom>
            <a:avLst/>
            <a:gdLst/>
            <a:ahLst/>
            <a:cxnLst/>
            <a:rect l="l" t="t" r="r" b="b"/>
            <a:pathLst>
              <a:path w="52069" h="86994">
                <a:moveTo>
                  <a:pt x="44291" y="76295"/>
                </a:moveTo>
                <a:lnTo>
                  <a:pt x="22955" y="76295"/>
                </a:lnTo>
                <a:lnTo>
                  <a:pt x="26003" y="74771"/>
                </a:lnTo>
                <a:lnTo>
                  <a:pt x="29051" y="74771"/>
                </a:lnTo>
                <a:lnTo>
                  <a:pt x="30575" y="73247"/>
                </a:lnTo>
                <a:lnTo>
                  <a:pt x="33623" y="71723"/>
                </a:lnTo>
                <a:lnTo>
                  <a:pt x="36671" y="68675"/>
                </a:lnTo>
                <a:lnTo>
                  <a:pt x="38195" y="65627"/>
                </a:lnTo>
                <a:lnTo>
                  <a:pt x="38195" y="64103"/>
                </a:lnTo>
                <a:lnTo>
                  <a:pt x="39719" y="61055"/>
                </a:lnTo>
                <a:lnTo>
                  <a:pt x="39719" y="53340"/>
                </a:lnTo>
                <a:lnTo>
                  <a:pt x="33623" y="47244"/>
                </a:lnTo>
                <a:lnTo>
                  <a:pt x="29051" y="44196"/>
                </a:lnTo>
                <a:lnTo>
                  <a:pt x="1524" y="44196"/>
                </a:lnTo>
                <a:lnTo>
                  <a:pt x="1524" y="0"/>
                </a:lnTo>
                <a:lnTo>
                  <a:pt x="47339" y="0"/>
                </a:lnTo>
                <a:lnTo>
                  <a:pt x="47339" y="10668"/>
                </a:lnTo>
                <a:lnTo>
                  <a:pt x="12192" y="10668"/>
                </a:lnTo>
                <a:lnTo>
                  <a:pt x="12192" y="33528"/>
                </a:lnTo>
                <a:lnTo>
                  <a:pt x="27527" y="33528"/>
                </a:lnTo>
                <a:lnTo>
                  <a:pt x="30575" y="35052"/>
                </a:lnTo>
                <a:lnTo>
                  <a:pt x="35147" y="35052"/>
                </a:lnTo>
                <a:lnTo>
                  <a:pt x="38195" y="36576"/>
                </a:lnTo>
                <a:lnTo>
                  <a:pt x="41243" y="39624"/>
                </a:lnTo>
                <a:lnTo>
                  <a:pt x="47339" y="42672"/>
                </a:lnTo>
                <a:lnTo>
                  <a:pt x="50387" y="48768"/>
                </a:lnTo>
                <a:lnTo>
                  <a:pt x="51911" y="53340"/>
                </a:lnTo>
                <a:lnTo>
                  <a:pt x="51911" y="62579"/>
                </a:lnTo>
                <a:lnTo>
                  <a:pt x="50387" y="65627"/>
                </a:lnTo>
                <a:lnTo>
                  <a:pt x="48863" y="70199"/>
                </a:lnTo>
                <a:lnTo>
                  <a:pt x="47339" y="73247"/>
                </a:lnTo>
                <a:lnTo>
                  <a:pt x="44291" y="76295"/>
                </a:lnTo>
                <a:close/>
              </a:path>
              <a:path w="52069" h="86994">
                <a:moveTo>
                  <a:pt x="21431" y="86963"/>
                </a:moveTo>
                <a:lnTo>
                  <a:pt x="9144" y="86963"/>
                </a:lnTo>
                <a:lnTo>
                  <a:pt x="7620" y="85439"/>
                </a:lnTo>
                <a:lnTo>
                  <a:pt x="0" y="85439"/>
                </a:lnTo>
                <a:lnTo>
                  <a:pt x="0" y="74771"/>
                </a:lnTo>
                <a:lnTo>
                  <a:pt x="1524" y="76295"/>
                </a:lnTo>
                <a:lnTo>
                  <a:pt x="44291" y="76295"/>
                </a:lnTo>
                <a:lnTo>
                  <a:pt x="41243" y="79343"/>
                </a:lnTo>
                <a:lnTo>
                  <a:pt x="38195" y="80867"/>
                </a:lnTo>
                <a:lnTo>
                  <a:pt x="29051" y="83915"/>
                </a:lnTo>
                <a:lnTo>
                  <a:pt x="26003" y="85439"/>
                </a:lnTo>
                <a:lnTo>
                  <a:pt x="21431" y="8696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1977675" y="1796986"/>
            <a:ext cx="21590" cy="22860"/>
          </a:xfrm>
          <a:custGeom>
            <a:avLst/>
            <a:gdLst/>
            <a:ahLst/>
            <a:cxnLst/>
            <a:rect l="l" t="t" r="r" b="b"/>
            <a:pathLst>
              <a:path w="21589" h="22860">
                <a:moveTo>
                  <a:pt x="13716" y="1524"/>
                </a:moveTo>
                <a:lnTo>
                  <a:pt x="7620" y="1524"/>
                </a:lnTo>
                <a:lnTo>
                  <a:pt x="9144" y="0"/>
                </a:lnTo>
                <a:lnTo>
                  <a:pt x="12192" y="0"/>
                </a:lnTo>
                <a:lnTo>
                  <a:pt x="13716" y="1524"/>
                </a:lnTo>
                <a:close/>
              </a:path>
              <a:path w="21589" h="22860">
                <a:moveTo>
                  <a:pt x="13716" y="22860"/>
                </a:moveTo>
                <a:lnTo>
                  <a:pt x="7620" y="22860"/>
                </a:lnTo>
                <a:lnTo>
                  <a:pt x="6096" y="21336"/>
                </a:lnTo>
                <a:lnTo>
                  <a:pt x="4572" y="21336"/>
                </a:lnTo>
                <a:lnTo>
                  <a:pt x="1524" y="18288"/>
                </a:lnTo>
                <a:lnTo>
                  <a:pt x="1524" y="16764"/>
                </a:lnTo>
                <a:lnTo>
                  <a:pt x="0" y="15240"/>
                </a:lnTo>
                <a:lnTo>
                  <a:pt x="0" y="7620"/>
                </a:lnTo>
                <a:lnTo>
                  <a:pt x="1524" y="6096"/>
                </a:lnTo>
                <a:lnTo>
                  <a:pt x="1524" y="4572"/>
                </a:lnTo>
                <a:lnTo>
                  <a:pt x="3048" y="4572"/>
                </a:lnTo>
                <a:lnTo>
                  <a:pt x="3048" y="3048"/>
                </a:lnTo>
                <a:lnTo>
                  <a:pt x="4572" y="1524"/>
                </a:lnTo>
                <a:lnTo>
                  <a:pt x="15240" y="1524"/>
                </a:lnTo>
                <a:lnTo>
                  <a:pt x="19812" y="6096"/>
                </a:lnTo>
                <a:lnTo>
                  <a:pt x="19812" y="7620"/>
                </a:lnTo>
                <a:lnTo>
                  <a:pt x="21336" y="9144"/>
                </a:lnTo>
                <a:lnTo>
                  <a:pt x="21336" y="15240"/>
                </a:lnTo>
                <a:lnTo>
                  <a:pt x="19812" y="15240"/>
                </a:lnTo>
                <a:lnTo>
                  <a:pt x="19812" y="16764"/>
                </a:lnTo>
                <a:lnTo>
                  <a:pt x="18288" y="18288"/>
                </a:lnTo>
                <a:lnTo>
                  <a:pt x="18288" y="19812"/>
                </a:lnTo>
                <a:lnTo>
                  <a:pt x="16764" y="19812"/>
                </a:lnTo>
                <a:lnTo>
                  <a:pt x="13716" y="2286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2050923" y="1796986"/>
            <a:ext cx="21590" cy="22860"/>
          </a:xfrm>
          <a:custGeom>
            <a:avLst/>
            <a:gdLst/>
            <a:ahLst/>
            <a:cxnLst/>
            <a:rect l="l" t="t" r="r" b="b"/>
            <a:pathLst>
              <a:path w="21589" h="22860">
                <a:moveTo>
                  <a:pt x="13716" y="1524"/>
                </a:moveTo>
                <a:lnTo>
                  <a:pt x="7620" y="1524"/>
                </a:lnTo>
                <a:lnTo>
                  <a:pt x="9144" y="0"/>
                </a:lnTo>
                <a:lnTo>
                  <a:pt x="12192" y="0"/>
                </a:lnTo>
                <a:lnTo>
                  <a:pt x="13716" y="1524"/>
                </a:lnTo>
                <a:close/>
              </a:path>
              <a:path w="21589" h="22860">
                <a:moveTo>
                  <a:pt x="13716" y="22860"/>
                </a:moveTo>
                <a:lnTo>
                  <a:pt x="7620" y="22860"/>
                </a:lnTo>
                <a:lnTo>
                  <a:pt x="6096" y="21336"/>
                </a:lnTo>
                <a:lnTo>
                  <a:pt x="4572" y="21336"/>
                </a:lnTo>
                <a:lnTo>
                  <a:pt x="1524" y="18288"/>
                </a:lnTo>
                <a:lnTo>
                  <a:pt x="1524" y="16764"/>
                </a:lnTo>
                <a:lnTo>
                  <a:pt x="0" y="15240"/>
                </a:lnTo>
                <a:lnTo>
                  <a:pt x="0" y="7620"/>
                </a:lnTo>
                <a:lnTo>
                  <a:pt x="1524" y="6096"/>
                </a:lnTo>
                <a:lnTo>
                  <a:pt x="1524" y="4572"/>
                </a:lnTo>
                <a:lnTo>
                  <a:pt x="3048" y="4572"/>
                </a:lnTo>
                <a:lnTo>
                  <a:pt x="3048" y="3048"/>
                </a:lnTo>
                <a:lnTo>
                  <a:pt x="4572" y="1524"/>
                </a:lnTo>
                <a:lnTo>
                  <a:pt x="15240" y="1524"/>
                </a:lnTo>
                <a:lnTo>
                  <a:pt x="19812" y="6096"/>
                </a:lnTo>
                <a:lnTo>
                  <a:pt x="19812" y="7620"/>
                </a:lnTo>
                <a:lnTo>
                  <a:pt x="21336" y="9144"/>
                </a:lnTo>
                <a:lnTo>
                  <a:pt x="21336" y="15240"/>
                </a:lnTo>
                <a:lnTo>
                  <a:pt x="19812" y="15240"/>
                </a:lnTo>
                <a:lnTo>
                  <a:pt x="19812" y="16764"/>
                </a:lnTo>
                <a:lnTo>
                  <a:pt x="18288" y="18288"/>
                </a:lnTo>
                <a:lnTo>
                  <a:pt x="18288" y="19812"/>
                </a:lnTo>
                <a:lnTo>
                  <a:pt x="16764" y="19812"/>
                </a:lnTo>
                <a:lnTo>
                  <a:pt x="13716" y="2286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2124075" y="1796986"/>
            <a:ext cx="21590" cy="22860"/>
          </a:xfrm>
          <a:custGeom>
            <a:avLst/>
            <a:gdLst/>
            <a:ahLst/>
            <a:cxnLst/>
            <a:rect l="l" t="t" r="r" b="b"/>
            <a:pathLst>
              <a:path w="21589" h="22860">
                <a:moveTo>
                  <a:pt x="13811" y="1524"/>
                </a:moveTo>
                <a:lnTo>
                  <a:pt x="7715" y="1524"/>
                </a:lnTo>
                <a:lnTo>
                  <a:pt x="9239" y="0"/>
                </a:lnTo>
                <a:lnTo>
                  <a:pt x="12287" y="0"/>
                </a:lnTo>
                <a:lnTo>
                  <a:pt x="13811" y="1524"/>
                </a:lnTo>
                <a:close/>
              </a:path>
              <a:path w="21589" h="22860">
                <a:moveTo>
                  <a:pt x="18383" y="4572"/>
                </a:moveTo>
                <a:lnTo>
                  <a:pt x="3048" y="4572"/>
                </a:lnTo>
                <a:lnTo>
                  <a:pt x="4572" y="3048"/>
                </a:lnTo>
                <a:lnTo>
                  <a:pt x="4572" y="1524"/>
                </a:lnTo>
                <a:lnTo>
                  <a:pt x="15335" y="1524"/>
                </a:lnTo>
                <a:lnTo>
                  <a:pt x="18383" y="4572"/>
                </a:lnTo>
                <a:close/>
              </a:path>
              <a:path w="21589" h="22860">
                <a:moveTo>
                  <a:pt x="18383" y="19812"/>
                </a:moveTo>
                <a:lnTo>
                  <a:pt x="3048" y="19812"/>
                </a:lnTo>
                <a:lnTo>
                  <a:pt x="1524" y="18288"/>
                </a:lnTo>
                <a:lnTo>
                  <a:pt x="1524" y="16764"/>
                </a:lnTo>
                <a:lnTo>
                  <a:pt x="0" y="15240"/>
                </a:lnTo>
                <a:lnTo>
                  <a:pt x="0" y="7620"/>
                </a:lnTo>
                <a:lnTo>
                  <a:pt x="1524" y="6096"/>
                </a:lnTo>
                <a:lnTo>
                  <a:pt x="1524" y="4572"/>
                </a:lnTo>
                <a:lnTo>
                  <a:pt x="19907" y="4572"/>
                </a:lnTo>
                <a:lnTo>
                  <a:pt x="19907" y="7620"/>
                </a:lnTo>
                <a:lnTo>
                  <a:pt x="21431" y="9144"/>
                </a:lnTo>
                <a:lnTo>
                  <a:pt x="21431" y="15240"/>
                </a:lnTo>
                <a:lnTo>
                  <a:pt x="19907" y="15240"/>
                </a:lnTo>
                <a:lnTo>
                  <a:pt x="19907" y="18288"/>
                </a:lnTo>
                <a:lnTo>
                  <a:pt x="18383" y="19812"/>
                </a:lnTo>
                <a:close/>
              </a:path>
              <a:path w="21589" h="22860">
                <a:moveTo>
                  <a:pt x="16859" y="21336"/>
                </a:moveTo>
                <a:lnTo>
                  <a:pt x="4572" y="21336"/>
                </a:lnTo>
                <a:lnTo>
                  <a:pt x="4572" y="19812"/>
                </a:lnTo>
                <a:lnTo>
                  <a:pt x="16859" y="19812"/>
                </a:lnTo>
                <a:lnTo>
                  <a:pt x="16859" y="21336"/>
                </a:lnTo>
                <a:close/>
              </a:path>
              <a:path w="21589" h="22860">
                <a:moveTo>
                  <a:pt x="13811" y="22860"/>
                </a:moveTo>
                <a:lnTo>
                  <a:pt x="7715" y="22860"/>
                </a:lnTo>
                <a:lnTo>
                  <a:pt x="6096" y="21336"/>
                </a:lnTo>
                <a:lnTo>
                  <a:pt x="15335" y="21336"/>
                </a:lnTo>
                <a:lnTo>
                  <a:pt x="13811" y="2286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2250758" y="1731359"/>
            <a:ext cx="62865" cy="88900"/>
          </a:xfrm>
          <a:custGeom>
            <a:avLst/>
            <a:gdLst/>
            <a:ahLst/>
            <a:cxnLst/>
            <a:rect l="l" t="t" r="r" b="b"/>
            <a:pathLst>
              <a:path w="62864" h="88900">
                <a:moveTo>
                  <a:pt x="35147" y="88487"/>
                </a:moveTo>
                <a:lnTo>
                  <a:pt x="25908" y="88487"/>
                </a:lnTo>
                <a:lnTo>
                  <a:pt x="21336" y="86963"/>
                </a:lnTo>
                <a:lnTo>
                  <a:pt x="18288" y="85439"/>
                </a:lnTo>
                <a:lnTo>
                  <a:pt x="13716" y="83915"/>
                </a:lnTo>
                <a:lnTo>
                  <a:pt x="7620" y="77819"/>
                </a:lnTo>
                <a:lnTo>
                  <a:pt x="6096" y="73247"/>
                </a:lnTo>
                <a:lnTo>
                  <a:pt x="3048" y="70199"/>
                </a:lnTo>
                <a:lnTo>
                  <a:pt x="0" y="58007"/>
                </a:lnTo>
                <a:lnTo>
                  <a:pt x="0" y="32004"/>
                </a:lnTo>
                <a:lnTo>
                  <a:pt x="25908" y="0"/>
                </a:lnTo>
                <a:lnTo>
                  <a:pt x="36671" y="0"/>
                </a:lnTo>
                <a:lnTo>
                  <a:pt x="39719" y="1524"/>
                </a:lnTo>
                <a:lnTo>
                  <a:pt x="44291" y="3048"/>
                </a:lnTo>
                <a:lnTo>
                  <a:pt x="47339" y="4572"/>
                </a:lnTo>
                <a:lnTo>
                  <a:pt x="53435" y="10668"/>
                </a:lnTo>
                <a:lnTo>
                  <a:pt x="25908" y="10668"/>
                </a:lnTo>
                <a:lnTo>
                  <a:pt x="19812" y="13716"/>
                </a:lnTo>
                <a:lnTo>
                  <a:pt x="18288" y="15240"/>
                </a:lnTo>
                <a:lnTo>
                  <a:pt x="13716" y="24384"/>
                </a:lnTo>
                <a:lnTo>
                  <a:pt x="12192" y="28956"/>
                </a:lnTo>
                <a:lnTo>
                  <a:pt x="12192" y="51816"/>
                </a:lnTo>
                <a:lnTo>
                  <a:pt x="28894" y="51816"/>
                </a:lnTo>
                <a:lnTo>
                  <a:pt x="13716" y="62579"/>
                </a:lnTo>
                <a:lnTo>
                  <a:pt x="15240" y="65627"/>
                </a:lnTo>
                <a:lnTo>
                  <a:pt x="15240" y="67151"/>
                </a:lnTo>
                <a:lnTo>
                  <a:pt x="16764" y="68675"/>
                </a:lnTo>
                <a:lnTo>
                  <a:pt x="16764" y="71723"/>
                </a:lnTo>
                <a:lnTo>
                  <a:pt x="18288" y="73247"/>
                </a:lnTo>
                <a:lnTo>
                  <a:pt x="19812" y="73247"/>
                </a:lnTo>
                <a:lnTo>
                  <a:pt x="24384" y="77819"/>
                </a:lnTo>
                <a:lnTo>
                  <a:pt x="52673" y="77819"/>
                </a:lnTo>
                <a:lnTo>
                  <a:pt x="51911" y="79343"/>
                </a:lnTo>
                <a:lnTo>
                  <a:pt x="48863" y="82391"/>
                </a:lnTo>
                <a:lnTo>
                  <a:pt x="44291" y="85439"/>
                </a:lnTo>
                <a:lnTo>
                  <a:pt x="35147" y="88487"/>
                </a:lnTo>
                <a:close/>
              </a:path>
              <a:path w="62864" h="88900">
                <a:moveTo>
                  <a:pt x="28894" y="51816"/>
                </a:moveTo>
                <a:lnTo>
                  <a:pt x="12192" y="51816"/>
                </a:lnTo>
                <a:lnTo>
                  <a:pt x="47339" y="25908"/>
                </a:lnTo>
                <a:lnTo>
                  <a:pt x="47339" y="22860"/>
                </a:lnTo>
                <a:lnTo>
                  <a:pt x="45815" y="21336"/>
                </a:lnTo>
                <a:lnTo>
                  <a:pt x="45815" y="19812"/>
                </a:lnTo>
                <a:lnTo>
                  <a:pt x="44291" y="16764"/>
                </a:lnTo>
                <a:lnTo>
                  <a:pt x="41243" y="13716"/>
                </a:lnTo>
                <a:lnTo>
                  <a:pt x="39719" y="13716"/>
                </a:lnTo>
                <a:lnTo>
                  <a:pt x="36671" y="10668"/>
                </a:lnTo>
                <a:lnTo>
                  <a:pt x="53435" y="10668"/>
                </a:lnTo>
                <a:lnTo>
                  <a:pt x="56483" y="15240"/>
                </a:lnTo>
                <a:lnTo>
                  <a:pt x="59531" y="24384"/>
                </a:lnTo>
                <a:lnTo>
                  <a:pt x="62579" y="36576"/>
                </a:lnTo>
                <a:lnTo>
                  <a:pt x="50387" y="36576"/>
                </a:lnTo>
                <a:lnTo>
                  <a:pt x="28894" y="51816"/>
                </a:lnTo>
                <a:close/>
              </a:path>
              <a:path w="62864" h="88900">
                <a:moveTo>
                  <a:pt x="52673" y="77819"/>
                </a:moveTo>
                <a:lnTo>
                  <a:pt x="36671" y="77819"/>
                </a:lnTo>
                <a:lnTo>
                  <a:pt x="39719" y="76295"/>
                </a:lnTo>
                <a:lnTo>
                  <a:pt x="41243" y="74771"/>
                </a:lnTo>
                <a:lnTo>
                  <a:pt x="44291" y="73247"/>
                </a:lnTo>
                <a:lnTo>
                  <a:pt x="48863" y="64103"/>
                </a:lnTo>
                <a:lnTo>
                  <a:pt x="48863" y="59531"/>
                </a:lnTo>
                <a:lnTo>
                  <a:pt x="50387" y="54864"/>
                </a:lnTo>
                <a:lnTo>
                  <a:pt x="50387" y="36576"/>
                </a:lnTo>
                <a:lnTo>
                  <a:pt x="62579" y="36576"/>
                </a:lnTo>
                <a:lnTo>
                  <a:pt x="62579" y="50292"/>
                </a:lnTo>
                <a:lnTo>
                  <a:pt x="59531" y="62579"/>
                </a:lnTo>
                <a:lnTo>
                  <a:pt x="56483" y="71723"/>
                </a:lnTo>
                <a:lnTo>
                  <a:pt x="53435" y="76295"/>
                </a:lnTo>
                <a:lnTo>
                  <a:pt x="52673" y="778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2343816" y="1796986"/>
            <a:ext cx="21590" cy="22860"/>
          </a:xfrm>
          <a:custGeom>
            <a:avLst/>
            <a:gdLst/>
            <a:ahLst/>
            <a:cxnLst/>
            <a:rect l="l" t="t" r="r" b="b"/>
            <a:pathLst>
              <a:path w="21589" h="22860">
                <a:moveTo>
                  <a:pt x="13811" y="1524"/>
                </a:moveTo>
                <a:lnTo>
                  <a:pt x="7620" y="1524"/>
                </a:lnTo>
                <a:lnTo>
                  <a:pt x="9144" y="0"/>
                </a:lnTo>
                <a:lnTo>
                  <a:pt x="12287" y="0"/>
                </a:lnTo>
                <a:lnTo>
                  <a:pt x="13811" y="1524"/>
                </a:lnTo>
                <a:close/>
              </a:path>
              <a:path w="21589" h="22860">
                <a:moveTo>
                  <a:pt x="18383" y="4572"/>
                </a:moveTo>
                <a:lnTo>
                  <a:pt x="3048" y="4572"/>
                </a:lnTo>
                <a:lnTo>
                  <a:pt x="4572" y="3048"/>
                </a:lnTo>
                <a:lnTo>
                  <a:pt x="4572" y="1524"/>
                </a:lnTo>
                <a:lnTo>
                  <a:pt x="16859" y="1524"/>
                </a:lnTo>
                <a:lnTo>
                  <a:pt x="16859" y="3048"/>
                </a:lnTo>
                <a:lnTo>
                  <a:pt x="18383" y="4572"/>
                </a:lnTo>
                <a:close/>
              </a:path>
              <a:path w="21589" h="22860">
                <a:moveTo>
                  <a:pt x="18383" y="19812"/>
                </a:moveTo>
                <a:lnTo>
                  <a:pt x="3048" y="19812"/>
                </a:lnTo>
                <a:lnTo>
                  <a:pt x="1524" y="18288"/>
                </a:lnTo>
                <a:lnTo>
                  <a:pt x="1524" y="16764"/>
                </a:lnTo>
                <a:lnTo>
                  <a:pt x="0" y="15240"/>
                </a:lnTo>
                <a:lnTo>
                  <a:pt x="0" y="7620"/>
                </a:lnTo>
                <a:lnTo>
                  <a:pt x="1524" y="6096"/>
                </a:lnTo>
                <a:lnTo>
                  <a:pt x="1524" y="4572"/>
                </a:lnTo>
                <a:lnTo>
                  <a:pt x="19907" y="4572"/>
                </a:lnTo>
                <a:lnTo>
                  <a:pt x="19907" y="6096"/>
                </a:lnTo>
                <a:lnTo>
                  <a:pt x="21431" y="7620"/>
                </a:lnTo>
                <a:lnTo>
                  <a:pt x="21431" y="15240"/>
                </a:lnTo>
                <a:lnTo>
                  <a:pt x="19907" y="16764"/>
                </a:lnTo>
                <a:lnTo>
                  <a:pt x="19907" y="18288"/>
                </a:lnTo>
                <a:lnTo>
                  <a:pt x="18383" y="19812"/>
                </a:lnTo>
                <a:close/>
              </a:path>
              <a:path w="21589" h="22860">
                <a:moveTo>
                  <a:pt x="16859" y="21336"/>
                </a:moveTo>
                <a:lnTo>
                  <a:pt x="4572" y="21336"/>
                </a:lnTo>
                <a:lnTo>
                  <a:pt x="4572" y="19812"/>
                </a:lnTo>
                <a:lnTo>
                  <a:pt x="16859" y="19812"/>
                </a:lnTo>
                <a:lnTo>
                  <a:pt x="16859" y="21336"/>
                </a:lnTo>
                <a:close/>
              </a:path>
              <a:path w="21589" h="22860">
                <a:moveTo>
                  <a:pt x="13811" y="22860"/>
                </a:moveTo>
                <a:lnTo>
                  <a:pt x="7620" y="22860"/>
                </a:lnTo>
                <a:lnTo>
                  <a:pt x="6096" y="21336"/>
                </a:lnTo>
                <a:lnTo>
                  <a:pt x="15335" y="21336"/>
                </a:lnTo>
                <a:lnTo>
                  <a:pt x="13811" y="2286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2394205" y="1731360"/>
            <a:ext cx="282321" cy="88486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2763488" y="1731359"/>
            <a:ext cx="62865" cy="88900"/>
          </a:xfrm>
          <a:custGeom>
            <a:avLst/>
            <a:gdLst/>
            <a:ahLst/>
            <a:cxnLst/>
            <a:rect l="l" t="t" r="r" b="b"/>
            <a:pathLst>
              <a:path w="62864" h="88900">
                <a:moveTo>
                  <a:pt x="36576" y="88487"/>
                </a:moveTo>
                <a:lnTo>
                  <a:pt x="25908" y="88487"/>
                </a:lnTo>
                <a:lnTo>
                  <a:pt x="22860" y="86963"/>
                </a:lnTo>
                <a:lnTo>
                  <a:pt x="18288" y="85439"/>
                </a:lnTo>
                <a:lnTo>
                  <a:pt x="0" y="51816"/>
                </a:lnTo>
                <a:lnTo>
                  <a:pt x="0" y="38100"/>
                </a:lnTo>
                <a:lnTo>
                  <a:pt x="3048" y="25908"/>
                </a:lnTo>
                <a:lnTo>
                  <a:pt x="6096" y="16764"/>
                </a:lnTo>
                <a:lnTo>
                  <a:pt x="9144" y="12192"/>
                </a:lnTo>
                <a:lnTo>
                  <a:pt x="10668" y="9144"/>
                </a:lnTo>
                <a:lnTo>
                  <a:pt x="13716" y="6096"/>
                </a:lnTo>
                <a:lnTo>
                  <a:pt x="18288" y="3048"/>
                </a:lnTo>
                <a:lnTo>
                  <a:pt x="27432" y="0"/>
                </a:lnTo>
                <a:lnTo>
                  <a:pt x="36576" y="0"/>
                </a:lnTo>
                <a:lnTo>
                  <a:pt x="41243" y="1524"/>
                </a:lnTo>
                <a:lnTo>
                  <a:pt x="44291" y="3048"/>
                </a:lnTo>
                <a:lnTo>
                  <a:pt x="48863" y="4572"/>
                </a:lnTo>
                <a:lnTo>
                  <a:pt x="54959" y="10668"/>
                </a:lnTo>
                <a:lnTo>
                  <a:pt x="25908" y="10668"/>
                </a:lnTo>
                <a:lnTo>
                  <a:pt x="22860" y="12192"/>
                </a:lnTo>
                <a:lnTo>
                  <a:pt x="21336" y="13716"/>
                </a:lnTo>
                <a:lnTo>
                  <a:pt x="18288" y="15240"/>
                </a:lnTo>
                <a:lnTo>
                  <a:pt x="13716" y="24384"/>
                </a:lnTo>
                <a:lnTo>
                  <a:pt x="13716" y="28956"/>
                </a:lnTo>
                <a:lnTo>
                  <a:pt x="12192" y="33528"/>
                </a:lnTo>
                <a:lnTo>
                  <a:pt x="12192" y="51816"/>
                </a:lnTo>
                <a:lnTo>
                  <a:pt x="28894" y="51816"/>
                </a:lnTo>
                <a:lnTo>
                  <a:pt x="13716" y="62579"/>
                </a:lnTo>
                <a:lnTo>
                  <a:pt x="15240" y="65627"/>
                </a:lnTo>
                <a:lnTo>
                  <a:pt x="15240" y="67151"/>
                </a:lnTo>
                <a:lnTo>
                  <a:pt x="16764" y="68675"/>
                </a:lnTo>
                <a:lnTo>
                  <a:pt x="18288" y="71723"/>
                </a:lnTo>
                <a:lnTo>
                  <a:pt x="22860" y="76295"/>
                </a:lnTo>
                <a:lnTo>
                  <a:pt x="25908" y="77819"/>
                </a:lnTo>
                <a:lnTo>
                  <a:pt x="53435" y="77819"/>
                </a:lnTo>
                <a:lnTo>
                  <a:pt x="48863" y="82391"/>
                </a:lnTo>
                <a:lnTo>
                  <a:pt x="44291" y="85439"/>
                </a:lnTo>
                <a:lnTo>
                  <a:pt x="41243" y="86963"/>
                </a:lnTo>
                <a:lnTo>
                  <a:pt x="36576" y="88487"/>
                </a:lnTo>
                <a:close/>
              </a:path>
              <a:path w="62864" h="88900">
                <a:moveTo>
                  <a:pt x="28894" y="51816"/>
                </a:moveTo>
                <a:lnTo>
                  <a:pt x="12192" y="51816"/>
                </a:lnTo>
                <a:lnTo>
                  <a:pt x="48863" y="25908"/>
                </a:lnTo>
                <a:lnTo>
                  <a:pt x="47339" y="22860"/>
                </a:lnTo>
                <a:lnTo>
                  <a:pt x="47339" y="21336"/>
                </a:lnTo>
                <a:lnTo>
                  <a:pt x="45815" y="19812"/>
                </a:lnTo>
                <a:lnTo>
                  <a:pt x="44291" y="16764"/>
                </a:lnTo>
                <a:lnTo>
                  <a:pt x="44291" y="15240"/>
                </a:lnTo>
                <a:lnTo>
                  <a:pt x="42767" y="13716"/>
                </a:lnTo>
                <a:lnTo>
                  <a:pt x="41243" y="13716"/>
                </a:lnTo>
                <a:lnTo>
                  <a:pt x="39624" y="12192"/>
                </a:lnTo>
                <a:lnTo>
                  <a:pt x="38100" y="10668"/>
                </a:lnTo>
                <a:lnTo>
                  <a:pt x="54959" y="10668"/>
                </a:lnTo>
                <a:lnTo>
                  <a:pt x="56483" y="15240"/>
                </a:lnTo>
                <a:lnTo>
                  <a:pt x="59531" y="19812"/>
                </a:lnTo>
                <a:lnTo>
                  <a:pt x="61055" y="24384"/>
                </a:lnTo>
                <a:lnTo>
                  <a:pt x="62579" y="30480"/>
                </a:lnTo>
                <a:lnTo>
                  <a:pt x="62579" y="36576"/>
                </a:lnTo>
                <a:lnTo>
                  <a:pt x="50387" y="36576"/>
                </a:lnTo>
                <a:lnTo>
                  <a:pt x="28894" y="51816"/>
                </a:lnTo>
                <a:close/>
              </a:path>
              <a:path w="62864" h="88900">
                <a:moveTo>
                  <a:pt x="53435" y="77819"/>
                </a:moveTo>
                <a:lnTo>
                  <a:pt x="36576" y="77819"/>
                </a:lnTo>
                <a:lnTo>
                  <a:pt x="39624" y="76295"/>
                </a:lnTo>
                <a:lnTo>
                  <a:pt x="42767" y="74771"/>
                </a:lnTo>
                <a:lnTo>
                  <a:pt x="44291" y="73247"/>
                </a:lnTo>
                <a:lnTo>
                  <a:pt x="48863" y="64103"/>
                </a:lnTo>
                <a:lnTo>
                  <a:pt x="50387" y="59531"/>
                </a:lnTo>
                <a:lnTo>
                  <a:pt x="50387" y="36576"/>
                </a:lnTo>
                <a:lnTo>
                  <a:pt x="62579" y="36576"/>
                </a:lnTo>
                <a:lnTo>
                  <a:pt x="62579" y="56483"/>
                </a:lnTo>
                <a:lnTo>
                  <a:pt x="61055" y="62579"/>
                </a:lnTo>
                <a:lnTo>
                  <a:pt x="58007" y="71723"/>
                </a:lnTo>
                <a:lnTo>
                  <a:pt x="54959" y="76295"/>
                </a:lnTo>
                <a:lnTo>
                  <a:pt x="53435" y="778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2856547" y="1796986"/>
            <a:ext cx="21590" cy="22860"/>
          </a:xfrm>
          <a:custGeom>
            <a:avLst/>
            <a:gdLst/>
            <a:ahLst/>
            <a:cxnLst/>
            <a:rect l="l" t="t" r="r" b="b"/>
            <a:pathLst>
              <a:path w="21589" h="22860">
                <a:moveTo>
                  <a:pt x="13716" y="1524"/>
                </a:moveTo>
                <a:lnTo>
                  <a:pt x="7620" y="1524"/>
                </a:lnTo>
                <a:lnTo>
                  <a:pt x="9144" y="0"/>
                </a:lnTo>
                <a:lnTo>
                  <a:pt x="12192" y="0"/>
                </a:lnTo>
                <a:lnTo>
                  <a:pt x="13716" y="1524"/>
                </a:lnTo>
                <a:close/>
              </a:path>
              <a:path w="21589" h="22860">
                <a:moveTo>
                  <a:pt x="16764" y="21336"/>
                </a:moveTo>
                <a:lnTo>
                  <a:pt x="6096" y="21336"/>
                </a:lnTo>
                <a:lnTo>
                  <a:pt x="4572" y="19812"/>
                </a:lnTo>
                <a:lnTo>
                  <a:pt x="3048" y="19812"/>
                </a:lnTo>
                <a:lnTo>
                  <a:pt x="3048" y="18288"/>
                </a:lnTo>
                <a:lnTo>
                  <a:pt x="1524" y="16764"/>
                </a:lnTo>
                <a:lnTo>
                  <a:pt x="1524" y="15240"/>
                </a:lnTo>
                <a:lnTo>
                  <a:pt x="0" y="15240"/>
                </a:lnTo>
                <a:lnTo>
                  <a:pt x="0" y="9144"/>
                </a:lnTo>
                <a:lnTo>
                  <a:pt x="1524" y="7620"/>
                </a:lnTo>
                <a:lnTo>
                  <a:pt x="1524" y="6096"/>
                </a:lnTo>
                <a:lnTo>
                  <a:pt x="6096" y="1524"/>
                </a:lnTo>
                <a:lnTo>
                  <a:pt x="16764" y="1524"/>
                </a:lnTo>
                <a:lnTo>
                  <a:pt x="18288" y="3048"/>
                </a:lnTo>
                <a:lnTo>
                  <a:pt x="18288" y="4572"/>
                </a:lnTo>
                <a:lnTo>
                  <a:pt x="19812" y="4572"/>
                </a:lnTo>
                <a:lnTo>
                  <a:pt x="21336" y="6096"/>
                </a:lnTo>
                <a:lnTo>
                  <a:pt x="21336" y="16764"/>
                </a:lnTo>
                <a:lnTo>
                  <a:pt x="16764" y="21336"/>
                </a:lnTo>
                <a:close/>
              </a:path>
              <a:path w="21589" h="22860">
                <a:moveTo>
                  <a:pt x="13716" y="22860"/>
                </a:moveTo>
                <a:lnTo>
                  <a:pt x="7620" y="22860"/>
                </a:lnTo>
                <a:lnTo>
                  <a:pt x="7620" y="21336"/>
                </a:lnTo>
                <a:lnTo>
                  <a:pt x="15240" y="21336"/>
                </a:lnTo>
                <a:lnTo>
                  <a:pt x="13716" y="2286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2909983" y="1731360"/>
            <a:ext cx="285369" cy="88486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3277742" y="1731359"/>
            <a:ext cx="61594" cy="88900"/>
          </a:xfrm>
          <a:custGeom>
            <a:avLst/>
            <a:gdLst/>
            <a:ahLst/>
            <a:cxnLst/>
            <a:rect l="l" t="t" r="r" b="b"/>
            <a:pathLst>
              <a:path w="61595" h="88900">
                <a:moveTo>
                  <a:pt x="35052" y="88487"/>
                </a:moveTo>
                <a:lnTo>
                  <a:pt x="25908" y="88487"/>
                </a:lnTo>
                <a:lnTo>
                  <a:pt x="16764" y="85439"/>
                </a:lnTo>
                <a:lnTo>
                  <a:pt x="0" y="58007"/>
                </a:lnTo>
                <a:lnTo>
                  <a:pt x="0" y="32004"/>
                </a:lnTo>
                <a:lnTo>
                  <a:pt x="25908" y="0"/>
                </a:lnTo>
                <a:lnTo>
                  <a:pt x="35052" y="0"/>
                </a:lnTo>
                <a:lnTo>
                  <a:pt x="44196" y="3048"/>
                </a:lnTo>
                <a:lnTo>
                  <a:pt x="47244" y="4572"/>
                </a:lnTo>
                <a:lnTo>
                  <a:pt x="50387" y="7620"/>
                </a:lnTo>
                <a:lnTo>
                  <a:pt x="53435" y="10668"/>
                </a:lnTo>
                <a:lnTo>
                  <a:pt x="24384" y="10668"/>
                </a:lnTo>
                <a:lnTo>
                  <a:pt x="22860" y="12192"/>
                </a:lnTo>
                <a:lnTo>
                  <a:pt x="19812" y="13716"/>
                </a:lnTo>
                <a:lnTo>
                  <a:pt x="18288" y="15240"/>
                </a:lnTo>
                <a:lnTo>
                  <a:pt x="13716" y="24384"/>
                </a:lnTo>
                <a:lnTo>
                  <a:pt x="12192" y="28956"/>
                </a:lnTo>
                <a:lnTo>
                  <a:pt x="12192" y="33528"/>
                </a:lnTo>
                <a:lnTo>
                  <a:pt x="10668" y="38100"/>
                </a:lnTo>
                <a:lnTo>
                  <a:pt x="10668" y="51816"/>
                </a:lnTo>
                <a:lnTo>
                  <a:pt x="28224" y="51816"/>
                </a:lnTo>
                <a:lnTo>
                  <a:pt x="13716" y="62579"/>
                </a:lnTo>
                <a:lnTo>
                  <a:pt x="13716" y="65627"/>
                </a:lnTo>
                <a:lnTo>
                  <a:pt x="15240" y="67151"/>
                </a:lnTo>
                <a:lnTo>
                  <a:pt x="15240" y="68675"/>
                </a:lnTo>
                <a:lnTo>
                  <a:pt x="16764" y="71723"/>
                </a:lnTo>
                <a:lnTo>
                  <a:pt x="18288" y="73247"/>
                </a:lnTo>
                <a:lnTo>
                  <a:pt x="19812" y="73247"/>
                </a:lnTo>
                <a:lnTo>
                  <a:pt x="24384" y="77819"/>
                </a:lnTo>
                <a:lnTo>
                  <a:pt x="51911" y="77819"/>
                </a:lnTo>
                <a:lnTo>
                  <a:pt x="50387" y="79343"/>
                </a:lnTo>
                <a:lnTo>
                  <a:pt x="47244" y="82391"/>
                </a:lnTo>
                <a:lnTo>
                  <a:pt x="44196" y="85439"/>
                </a:lnTo>
                <a:lnTo>
                  <a:pt x="35052" y="88487"/>
                </a:lnTo>
                <a:close/>
              </a:path>
              <a:path w="61595" h="88900">
                <a:moveTo>
                  <a:pt x="28224" y="51816"/>
                </a:moveTo>
                <a:lnTo>
                  <a:pt x="10668" y="51816"/>
                </a:lnTo>
                <a:lnTo>
                  <a:pt x="47244" y="25908"/>
                </a:lnTo>
                <a:lnTo>
                  <a:pt x="47244" y="22860"/>
                </a:lnTo>
                <a:lnTo>
                  <a:pt x="44196" y="19812"/>
                </a:lnTo>
                <a:lnTo>
                  <a:pt x="44196" y="16764"/>
                </a:lnTo>
                <a:lnTo>
                  <a:pt x="41148" y="13716"/>
                </a:lnTo>
                <a:lnTo>
                  <a:pt x="39624" y="13716"/>
                </a:lnTo>
                <a:lnTo>
                  <a:pt x="36576" y="10668"/>
                </a:lnTo>
                <a:lnTo>
                  <a:pt x="53435" y="10668"/>
                </a:lnTo>
                <a:lnTo>
                  <a:pt x="56483" y="15240"/>
                </a:lnTo>
                <a:lnTo>
                  <a:pt x="59531" y="24384"/>
                </a:lnTo>
                <a:lnTo>
                  <a:pt x="61055" y="30480"/>
                </a:lnTo>
                <a:lnTo>
                  <a:pt x="61055" y="36576"/>
                </a:lnTo>
                <a:lnTo>
                  <a:pt x="48768" y="36576"/>
                </a:lnTo>
                <a:lnTo>
                  <a:pt x="28224" y="51816"/>
                </a:lnTo>
                <a:close/>
              </a:path>
              <a:path w="61595" h="88900">
                <a:moveTo>
                  <a:pt x="51911" y="77819"/>
                </a:moveTo>
                <a:lnTo>
                  <a:pt x="36576" y="77819"/>
                </a:lnTo>
                <a:lnTo>
                  <a:pt x="38100" y="76295"/>
                </a:lnTo>
                <a:lnTo>
                  <a:pt x="41148" y="74771"/>
                </a:lnTo>
                <a:lnTo>
                  <a:pt x="42672" y="73247"/>
                </a:lnTo>
                <a:lnTo>
                  <a:pt x="47244" y="64103"/>
                </a:lnTo>
                <a:lnTo>
                  <a:pt x="48768" y="59531"/>
                </a:lnTo>
                <a:lnTo>
                  <a:pt x="50387" y="54864"/>
                </a:lnTo>
                <a:lnTo>
                  <a:pt x="50387" y="38100"/>
                </a:lnTo>
                <a:lnTo>
                  <a:pt x="48768" y="36576"/>
                </a:lnTo>
                <a:lnTo>
                  <a:pt x="61055" y="36576"/>
                </a:lnTo>
                <a:lnTo>
                  <a:pt x="61055" y="56483"/>
                </a:lnTo>
                <a:lnTo>
                  <a:pt x="59531" y="62579"/>
                </a:lnTo>
                <a:lnTo>
                  <a:pt x="56483" y="71723"/>
                </a:lnTo>
                <a:lnTo>
                  <a:pt x="53435" y="76295"/>
                </a:lnTo>
                <a:lnTo>
                  <a:pt x="51911" y="778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3370802" y="1796986"/>
            <a:ext cx="21590" cy="22860"/>
          </a:xfrm>
          <a:custGeom>
            <a:avLst/>
            <a:gdLst/>
            <a:ahLst/>
            <a:cxnLst/>
            <a:rect l="l" t="t" r="r" b="b"/>
            <a:pathLst>
              <a:path w="21589" h="22860">
                <a:moveTo>
                  <a:pt x="13716" y="1524"/>
                </a:moveTo>
                <a:lnTo>
                  <a:pt x="7620" y="1524"/>
                </a:lnTo>
                <a:lnTo>
                  <a:pt x="9144" y="0"/>
                </a:lnTo>
                <a:lnTo>
                  <a:pt x="12192" y="0"/>
                </a:lnTo>
                <a:lnTo>
                  <a:pt x="13716" y="1524"/>
                </a:lnTo>
                <a:close/>
              </a:path>
              <a:path w="21589" h="22860">
                <a:moveTo>
                  <a:pt x="15240" y="21336"/>
                </a:moveTo>
                <a:lnTo>
                  <a:pt x="4572" y="21336"/>
                </a:lnTo>
                <a:lnTo>
                  <a:pt x="1524" y="18288"/>
                </a:lnTo>
                <a:lnTo>
                  <a:pt x="1524" y="16764"/>
                </a:lnTo>
                <a:lnTo>
                  <a:pt x="0" y="15240"/>
                </a:lnTo>
                <a:lnTo>
                  <a:pt x="0" y="7620"/>
                </a:lnTo>
                <a:lnTo>
                  <a:pt x="1524" y="6096"/>
                </a:lnTo>
                <a:lnTo>
                  <a:pt x="1524" y="4572"/>
                </a:lnTo>
                <a:lnTo>
                  <a:pt x="3048" y="4572"/>
                </a:lnTo>
                <a:lnTo>
                  <a:pt x="3048" y="3048"/>
                </a:lnTo>
                <a:lnTo>
                  <a:pt x="4572" y="1524"/>
                </a:lnTo>
                <a:lnTo>
                  <a:pt x="15240" y="1524"/>
                </a:lnTo>
                <a:lnTo>
                  <a:pt x="19812" y="6096"/>
                </a:lnTo>
                <a:lnTo>
                  <a:pt x="19812" y="7620"/>
                </a:lnTo>
                <a:lnTo>
                  <a:pt x="21336" y="9144"/>
                </a:lnTo>
                <a:lnTo>
                  <a:pt x="21336" y="15240"/>
                </a:lnTo>
                <a:lnTo>
                  <a:pt x="19812" y="15240"/>
                </a:lnTo>
                <a:lnTo>
                  <a:pt x="19812" y="16764"/>
                </a:lnTo>
                <a:lnTo>
                  <a:pt x="18288" y="18288"/>
                </a:lnTo>
                <a:lnTo>
                  <a:pt x="18288" y="19812"/>
                </a:lnTo>
                <a:lnTo>
                  <a:pt x="16764" y="19812"/>
                </a:lnTo>
                <a:lnTo>
                  <a:pt x="15240" y="21336"/>
                </a:lnTo>
                <a:close/>
              </a:path>
              <a:path w="21589" h="22860">
                <a:moveTo>
                  <a:pt x="13716" y="22860"/>
                </a:moveTo>
                <a:lnTo>
                  <a:pt x="7620" y="22860"/>
                </a:lnTo>
                <a:lnTo>
                  <a:pt x="6096" y="21336"/>
                </a:lnTo>
                <a:lnTo>
                  <a:pt x="13716" y="21336"/>
                </a:lnTo>
                <a:lnTo>
                  <a:pt x="13716" y="2286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3424237" y="1731360"/>
            <a:ext cx="279273" cy="88486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3730943" y="1723581"/>
            <a:ext cx="32384" cy="8889"/>
          </a:xfrm>
          <a:custGeom>
            <a:avLst/>
            <a:gdLst/>
            <a:ahLst/>
            <a:cxnLst/>
            <a:rect l="l" t="t" r="r" b="b"/>
            <a:pathLst>
              <a:path w="32385" h="8889">
                <a:moveTo>
                  <a:pt x="0" y="0"/>
                </a:moveTo>
                <a:lnTo>
                  <a:pt x="32004" y="0"/>
                </a:lnTo>
                <a:lnTo>
                  <a:pt x="32004" y="8890"/>
                </a:lnTo>
                <a:lnTo>
                  <a:pt x="0" y="889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3756850" y="1732469"/>
            <a:ext cx="0" cy="102871"/>
          </a:xfrm>
          <a:custGeom>
            <a:avLst/>
            <a:gdLst/>
            <a:ahLst/>
            <a:cxnLst/>
            <a:rect l="l" t="t" r="r" b="b"/>
            <a:pathLst>
              <a:path h="102869">
                <a:moveTo>
                  <a:pt x="0" y="0"/>
                </a:moveTo>
                <a:lnTo>
                  <a:pt x="0" y="102869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3730943" y="1835341"/>
            <a:ext cx="32384" cy="8889"/>
          </a:xfrm>
          <a:custGeom>
            <a:avLst/>
            <a:gdLst/>
            <a:ahLst/>
            <a:cxnLst/>
            <a:rect l="l" t="t" r="r" b="b"/>
            <a:pathLst>
              <a:path w="32385" h="8889">
                <a:moveTo>
                  <a:pt x="0" y="0"/>
                </a:moveTo>
                <a:lnTo>
                  <a:pt x="32004" y="0"/>
                </a:lnTo>
                <a:lnTo>
                  <a:pt x="32004" y="8890"/>
                </a:lnTo>
                <a:lnTo>
                  <a:pt x="0" y="889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581406" y="5738717"/>
            <a:ext cx="851439" cy="283654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1300067" y="5746242"/>
            <a:ext cx="572262" cy="88486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1960816" y="5746242"/>
            <a:ext cx="572262" cy="88486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2621565" y="5766054"/>
            <a:ext cx="126682" cy="68674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2768061" y="5766053"/>
            <a:ext cx="53975" cy="67310"/>
          </a:xfrm>
          <a:custGeom>
            <a:avLst/>
            <a:gdLst/>
            <a:ahLst/>
            <a:cxnLst/>
            <a:rect l="l" t="t" r="r" b="b"/>
            <a:pathLst>
              <a:path w="53975" h="67310">
                <a:moveTo>
                  <a:pt x="24384" y="12287"/>
                </a:moveTo>
                <a:lnTo>
                  <a:pt x="10668" y="12287"/>
                </a:lnTo>
                <a:lnTo>
                  <a:pt x="13716" y="10763"/>
                </a:lnTo>
                <a:lnTo>
                  <a:pt x="15240" y="7715"/>
                </a:lnTo>
                <a:lnTo>
                  <a:pt x="18288" y="4667"/>
                </a:lnTo>
                <a:lnTo>
                  <a:pt x="19812" y="4667"/>
                </a:lnTo>
                <a:lnTo>
                  <a:pt x="21336" y="3048"/>
                </a:lnTo>
                <a:lnTo>
                  <a:pt x="24384" y="1524"/>
                </a:lnTo>
                <a:lnTo>
                  <a:pt x="27432" y="1524"/>
                </a:lnTo>
                <a:lnTo>
                  <a:pt x="28956" y="0"/>
                </a:lnTo>
                <a:lnTo>
                  <a:pt x="39719" y="0"/>
                </a:lnTo>
                <a:lnTo>
                  <a:pt x="44291" y="3048"/>
                </a:lnTo>
                <a:lnTo>
                  <a:pt x="48863" y="6191"/>
                </a:lnTo>
                <a:lnTo>
                  <a:pt x="51911" y="10763"/>
                </a:lnTo>
                <a:lnTo>
                  <a:pt x="25908" y="10763"/>
                </a:lnTo>
                <a:lnTo>
                  <a:pt x="24384" y="12287"/>
                </a:lnTo>
                <a:close/>
              </a:path>
              <a:path w="53975" h="67310">
                <a:moveTo>
                  <a:pt x="12192" y="67151"/>
                </a:moveTo>
                <a:lnTo>
                  <a:pt x="0" y="67151"/>
                </a:lnTo>
                <a:lnTo>
                  <a:pt x="0" y="1524"/>
                </a:lnTo>
                <a:lnTo>
                  <a:pt x="10668" y="1524"/>
                </a:lnTo>
                <a:lnTo>
                  <a:pt x="10668" y="12287"/>
                </a:lnTo>
                <a:lnTo>
                  <a:pt x="24384" y="12287"/>
                </a:lnTo>
                <a:lnTo>
                  <a:pt x="22860" y="13811"/>
                </a:lnTo>
                <a:lnTo>
                  <a:pt x="21336" y="13811"/>
                </a:lnTo>
                <a:lnTo>
                  <a:pt x="18288" y="16859"/>
                </a:lnTo>
                <a:lnTo>
                  <a:pt x="15240" y="18383"/>
                </a:lnTo>
                <a:lnTo>
                  <a:pt x="12192" y="24479"/>
                </a:lnTo>
                <a:lnTo>
                  <a:pt x="12192" y="67151"/>
                </a:lnTo>
                <a:close/>
              </a:path>
              <a:path w="53975" h="67310">
                <a:moveTo>
                  <a:pt x="53435" y="67151"/>
                </a:moveTo>
                <a:lnTo>
                  <a:pt x="42767" y="67151"/>
                </a:lnTo>
                <a:lnTo>
                  <a:pt x="42767" y="19907"/>
                </a:lnTo>
                <a:lnTo>
                  <a:pt x="39719" y="13811"/>
                </a:lnTo>
                <a:lnTo>
                  <a:pt x="36671" y="12287"/>
                </a:lnTo>
                <a:lnTo>
                  <a:pt x="35052" y="10763"/>
                </a:lnTo>
                <a:lnTo>
                  <a:pt x="51911" y="10763"/>
                </a:lnTo>
                <a:lnTo>
                  <a:pt x="53435" y="16859"/>
                </a:lnTo>
                <a:lnTo>
                  <a:pt x="53435" y="671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2850546" y="5738719"/>
            <a:ext cx="32384" cy="8889"/>
          </a:xfrm>
          <a:custGeom>
            <a:avLst/>
            <a:gdLst/>
            <a:ahLst/>
            <a:cxnLst/>
            <a:rect l="l" t="t" r="r" b="b"/>
            <a:pathLst>
              <a:path w="32385" h="8889">
                <a:moveTo>
                  <a:pt x="0" y="0"/>
                </a:moveTo>
                <a:lnTo>
                  <a:pt x="32004" y="0"/>
                </a:lnTo>
                <a:lnTo>
                  <a:pt x="32004" y="8890"/>
                </a:lnTo>
                <a:lnTo>
                  <a:pt x="0" y="889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2877216" y="5747608"/>
            <a:ext cx="0" cy="104138"/>
          </a:xfrm>
          <a:custGeom>
            <a:avLst/>
            <a:gdLst/>
            <a:ahLst/>
            <a:cxnLst/>
            <a:rect l="l" t="t" r="r" b="b"/>
            <a:pathLst>
              <a:path h="104139">
                <a:moveTo>
                  <a:pt x="0" y="0"/>
                </a:moveTo>
                <a:lnTo>
                  <a:pt x="0" y="104139"/>
                </a:lnTo>
              </a:path>
            </a:pathLst>
          </a:custGeom>
          <a:ln w="1066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2850546" y="5851748"/>
            <a:ext cx="32384" cy="8889"/>
          </a:xfrm>
          <a:custGeom>
            <a:avLst/>
            <a:gdLst/>
            <a:ahLst/>
            <a:cxnLst/>
            <a:rect l="l" t="t" r="r" b="b"/>
            <a:pathLst>
              <a:path w="32385" h="8889">
                <a:moveTo>
                  <a:pt x="0" y="0"/>
                </a:moveTo>
                <a:lnTo>
                  <a:pt x="32004" y="0"/>
                </a:lnTo>
                <a:lnTo>
                  <a:pt x="32004" y="8889"/>
                </a:lnTo>
                <a:lnTo>
                  <a:pt x="0" y="888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1541240" y="5903404"/>
            <a:ext cx="15240" cy="30480"/>
          </a:xfrm>
          <a:custGeom>
            <a:avLst/>
            <a:gdLst/>
            <a:ahLst/>
            <a:cxnLst/>
            <a:rect l="l" t="t" r="r" b="b"/>
            <a:pathLst>
              <a:path w="15240" h="30479">
                <a:moveTo>
                  <a:pt x="12192" y="30480"/>
                </a:moveTo>
                <a:lnTo>
                  <a:pt x="1524" y="30480"/>
                </a:lnTo>
                <a:lnTo>
                  <a:pt x="0" y="0"/>
                </a:lnTo>
                <a:lnTo>
                  <a:pt x="15240" y="0"/>
                </a:lnTo>
                <a:lnTo>
                  <a:pt x="12192" y="304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1593057" y="5909501"/>
            <a:ext cx="138874" cy="85440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1760982" y="5903404"/>
            <a:ext cx="15240" cy="30480"/>
          </a:xfrm>
          <a:custGeom>
            <a:avLst/>
            <a:gdLst/>
            <a:ahLst/>
            <a:cxnLst/>
            <a:rect l="l" t="t" r="r" b="b"/>
            <a:pathLst>
              <a:path w="15239" h="30479">
                <a:moveTo>
                  <a:pt x="13716" y="30480"/>
                </a:moveTo>
                <a:lnTo>
                  <a:pt x="1524" y="30480"/>
                </a:lnTo>
                <a:lnTo>
                  <a:pt x="0" y="0"/>
                </a:lnTo>
                <a:lnTo>
                  <a:pt x="15240" y="0"/>
                </a:lnTo>
                <a:lnTo>
                  <a:pt x="13716" y="304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1823561" y="5900452"/>
            <a:ext cx="32384" cy="8889"/>
          </a:xfrm>
          <a:custGeom>
            <a:avLst/>
            <a:gdLst/>
            <a:ahLst/>
            <a:cxnLst/>
            <a:rect l="l" t="t" r="r" b="b"/>
            <a:pathLst>
              <a:path w="32385" h="8889">
                <a:moveTo>
                  <a:pt x="0" y="0"/>
                </a:moveTo>
                <a:lnTo>
                  <a:pt x="32004" y="0"/>
                </a:lnTo>
                <a:lnTo>
                  <a:pt x="32004" y="8890"/>
                </a:lnTo>
                <a:lnTo>
                  <a:pt x="0" y="889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1850231" y="5909342"/>
            <a:ext cx="0" cy="104138"/>
          </a:xfrm>
          <a:custGeom>
            <a:avLst/>
            <a:gdLst/>
            <a:ahLst/>
            <a:cxnLst/>
            <a:rect l="l" t="t" r="r" b="b"/>
            <a:pathLst>
              <a:path h="104139">
                <a:moveTo>
                  <a:pt x="0" y="0"/>
                </a:moveTo>
                <a:lnTo>
                  <a:pt x="0" y="104139"/>
                </a:lnTo>
              </a:path>
            </a:pathLst>
          </a:custGeom>
          <a:ln w="1066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1823561" y="6013482"/>
            <a:ext cx="32384" cy="8889"/>
          </a:xfrm>
          <a:custGeom>
            <a:avLst/>
            <a:gdLst/>
            <a:ahLst/>
            <a:cxnLst/>
            <a:rect l="l" t="t" r="r" b="b"/>
            <a:pathLst>
              <a:path w="32385" h="8889">
                <a:moveTo>
                  <a:pt x="0" y="0"/>
                </a:moveTo>
                <a:lnTo>
                  <a:pt x="32004" y="0"/>
                </a:lnTo>
                <a:lnTo>
                  <a:pt x="32004" y="8889"/>
                </a:lnTo>
                <a:lnTo>
                  <a:pt x="0" y="888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ransition spd="med">
    <p:wipe dir="d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037641" y="10411015"/>
            <a:ext cx="189261" cy="762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69213" y="530828"/>
            <a:ext cx="52069" cy="85725"/>
          </a:xfrm>
          <a:custGeom>
            <a:avLst/>
            <a:gdLst/>
            <a:ahLst/>
            <a:cxnLst/>
            <a:rect l="l" t="t" r="r" b="b"/>
            <a:pathLst>
              <a:path w="52070" h="85725">
                <a:moveTo>
                  <a:pt x="51816" y="10668"/>
                </a:moveTo>
                <a:lnTo>
                  <a:pt x="0" y="10668"/>
                </a:lnTo>
                <a:lnTo>
                  <a:pt x="0" y="0"/>
                </a:lnTo>
                <a:lnTo>
                  <a:pt x="51816" y="0"/>
                </a:lnTo>
                <a:lnTo>
                  <a:pt x="51816" y="10668"/>
                </a:lnTo>
                <a:close/>
              </a:path>
              <a:path w="52070" h="85725">
                <a:moveTo>
                  <a:pt x="32004" y="76200"/>
                </a:moveTo>
                <a:lnTo>
                  <a:pt x="19812" y="76200"/>
                </a:lnTo>
                <a:lnTo>
                  <a:pt x="19812" y="10668"/>
                </a:lnTo>
                <a:lnTo>
                  <a:pt x="32004" y="10668"/>
                </a:lnTo>
                <a:lnTo>
                  <a:pt x="32004" y="76200"/>
                </a:lnTo>
                <a:close/>
              </a:path>
              <a:path w="52070" h="85725">
                <a:moveTo>
                  <a:pt x="51816" y="85439"/>
                </a:moveTo>
                <a:lnTo>
                  <a:pt x="0" y="85439"/>
                </a:lnTo>
                <a:lnTo>
                  <a:pt x="0" y="76200"/>
                </a:lnTo>
                <a:lnTo>
                  <a:pt x="51816" y="76200"/>
                </a:lnTo>
                <a:lnTo>
                  <a:pt x="51816" y="8543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42461" y="550641"/>
            <a:ext cx="52069" cy="66039"/>
          </a:xfrm>
          <a:custGeom>
            <a:avLst/>
            <a:gdLst/>
            <a:ahLst/>
            <a:cxnLst/>
            <a:rect l="l" t="t" r="r" b="b"/>
            <a:pathLst>
              <a:path w="52070" h="66040">
                <a:moveTo>
                  <a:pt x="10668" y="65627"/>
                </a:moveTo>
                <a:lnTo>
                  <a:pt x="0" y="65627"/>
                </a:lnTo>
                <a:lnTo>
                  <a:pt x="0" y="0"/>
                </a:lnTo>
                <a:lnTo>
                  <a:pt x="10668" y="0"/>
                </a:lnTo>
                <a:lnTo>
                  <a:pt x="10668" y="10668"/>
                </a:lnTo>
                <a:lnTo>
                  <a:pt x="22860" y="10668"/>
                </a:lnTo>
                <a:lnTo>
                  <a:pt x="21336" y="12287"/>
                </a:lnTo>
                <a:lnTo>
                  <a:pt x="19812" y="12287"/>
                </a:lnTo>
                <a:lnTo>
                  <a:pt x="16764" y="15335"/>
                </a:lnTo>
                <a:lnTo>
                  <a:pt x="15240" y="18383"/>
                </a:lnTo>
                <a:lnTo>
                  <a:pt x="10668" y="22955"/>
                </a:lnTo>
                <a:lnTo>
                  <a:pt x="10668" y="65627"/>
                </a:lnTo>
                <a:close/>
              </a:path>
              <a:path w="52070" h="66040">
                <a:moveTo>
                  <a:pt x="24384" y="10668"/>
                </a:moveTo>
                <a:lnTo>
                  <a:pt x="10668" y="10668"/>
                </a:lnTo>
                <a:lnTo>
                  <a:pt x="12192" y="9144"/>
                </a:lnTo>
                <a:lnTo>
                  <a:pt x="13716" y="6096"/>
                </a:lnTo>
                <a:lnTo>
                  <a:pt x="16764" y="6096"/>
                </a:lnTo>
                <a:lnTo>
                  <a:pt x="21336" y="1524"/>
                </a:lnTo>
                <a:lnTo>
                  <a:pt x="22860" y="1524"/>
                </a:lnTo>
                <a:lnTo>
                  <a:pt x="24384" y="0"/>
                </a:lnTo>
                <a:lnTo>
                  <a:pt x="38100" y="0"/>
                </a:lnTo>
                <a:lnTo>
                  <a:pt x="44196" y="1524"/>
                </a:lnTo>
                <a:lnTo>
                  <a:pt x="47244" y="4572"/>
                </a:lnTo>
                <a:lnTo>
                  <a:pt x="50292" y="9144"/>
                </a:lnTo>
                <a:lnTo>
                  <a:pt x="25908" y="9144"/>
                </a:lnTo>
                <a:lnTo>
                  <a:pt x="24384" y="10668"/>
                </a:lnTo>
                <a:close/>
              </a:path>
              <a:path w="52070" h="66040">
                <a:moveTo>
                  <a:pt x="51816" y="65627"/>
                </a:moveTo>
                <a:lnTo>
                  <a:pt x="41148" y="65627"/>
                </a:lnTo>
                <a:lnTo>
                  <a:pt x="41148" y="18383"/>
                </a:lnTo>
                <a:lnTo>
                  <a:pt x="38100" y="12287"/>
                </a:lnTo>
                <a:lnTo>
                  <a:pt x="36576" y="10668"/>
                </a:lnTo>
                <a:lnTo>
                  <a:pt x="33528" y="9144"/>
                </a:lnTo>
                <a:lnTo>
                  <a:pt x="50292" y="9144"/>
                </a:lnTo>
                <a:lnTo>
                  <a:pt x="51816" y="15335"/>
                </a:lnTo>
                <a:lnTo>
                  <a:pt x="51816" y="6562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01147" y="521781"/>
            <a:ext cx="32384" cy="8889"/>
          </a:xfrm>
          <a:custGeom>
            <a:avLst/>
            <a:gdLst/>
            <a:ahLst/>
            <a:cxnLst/>
            <a:rect l="l" t="t" r="r" b="b"/>
            <a:pathLst>
              <a:path w="32384" h="8890">
                <a:moveTo>
                  <a:pt x="0" y="0"/>
                </a:moveTo>
                <a:lnTo>
                  <a:pt x="32004" y="0"/>
                </a:lnTo>
                <a:lnTo>
                  <a:pt x="32004" y="8890"/>
                </a:lnTo>
                <a:lnTo>
                  <a:pt x="0" y="889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06481" y="530671"/>
            <a:ext cx="0" cy="104138"/>
          </a:xfrm>
          <a:custGeom>
            <a:avLst/>
            <a:gdLst/>
            <a:ahLst/>
            <a:cxnLst/>
            <a:rect l="l" t="t" r="r" b="b"/>
            <a:pathLst>
              <a:path h="104140">
                <a:moveTo>
                  <a:pt x="0" y="0"/>
                </a:moveTo>
                <a:lnTo>
                  <a:pt x="0" y="104139"/>
                </a:lnTo>
              </a:path>
            </a:pathLst>
          </a:custGeom>
          <a:ln w="1066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01147" y="634810"/>
            <a:ext cx="32384" cy="8889"/>
          </a:xfrm>
          <a:custGeom>
            <a:avLst/>
            <a:gdLst/>
            <a:ahLst/>
            <a:cxnLst/>
            <a:rect l="l" t="t" r="r" b="b"/>
            <a:pathLst>
              <a:path w="32384" h="8890">
                <a:moveTo>
                  <a:pt x="0" y="0"/>
                </a:moveTo>
                <a:lnTo>
                  <a:pt x="32004" y="0"/>
                </a:lnTo>
                <a:lnTo>
                  <a:pt x="32004" y="8890"/>
                </a:lnTo>
                <a:lnTo>
                  <a:pt x="0" y="889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60679" y="530829"/>
            <a:ext cx="129635" cy="854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017841" y="521781"/>
            <a:ext cx="32384" cy="8889"/>
          </a:xfrm>
          <a:custGeom>
            <a:avLst/>
            <a:gdLst/>
            <a:ahLst/>
            <a:cxnLst/>
            <a:rect l="l" t="t" r="r" b="b"/>
            <a:pathLst>
              <a:path w="32384" h="8890">
                <a:moveTo>
                  <a:pt x="0" y="0"/>
                </a:moveTo>
                <a:lnTo>
                  <a:pt x="32004" y="0"/>
                </a:lnTo>
                <a:lnTo>
                  <a:pt x="32004" y="8890"/>
                </a:lnTo>
                <a:lnTo>
                  <a:pt x="0" y="889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44511" y="530671"/>
            <a:ext cx="0" cy="104138"/>
          </a:xfrm>
          <a:custGeom>
            <a:avLst/>
            <a:gdLst/>
            <a:ahLst/>
            <a:cxnLst/>
            <a:rect l="l" t="t" r="r" b="b"/>
            <a:pathLst>
              <a:path h="104140">
                <a:moveTo>
                  <a:pt x="0" y="0"/>
                </a:moveTo>
                <a:lnTo>
                  <a:pt x="0" y="104139"/>
                </a:lnTo>
              </a:path>
            </a:pathLst>
          </a:custGeom>
          <a:ln w="1066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017841" y="634810"/>
            <a:ext cx="32384" cy="8889"/>
          </a:xfrm>
          <a:custGeom>
            <a:avLst/>
            <a:gdLst/>
            <a:ahLst/>
            <a:cxnLst/>
            <a:rect l="l" t="t" r="r" b="b"/>
            <a:pathLst>
              <a:path w="32384" h="8890">
                <a:moveTo>
                  <a:pt x="0" y="0"/>
                </a:moveTo>
                <a:lnTo>
                  <a:pt x="32004" y="0"/>
                </a:lnTo>
                <a:lnTo>
                  <a:pt x="32004" y="8890"/>
                </a:lnTo>
                <a:lnTo>
                  <a:pt x="0" y="889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098708" y="550640"/>
            <a:ext cx="20320" cy="67310"/>
          </a:xfrm>
          <a:custGeom>
            <a:avLst/>
            <a:gdLst/>
            <a:ahLst/>
            <a:cxnLst/>
            <a:rect l="l" t="t" r="r" b="b"/>
            <a:pathLst>
              <a:path w="20319" h="67309">
                <a:moveTo>
                  <a:pt x="19812" y="13811"/>
                </a:moveTo>
                <a:lnTo>
                  <a:pt x="0" y="13811"/>
                </a:lnTo>
                <a:lnTo>
                  <a:pt x="0" y="6096"/>
                </a:lnTo>
                <a:lnTo>
                  <a:pt x="1524" y="4572"/>
                </a:lnTo>
                <a:lnTo>
                  <a:pt x="1524" y="3048"/>
                </a:lnTo>
                <a:lnTo>
                  <a:pt x="3048" y="1524"/>
                </a:lnTo>
                <a:lnTo>
                  <a:pt x="4572" y="1524"/>
                </a:lnTo>
                <a:lnTo>
                  <a:pt x="4572" y="0"/>
                </a:lnTo>
                <a:lnTo>
                  <a:pt x="15240" y="0"/>
                </a:lnTo>
                <a:lnTo>
                  <a:pt x="18288" y="3048"/>
                </a:lnTo>
                <a:lnTo>
                  <a:pt x="18288" y="4572"/>
                </a:lnTo>
                <a:lnTo>
                  <a:pt x="19812" y="6096"/>
                </a:lnTo>
                <a:lnTo>
                  <a:pt x="19812" y="13811"/>
                </a:lnTo>
                <a:close/>
              </a:path>
              <a:path w="20319" h="67309">
                <a:moveTo>
                  <a:pt x="15240" y="18383"/>
                </a:moveTo>
                <a:lnTo>
                  <a:pt x="4572" y="18383"/>
                </a:lnTo>
                <a:lnTo>
                  <a:pt x="4572" y="16859"/>
                </a:lnTo>
                <a:lnTo>
                  <a:pt x="3048" y="16859"/>
                </a:lnTo>
                <a:lnTo>
                  <a:pt x="1524" y="15335"/>
                </a:lnTo>
                <a:lnTo>
                  <a:pt x="1524" y="13811"/>
                </a:lnTo>
                <a:lnTo>
                  <a:pt x="18288" y="13811"/>
                </a:lnTo>
                <a:lnTo>
                  <a:pt x="18288" y="15335"/>
                </a:lnTo>
                <a:lnTo>
                  <a:pt x="15240" y="18383"/>
                </a:lnTo>
                <a:close/>
              </a:path>
              <a:path w="20319" h="67309">
                <a:moveTo>
                  <a:pt x="10668" y="19907"/>
                </a:moveTo>
                <a:lnTo>
                  <a:pt x="9144" y="19907"/>
                </a:lnTo>
                <a:lnTo>
                  <a:pt x="7620" y="18383"/>
                </a:lnTo>
                <a:lnTo>
                  <a:pt x="12192" y="18383"/>
                </a:lnTo>
                <a:lnTo>
                  <a:pt x="10668" y="19907"/>
                </a:lnTo>
                <a:close/>
              </a:path>
              <a:path w="20319" h="67309">
                <a:moveTo>
                  <a:pt x="16764" y="50387"/>
                </a:moveTo>
                <a:lnTo>
                  <a:pt x="3048" y="50387"/>
                </a:lnTo>
                <a:lnTo>
                  <a:pt x="6096" y="47339"/>
                </a:lnTo>
                <a:lnTo>
                  <a:pt x="13716" y="47339"/>
                </a:lnTo>
                <a:lnTo>
                  <a:pt x="15240" y="48863"/>
                </a:lnTo>
                <a:lnTo>
                  <a:pt x="16764" y="48863"/>
                </a:lnTo>
                <a:lnTo>
                  <a:pt x="16764" y="50387"/>
                </a:lnTo>
                <a:close/>
              </a:path>
              <a:path w="20319" h="67309">
                <a:moveTo>
                  <a:pt x="16764" y="65627"/>
                </a:moveTo>
                <a:lnTo>
                  <a:pt x="4572" y="65627"/>
                </a:lnTo>
                <a:lnTo>
                  <a:pt x="0" y="61055"/>
                </a:lnTo>
                <a:lnTo>
                  <a:pt x="0" y="53435"/>
                </a:lnTo>
                <a:lnTo>
                  <a:pt x="1524" y="51911"/>
                </a:lnTo>
                <a:lnTo>
                  <a:pt x="1524" y="50387"/>
                </a:lnTo>
                <a:lnTo>
                  <a:pt x="18288" y="50387"/>
                </a:lnTo>
                <a:lnTo>
                  <a:pt x="18288" y="51911"/>
                </a:lnTo>
                <a:lnTo>
                  <a:pt x="19812" y="53435"/>
                </a:lnTo>
                <a:lnTo>
                  <a:pt x="19812" y="61055"/>
                </a:lnTo>
                <a:lnTo>
                  <a:pt x="16764" y="64103"/>
                </a:lnTo>
                <a:lnTo>
                  <a:pt x="16764" y="65627"/>
                </a:lnTo>
                <a:close/>
              </a:path>
              <a:path w="20319" h="67309">
                <a:moveTo>
                  <a:pt x="12192" y="67151"/>
                </a:moveTo>
                <a:lnTo>
                  <a:pt x="7620" y="67151"/>
                </a:lnTo>
                <a:lnTo>
                  <a:pt x="6096" y="65627"/>
                </a:lnTo>
                <a:lnTo>
                  <a:pt x="13716" y="65627"/>
                </a:lnTo>
                <a:lnTo>
                  <a:pt x="12192" y="671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04344" y="702463"/>
            <a:ext cx="6573783" cy="28680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63118" y="1083088"/>
            <a:ext cx="205930" cy="8839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01147" y="1075310"/>
            <a:ext cx="32384" cy="8889"/>
          </a:xfrm>
          <a:custGeom>
            <a:avLst/>
            <a:gdLst/>
            <a:ahLst/>
            <a:cxnLst/>
            <a:rect l="l" t="t" r="r" b="b"/>
            <a:pathLst>
              <a:path w="32384" h="8890">
                <a:moveTo>
                  <a:pt x="0" y="0"/>
                </a:moveTo>
                <a:lnTo>
                  <a:pt x="32004" y="0"/>
                </a:lnTo>
                <a:lnTo>
                  <a:pt x="32004" y="8890"/>
                </a:lnTo>
                <a:lnTo>
                  <a:pt x="0" y="889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06481" y="1084198"/>
            <a:ext cx="0" cy="102871"/>
          </a:xfrm>
          <a:custGeom>
            <a:avLst/>
            <a:gdLst/>
            <a:ahLst/>
            <a:cxnLst/>
            <a:rect l="l" t="t" r="r" b="b"/>
            <a:pathLst>
              <a:path h="102869">
                <a:moveTo>
                  <a:pt x="0" y="0"/>
                </a:moveTo>
                <a:lnTo>
                  <a:pt x="0" y="102869"/>
                </a:lnTo>
              </a:path>
            </a:pathLst>
          </a:custGeom>
          <a:ln w="1066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01147" y="1187070"/>
            <a:ext cx="32384" cy="8889"/>
          </a:xfrm>
          <a:custGeom>
            <a:avLst/>
            <a:gdLst/>
            <a:ahLst/>
            <a:cxnLst/>
            <a:rect l="l" t="t" r="r" b="b"/>
            <a:pathLst>
              <a:path w="32384" h="8890">
                <a:moveTo>
                  <a:pt x="0" y="0"/>
                </a:moveTo>
                <a:lnTo>
                  <a:pt x="32004" y="0"/>
                </a:lnTo>
                <a:lnTo>
                  <a:pt x="32004" y="8890"/>
                </a:lnTo>
                <a:lnTo>
                  <a:pt x="0" y="889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60679" y="1083087"/>
            <a:ext cx="129635" cy="8686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017841" y="1075310"/>
            <a:ext cx="32384" cy="8889"/>
          </a:xfrm>
          <a:custGeom>
            <a:avLst/>
            <a:gdLst/>
            <a:ahLst/>
            <a:cxnLst/>
            <a:rect l="l" t="t" r="r" b="b"/>
            <a:pathLst>
              <a:path w="32384" h="8890">
                <a:moveTo>
                  <a:pt x="0" y="0"/>
                </a:moveTo>
                <a:lnTo>
                  <a:pt x="32004" y="0"/>
                </a:lnTo>
                <a:lnTo>
                  <a:pt x="32004" y="8890"/>
                </a:lnTo>
                <a:lnTo>
                  <a:pt x="0" y="889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044511" y="1084198"/>
            <a:ext cx="0" cy="102871"/>
          </a:xfrm>
          <a:custGeom>
            <a:avLst/>
            <a:gdLst/>
            <a:ahLst/>
            <a:cxnLst/>
            <a:rect l="l" t="t" r="r" b="b"/>
            <a:pathLst>
              <a:path h="102869">
                <a:moveTo>
                  <a:pt x="0" y="0"/>
                </a:moveTo>
                <a:lnTo>
                  <a:pt x="0" y="102869"/>
                </a:lnTo>
              </a:path>
            </a:pathLst>
          </a:custGeom>
          <a:ln w="1066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017841" y="1187070"/>
            <a:ext cx="32384" cy="8889"/>
          </a:xfrm>
          <a:custGeom>
            <a:avLst/>
            <a:gdLst/>
            <a:ahLst/>
            <a:cxnLst/>
            <a:rect l="l" t="t" r="r" b="b"/>
            <a:pathLst>
              <a:path w="32384" h="8890">
                <a:moveTo>
                  <a:pt x="0" y="0"/>
                </a:moveTo>
                <a:lnTo>
                  <a:pt x="32004" y="0"/>
                </a:lnTo>
                <a:lnTo>
                  <a:pt x="32004" y="8890"/>
                </a:lnTo>
                <a:lnTo>
                  <a:pt x="0" y="889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098708" y="1102900"/>
            <a:ext cx="20320" cy="68579"/>
          </a:xfrm>
          <a:custGeom>
            <a:avLst/>
            <a:gdLst/>
            <a:ahLst/>
            <a:cxnLst/>
            <a:rect l="l" t="t" r="r" b="b"/>
            <a:pathLst>
              <a:path w="20319" h="68580">
                <a:moveTo>
                  <a:pt x="13716" y="1524"/>
                </a:moveTo>
                <a:lnTo>
                  <a:pt x="6096" y="1524"/>
                </a:lnTo>
                <a:lnTo>
                  <a:pt x="7620" y="0"/>
                </a:lnTo>
                <a:lnTo>
                  <a:pt x="12192" y="0"/>
                </a:lnTo>
                <a:lnTo>
                  <a:pt x="13716" y="1524"/>
                </a:lnTo>
                <a:close/>
              </a:path>
              <a:path w="20319" h="68580">
                <a:moveTo>
                  <a:pt x="18288" y="16764"/>
                </a:moveTo>
                <a:lnTo>
                  <a:pt x="1524" y="16764"/>
                </a:lnTo>
                <a:lnTo>
                  <a:pt x="1524" y="15240"/>
                </a:lnTo>
                <a:lnTo>
                  <a:pt x="0" y="13716"/>
                </a:lnTo>
                <a:lnTo>
                  <a:pt x="0" y="6096"/>
                </a:lnTo>
                <a:lnTo>
                  <a:pt x="4572" y="1524"/>
                </a:lnTo>
                <a:lnTo>
                  <a:pt x="16764" y="1524"/>
                </a:lnTo>
                <a:lnTo>
                  <a:pt x="16764" y="3048"/>
                </a:lnTo>
                <a:lnTo>
                  <a:pt x="19812" y="6096"/>
                </a:lnTo>
                <a:lnTo>
                  <a:pt x="19812" y="13716"/>
                </a:lnTo>
                <a:lnTo>
                  <a:pt x="18288" y="15240"/>
                </a:lnTo>
                <a:lnTo>
                  <a:pt x="18288" y="16764"/>
                </a:lnTo>
                <a:close/>
              </a:path>
              <a:path w="20319" h="68580">
                <a:moveTo>
                  <a:pt x="13716" y="19812"/>
                </a:moveTo>
                <a:lnTo>
                  <a:pt x="6096" y="19812"/>
                </a:lnTo>
                <a:lnTo>
                  <a:pt x="3048" y="16764"/>
                </a:lnTo>
                <a:lnTo>
                  <a:pt x="16764" y="16764"/>
                </a:lnTo>
                <a:lnTo>
                  <a:pt x="16764" y="18288"/>
                </a:lnTo>
                <a:lnTo>
                  <a:pt x="15240" y="18288"/>
                </a:lnTo>
                <a:lnTo>
                  <a:pt x="13716" y="19812"/>
                </a:lnTo>
                <a:close/>
              </a:path>
              <a:path w="20319" h="68580">
                <a:moveTo>
                  <a:pt x="12192" y="48768"/>
                </a:moveTo>
                <a:lnTo>
                  <a:pt x="7620" y="48768"/>
                </a:lnTo>
                <a:lnTo>
                  <a:pt x="9144" y="47244"/>
                </a:lnTo>
                <a:lnTo>
                  <a:pt x="10668" y="47244"/>
                </a:lnTo>
                <a:lnTo>
                  <a:pt x="12192" y="48768"/>
                </a:lnTo>
                <a:close/>
              </a:path>
              <a:path w="20319" h="68580">
                <a:moveTo>
                  <a:pt x="19812" y="62484"/>
                </a:moveTo>
                <a:lnTo>
                  <a:pt x="0" y="62484"/>
                </a:lnTo>
                <a:lnTo>
                  <a:pt x="0" y="54864"/>
                </a:lnTo>
                <a:lnTo>
                  <a:pt x="1524" y="53340"/>
                </a:lnTo>
                <a:lnTo>
                  <a:pt x="1524" y="51816"/>
                </a:lnTo>
                <a:lnTo>
                  <a:pt x="3048" y="50292"/>
                </a:lnTo>
                <a:lnTo>
                  <a:pt x="4572" y="50292"/>
                </a:lnTo>
                <a:lnTo>
                  <a:pt x="4572" y="48768"/>
                </a:lnTo>
                <a:lnTo>
                  <a:pt x="15240" y="48768"/>
                </a:lnTo>
                <a:lnTo>
                  <a:pt x="18288" y="51816"/>
                </a:lnTo>
                <a:lnTo>
                  <a:pt x="18288" y="53340"/>
                </a:lnTo>
                <a:lnTo>
                  <a:pt x="19812" y="54864"/>
                </a:lnTo>
                <a:lnTo>
                  <a:pt x="19812" y="62484"/>
                </a:lnTo>
                <a:close/>
              </a:path>
              <a:path w="20319" h="68580">
                <a:moveTo>
                  <a:pt x="15240" y="67056"/>
                </a:moveTo>
                <a:lnTo>
                  <a:pt x="4572" y="67056"/>
                </a:lnTo>
                <a:lnTo>
                  <a:pt x="4572" y="65532"/>
                </a:lnTo>
                <a:lnTo>
                  <a:pt x="3048" y="65532"/>
                </a:lnTo>
                <a:lnTo>
                  <a:pt x="1524" y="64008"/>
                </a:lnTo>
                <a:lnTo>
                  <a:pt x="1524" y="62484"/>
                </a:lnTo>
                <a:lnTo>
                  <a:pt x="18288" y="62484"/>
                </a:lnTo>
                <a:lnTo>
                  <a:pt x="18288" y="64008"/>
                </a:lnTo>
                <a:lnTo>
                  <a:pt x="15240" y="67056"/>
                </a:lnTo>
                <a:close/>
              </a:path>
              <a:path w="20319" h="68580">
                <a:moveTo>
                  <a:pt x="10668" y="68580"/>
                </a:moveTo>
                <a:lnTo>
                  <a:pt x="9144" y="68580"/>
                </a:lnTo>
                <a:lnTo>
                  <a:pt x="7620" y="67056"/>
                </a:lnTo>
                <a:lnTo>
                  <a:pt x="12192" y="67056"/>
                </a:lnTo>
                <a:lnTo>
                  <a:pt x="10668" y="68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69214" y="1343883"/>
            <a:ext cx="125063" cy="9458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543747" y="1349978"/>
            <a:ext cx="62865" cy="88900"/>
          </a:xfrm>
          <a:custGeom>
            <a:avLst/>
            <a:gdLst/>
            <a:ahLst/>
            <a:cxnLst/>
            <a:rect l="l" t="t" r="r" b="b"/>
            <a:pathLst>
              <a:path w="62864" h="88900">
                <a:moveTo>
                  <a:pt x="36671" y="88487"/>
                </a:moveTo>
                <a:lnTo>
                  <a:pt x="25908" y="88487"/>
                </a:lnTo>
                <a:lnTo>
                  <a:pt x="21336" y="86963"/>
                </a:lnTo>
                <a:lnTo>
                  <a:pt x="18288" y="85439"/>
                </a:lnTo>
                <a:lnTo>
                  <a:pt x="13716" y="83915"/>
                </a:lnTo>
                <a:lnTo>
                  <a:pt x="10668" y="80867"/>
                </a:lnTo>
                <a:lnTo>
                  <a:pt x="9144" y="77819"/>
                </a:lnTo>
                <a:lnTo>
                  <a:pt x="6096" y="73247"/>
                </a:lnTo>
                <a:lnTo>
                  <a:pt x="3048" y="64103"/>
                </a:lnTo>
                <a:lnTo>
                  <a:pt x="0" y="51911"/>
                </a:lnTo>
                <a:lnTo>
                  <a:pt x="0" y="38195"/>
                </a:lnTo>
                <a:lnTo>
                  <a:pt x="3048" y="25908"/>
                </a:lnTo>
                <a:lnTo>
                  <a:pt x="3048" y="21336"/>
                </a:lnTo>
                <a:lnTo>
                  <a:pt x="6096" y="16764"/>
                </a:lnTo>
                <a:lnTo>
                  <a:pt x="7620" y="12192"/>
                </a:lnTo>
                <a:lnTo>
                  <a:pt x="13716" y="6096"/>
                </a:lnTo>
                <a:lnTo>
                  <a:pt x="18288" y="3048"/>
                </a:lnTo>
                <a:lnTo>
                  <a:pt x="21336" y="1524"/>
                </a:lnTo>
                <a:lnTo>
                  <a:pt x="25908" y="0"/>
                </a:lnTo>
                <a:lnTo>
                  <a:pt x="36671" y="0"/>
                </a:lnTo>
                <a:lnTo>
                  <a:pt x="41243" y="1524"/>
                </a:lnTo>
                <a:lnTo>
                  <a:pt x="44291" y="3048"/>
                </a:lnTo>
                <a:lnTo>
                  <a:pt x="48863" y="4572"/>
                </a:lnTo>
                <a:lnTo>
                  <a:pt x="51911" y="7620"/>
                </a:lnTo>
                <a:lnTo>
                  <a:pt x="53435" y="10668"/>
                </a:lnTo>
                <a:lnTo>
                  <a:pt x="25908" y="10668"/>
                </a:lnTo>
                <a:lnTo>
                  <a:pt x="22860" y="12192"/>
                </a:lnTo>
                <a:lnTo>
                  <a:pt x="21336" y="13716"/>
                </a:lnTo>
                <a:lnTo>
                  <a:pt x="18288" y="15240"/>
                </a:lnTo>
                <a:lnTo>
                  <a:pt x="13716" y="24384"/>
                </a:lnTo>
                <a:lnTo>
                  <a:pt x="13716" y="29051"/>
                </a:lnTo>
                <a:lnTo>
                  <a:pt x="12192" y="33623"/>
                </a:lnTo>
                <a:lnTo>
                  <a:pt x="12192" y="51911"/>
                </a:lnTo>
                <a:lnTo>
                  <a:pt x="28815" y="51911"/>
                </a:lnTo>
                <a:lnTo>
                  <a:pt x="13716" y="62579"/>
                </a:lnTo>
                <a:lnTo>
                  <a:pt x="15240" y="65627"/>
                </a:lnTo>
                <a:lnTo>
                  <a:pt x="15240" y="67151"/>
                </a:lnTo>
                <a:lnTo>
                  <a:pt x="18288" y="70199"/>
                </a:lnTo>
                <a:lnTo>
                  <a:pt x="18288" y="73247"/>
                </a:lnTo>
                <a:lnTo>
                  <a:pt x="19812" y="73247"/>
                </a:lnTo>
                <a:lnTo>
                  <a:pt x="24384" y="77819"/>
                </a:lnTo>
                <a:lnTo>
                  <a:pt x="53435" y="77819"/>
                </a:lnTo>
                <a:lnTo>
                  <a:pt x="48863" y="82391"/>
                </a:lnTo>
                <a:lnTo>
                  <a:pt x="44291" y="85439"/>
                </a:lnTo>
                <a:lnTo>
                  <a:pt x="41243" y="86963"/>
                </a:lnTo>
                <a:lnTo>
                  <a:pt x="36671" y="88487"/>
                </a:lnTo>
                <a:close/>
              </a:path>
              <a:path w="62864" h="88900">
                <a:moveTo>
                  <a:pt x="28815" y="51911"/>
                </a:moveTo>
                <a:lnTo>
                  <a:pt x="12192" y="51911"/>
                </a:lnTo>
                <a:lnTo>
                  <a:pt x="48863" y="24384"/>
                </a:lnTo>
                <a:lnTo>
                  <a:pt x="47339" y="22860"/>
                </a:lnTo>
                <a:lnTo>
                  <a:pt x="47339" y="21336"/>
                </a:lnTo>
                <a:lnTo>
                  <a:pt x="45815" y="18288"/>
                </a:lnTo>
                <a:lnTo>
                  <a:pt x="42767" y="15240"/>
                </a:lnTo>
                <a:lnTo>
                  <a:pt x="42767" y="13716"/>
                </a:lnTo>
                <a:lnTo>
                  <a:pt x="41243" y="13716"/>
                </a:lnTo>
                <a:lnTo>
                  <a:pt x="39719" y="12192"/>
                </a:lnTo>
                <a:lnTo>
                  <a:pt x="36671" y="10668"/>
                </a:lnTo>
                <a:lnTo>
                  <a:pt x="53435" y="10668"/>
                </a:lnTo>
                <a:lnTo>
                  <a:pt x="56483" y="13716"/>
                </a:lnTo>
                <a:lnTo>
                  <a:pt x="58007" y="18288"/>
                </a:lnTo>
                <a:lnTo>
                  <a:pt x="62579" y="36671"/>
                </a:lnTo>
                <a:lnTo>
                  <a:pt x="50387" y="36671"/>
                </a:lnTo>
                <a:lnTo>
                  <a:pt x="28815" y="51911"/>
                </a:lnTo>
                <a:close/>
              </a:path>
              <a:path w="62864" h="88900">
                <a:moveTo>
                  <a:pt x="53435" y="77819"/>
                </a:moveTo>
                <a:lnTo>
                  <a:pt x="36671" y="77819"/>
                </a:lnTo>
                <a:lnTo>
                  <a:pt x="39719" y="76295"/>
                </a:lnTo>
                <a:lnTo>
                  <a:pt x="41243" y="74771"/>
                </a:lnTo>
                <a:lnTo>
                  <a:pt x="44291" y="73247"/>
                </a:lnTo>
                <a:lnTo>
                  <a:pt x="48863" y="64103"/>
                </a:lnTo>
                <a:lnTo>
                  <a:pt x="48863" y="59531"/>
                </a:lnTo>
                <a:lnTo>
                  <a:pt x="50387" y="54959"/>
                </a:lnTo>
                <a:lnTo>
                  <a:pt x="50387" y="36671"/>
                </a:lnTo>
                <a:lnTo>
                  <a:pt x="62579" y="36671"/>
                </a:lnTo>
                <a:lnTo>
                  <a:pt x="62579" y="50387"/>
                </a:lnTo>
                <a:lnTo>
                  <a:pt x="61055" y="56483"/>
                </a:lnTo>
                <a:lnTo>
                  <a:pt x="61055" y="62579"/>
                </a:lnTo>
                <a:lnTo>
                  <a:pt x="59531" y="67151"/>
                </a:lnTo>
                <a:lnTo>
                  <a:pt x="56483" y="71723"/>
                </a:lnTo>
                <a:lnTo>
                  <a:pt x="54959" y="76295"/>
                </a:lnTo>
                <a:lnTo>
                  <a:pt x="53435" y="778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64642" y="1507139"/>
            <a:ext cx="352425" cy="9306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938498" y="1529715"/>
            <a:ext cx="56849" cy="7229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63118" y="1505617"/>
            <a:ext cx="791908" cy="74285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543747" y="1513237"/>
            <a:ext cx="62865" cy="86996"/>
          </a:xfrm>
          <a:custGeom>
            <a:avLst/>
            <a:gdLst/>
            <a:ahLst/>
            <a:cxnLst/>
            <a:rect l="l" t="t" r="r" b="b"/>
            <a:pathLst>
              <a:path w="62864" h="86994">
                <a:moveTo>
                  <a:pt x="36671" y="86963"/>
                </a:moveTo>
                <a:lnTo>
                  <a:pt x="25908" y="86963"/>
                </a:lnTo>
                <a:lnTo>
                  <a:pt x="21336" y="85439"/>
                </a:lnTo>
                <a:lnTo>
                  <a:pt x="18288" y="83915"/>
                </a:lnTo>
                <a:lnTo>
                  <a:pt x="13716" y="82391"/>
                </a:lnTo>
                <a:lnTo>
                  <a:pt x="10668" y="79343"/>
                </a:lnTo>
                <a:lnTo>
                  <a:pt x="9144" y="76295"/>
                </a:lnTo>
                <a:lnTo>
                  <a:pt x="6096" y="73247"/>
                </a:lnTo>
                <a:lnTo>
                  <a:pt x="4572" y="68580"/>
                </a:lnTo>
                <a:lnTo>
                  <a:pt x="0" y="50292"/>
                </a:lnTo>
                <a:lnTo>
                  <a:pt x="0" y="36576"/>
                </a:lnTo>
                <a:lnTo>
                  <a:pt x="1524" y="30480"/>
                </a:lnTo>
                <a:lnTo>
                  <a:pt x="3048" y="25908"/>
                </a:lnTo>
                <a:lnTo>
                  <a:pt x="3048" y="19812"/>
                </a:lnTo>
                <a:lnTo>
                  <a:pt x="6096" y="15240"/>
                </a:lnTo>
                <a:lnTo>
                  <a:pt x="7620" y="10668"/>
                </a:lnTo>
                <a:lnTo>
                  <a:pt x="13716" y="4572"/>
                </a:lnTo>
                <a:lnTo>
                  <a:pt x="18288" y="3048"/>
                </a:lnTo>
                <a:lnTo>
                  <a:pt x="21336" y="0"/>
                </a:lnTo>
                <a:lnTo>
                  <a:pt x="41243" y="0"/>
                </a:lnTo>
                <a:lnTo>
                  <a:pt x="44291" y="1524"/>
                </a:lnTo>
                <a:lnTo>
                  <a:pt x="48863" y="3048"/>
                </a:lnTo>
                <a:lnTo>
                  <a:pt x="51911" y="6096"/>
                </a:lnTo>
                <a:lnTo>
                  <a:pt x="53435" y="9144"/>
                </a:lnTo>
                <a:lnTo>
                  <a:pt x="25908" y="9144"/>
                </a:lnTo>
                <a:lnTo>
                  <a:pt x="22860" y="10668"/>
                </a:lnTo>
                <a:lnTo>
                  <a:pt x="18288" y="15240"/>
                </a:lnTo>
                <a:lnTo>
                  <a:pt x="16764" y="18288"/>
                </a:lnTo>
                <a:lnTo>
                  <a:pt x="15240" y="19812"/>
                </a:lnTo>
                <a:lnTo>
                  <a:pt x="13716" y="24384"/>
                </a:lnTo>
                <a:lnTo>
                  <a:pt x="13716" y="27432"/>
                </a:lnTo>
                <a:lnTo>
                  <a:pt x="12192" y="32004"/>
                </a:lnTo>
                <a:lnTo>
                  <a:pt x="12192" y="50292"/>
                </a:lnTo>
                <a:lnTo>
                  <a:pt x="28815" y="50292"/>
                </a:lnTo>
                <a:lnTo>
                  <a:pt x="13716" y="60960"/>
                </a:lnTo>
                <a:lnTo>
                  <a:pt x="15240" y="64008"/>
                </a:lnTo>
                <a:lnTo>
                  <a:pt x="15240" y="65532"/>
                </a:lnTo>
                <a:lnTo>
                  <a:pt x="16764" y="67056"/>
                </a:lnTo>
                <a:lnTo>
                  <a:pt x="18288" y="70199"/>
                </a:lnTo>
                <a:lnTo>
                  <a:pt x="18288" y="71723"/>
                </a:lnTo>
                <a:lnTo>
                  <a:pt x="21336" y="74771"/>
                </a:lnTo>
                <a:lnTo>
                  <a:pt x="22860" y="74771"/>
                </a:lnTo>
                <a:lnTo>
                  <a:pt x="24384" y="76295"/>
                </a:lnTo>
                <a:lnTo>
                  <a:pt x="27432" y="76295"/>
                </a:lnTo>
                <a:lnTo>
                  <a:pt x="28956" y="77819"/>
                </a:lnTo>
                <a:lnTo>
                  <a:pt x="52927" y="77819"/>
                </a:lnTo>
                <a:lnTo>
                  <a:pt x="51911" y="79343"/>
                </a:lnTo>
                <a:lnTo>
                  <a:pt x="48863" y="80867"/>
                </a:lnTo>
                <a:lnTo>
                  <a:pt x="44291" y="83915"/>
                </a:lnTo>
                <a:lnTo>
                  <a:pt x="41243" y="85439"/>
                </a:lnTo>
                <a:lnTo>
                  <a:pt x="36671" y="86963"/>
                </a:lnTo>
                <a:close/>
              </a:path>
              <a:path w="62864" h="86994">
                <a:moveTo>
                  <a:pt x="28815" y="50292"/>
                </a:moveTo>
                <a:lnTo>
                  <a:pt x="12192" y="50292"/>
                </a:lnTo>
                <a:lnTo>
                  <a:pt x="48863" y="24384"/>
                </a:lnTo>
                <a:lnTo>
                  <a:pt x="47339" y="21336"/>
                </a:lnTo>
                <a:lnTo>
                  <a:pt x="47339" y="19812"/>
                </a:lnTo>
                <a:lnTo>
                  <a:pt x="42767" y="15240"/>
                </a:lnTo>
                <a:lnTo>
                  <a:pt x="42767" y="13716"/>
                </a:lnTo>
                <a:lnTo>
                  <a:pt x="39719" y="10668"/>
                </a:lnTo>
                <a:lnTo>
                  <a:pt x="36671" y="10668"/>
                </a:lnTo>
                <a:lnTo>
                  <a:pt x="35052" y="9144"/>
                </a:lnTo>
                <a:lnTo>
                  <a:pt x="53435" y="9144"/>
                </a:lnTo>
                <a:lnTo>
                  <a:pt x="56483" y="13716"/>
                </a:lnTo>
                <a:lnTo>
                  <a:pt x="59531" y="22860"/>
                </a:lnTo>
                <a:lnTo>
                  <a:pt x="62579" y="35052"/>
                </a:lnTo>
                <a:lnTo>
                  <a:pt x="50387" y="35052"/>
                </a:lnTo>
                <a:lnTo>
                  <a:pt x="28815" y="50292"/>
                </a:lnTo>
                <a:close/>
              </a:path>
              <a:path w="62864" h="86994">
                <a:moveTo>
                  <a:pt x="52927" y="77819"/>
                </a:moveTo>
                <a:lnTo>
                  <a:pt x="33528" y="77819"/>
                </a:lnTo>
                <a:lnTo>
                  <a:pt x="36671" y="76295"/>
                </a:lnTo>
                <a:lnTo>
                  <a:pt x="39719" y="74771"/>
                </a:lnTo>
                <a:lnTo>
                  <a:pt x="41243" y="73247"/>
                </a:lnTo>
                <a:lnTo>
                  <a:pt x="44291" y="71723"/>
                </a:lnTo>
                <a:lnTo>
                  <a:pt x="45815" y="68580"/>
                </a:lnTo>
                <a:lnTo>
                  <a:pt x="48863" y="62484"/>
                </a:lnTo>
                <a:lnTo>
                  <a:pt x="48863" y="57912"/>
                </a:lnTo>
                <a:lnTo>
                  <a:pt x="50387" y="53340"/>
                </a:lnTo>
                <a:lnTo>
                  <a:pt x="50387" y="35052"/>
                </a:lnTo>
                <a:lnTo>
                  <a:pt x="62579" y="35052"/>
                </a:lnTo>
                <a:lnTo>
                  <a:pt x="62579" y="50292"/>
                </a:lnTo>
                <a:lnTo>
                  <a:pt x="61055" y="54864"/>
                </a:lnTo>
                <a:lnTo>
                  <a:pt x="61055" y="60960"/>
                </a:lnTo>
                <a:lnTo>
                  <a:pt x="59531" y="65532"/>
                </a:lnTo>
                <a:lnTo>
                  <a:pt x="56483" y="70199"/>
                </a:lnTo>
                <a:lnTo>
                  <a:pt x="54959" y="74771"/>
                </a:lnTo>
                <a:lnTo>
                  <a:pt x="52927" y="778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69213" y="1669033"/>
            <a:ext cx="198310" cy="9280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88955" y="1674876"/>
            <a:ext cx="419576" cy="112777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543747" y="1674876"/>
            <a:ext cx="62865" cy="86996"/>
          </a:xfrm>
          <a:custGeom>
            <a:avLst/>
            <a:gdLst/>
            <a:ahLst/>
            <a:cxnLst/>
            <a:rect l="l" t="t" r="r" b="b"/>
            <a:pathLst>
              <a:path w="62864" h="86994">
                <a:moveTo>
                  <a:pt x="36671" y="86963"/>
                </a:moveTo>
                <a:lnTo>
                  <a:pt x="21336" y="86963"/>
                </a:lnTo>
                <a:lnTo>
                  <a:pt x="18288" y="85439"/>
                </a:lnTo>
                <a:lnTo>
                  <a:pt x="13716" y="82391"/>
                </a:lnTo>
                <a:lnTo>
                  <a:pt x="10668" y="80867"/>
                </a:lnTo>
                <a:lnTo>
                  <a:pt x="9144" y="76295"/>
                </a:lnTo>
                <a:lnTo>
                  <a:pt x="6096" y="73247"/>
                </a:lnTo>
                <a:lnTo>
                  <a:pt x="4572" y="68675"/>
                </a:lnTo>
                <a:lnTo>
                  <a:pt x="3048" y="62579"/>
                </a:lnTo>
                <a:lnTo>
                  <a:pt x="1524" y="58007"/>
                </a:lnTo>
                <a:lnTo>
                  <a:pt x="0" y="50387"/>
                </a:lnTo>
                <a:lnTo>
                  <a:pt x="0" y="36671"/>
                </a:lnTo>
                <a:lnTo>
                  <a:pt x="1524" y="30575"/>
                </a:lnTo>
                <a:lnTo>
                  <a:pt x="3048" y="26003"/>
                </a:lnTo>
                <a:lnTo>
                  <a:pt x="3048" y="19907"/>
                </a:lnTo>
                <a:lnTo>
                  <a:pt x="6096" y="15335"/>
                </a:lnTo>
                <a:lnTo>
                  <a:pt x="7620" y="12287"/>
                </a:lnTo>
                <a:lnTo>
                  <a:pt x="10668" y="7620"/>
                </a:lnTo>
                <a:lnTo>
                  <a:pt x="13716" y="4572"/>
                </a:lnTo>
                <a:lnTo>
                  <a:pt x="18288" y="3048"/>
                </a:lnTo>
                <a:lnTo>
                  <a:pt x="21336" y="1524"/>
                </a:lnTo>
                <a:lnTo>
                  <a:pt x="25908" y="0"/>
                </a:lnTo>
                <a:lnTo>
                  <a:pt x="41243" y="0"/>
                </a:lnTo>
                <a:lnTo>
                  <a:pt x="44291" y="1524"/>
                </a:lnTo>
                <a:lnTo>
                  <a:pt x="48863" y="4572"/>
                </a:lnTo>
                <a:lnTo>
                  <a:pt x="51911" y="6096"/>
                </a:lnTo>
                <a:lnTo>
                  <a:pt x="52906" y="9144"/>
                </a:lnTo>
                <a:lnTo>
                  <a:pt x="28956" y="9144"/>
                </a:lnTo>
                <a:lnTo>
                  <a:pt x="25908" y="10763"/>
                </a:lnTo>
                <a:lnTo>
                  <a:pt x="22860" y="12287"/>
                </a:lnTo>
                <a:lnTo>
                  <a:pt x="21336" y="13811"/>
                </a:lnTo>
                <a:lnTo>
                  <a:pt x="18288" y="15335"/>
                </a:lnTo>
                <a:lnTo>
                  <a:pt x="13716" y="24479"/>
                </a:lnTo>
                <a:lnTo>
                  <a:pt x="13716" y="29051"/>
                </a:lnTo>
                <a:lnTo>
                  <a:pt x="12192" y="32099"/>
                </a:lnTo>
                <a:lnTo>
                  <a:pt x="12192" y="50387"/>
                </a:lnTo>
                <a:lnTo>
                  <a:pt x="30014" y="50387"/>
                </a:lnTo>
                <a:lnTo>
                  <a:pt x="13716" y="62579"/>
                </a:lnTo>
                <a:lnTo>
                  <a:pt x="15240" y="64103"/>
                </a:lnTo>
                <a:lnTo>
                  <a:pt x="15240" y="67151"/>
                </a:lnTo>
                <a:lnTo>
                  <a:pt x="18288" y="70199"/>
                </a:lnTo>
                <a:lnTo>
                  <a:pt x="18288" y="71723"/>
                </a:lnTo>
                <a:lnTo>
                  <a:pt x="22860" y="76295"/>
                </a:lnTo>
                <a:lnTo>
                  <a:pt x="24384" y="76295"/>
                </a:lnTo>
                <a:lnTo>
                  <a:pt x="27432" y="77819"/>
                </a:lnTo>
                <a:lnTo>
                  <a:pt x="52927" y="77819"/>
                </a:lnTo>
                <a:lnTo>
                  <a:pt x="51911" y="79343"/>
                </a:lnTo>
                <a:lnTo>
                  <a:pt x="48863" y="82391"/>
                </a:lnTo>
                <a:lnTo>
                  <a:pt x="44291" y="83915"/>
                </a:lnTo>
                <a:lnTo>
                  <a:pt x="41243" y="85439"/>
                </a:lnTo>
                <a:lnTo>
                  <a:pt x="36671" y="86963"/>
                </a:lnTo>
                <a:close/>
              </a:path>
              <a:path w="62864" h="86994">
                <a:moveTo>
                  <a:pt x="30014" y="50387"/>
                </a:moveTo>
                <a:lnTo>
                  <a:pt x="12192" y="50387"/>
                </a:lnTo>
                <a:lnTo>
                  <a:pt x="48863" y="24479"/>
                </a:lnTo>
                <a:lnTo>
                  <a:pt x="47339" y="22955"/>
                </a:lnTo>
                <a:lnTo>
                  <a:pt x="47339" y="19907"/>
                </a:lnTo>
                <a:lnTo>
                  <a:pt x="42767" y="15335"/>
                </a:lnTo>
                <a:lnTo>
                  <a:pt x="42767" y="13811"/>
                </a:lnTo>
                <a:lnTo>
                  <a:pt x="39719" y="10763"/>
                </a:lnTo>
                <a:lnTo>
                  <a:pt x="36671" y="10763"/>
                </a:lnTo>
                <a:lnTo>
                  <a:pt x="35052" y="9144"/>
                </a:lnTo>
                <a:lnTo>
                  <a:pt x="52906" y="9144"/>
                </a:lnTo>
                <a:lnTo>
                  <a:pt x="53435" y="10763"/>
                </a:lnTo>
                <a:lnTo>
                  <a:pt x="56483" y="13811"/>
                </a:lnTo>
                <a:lnTo>
                  <a:pt x="58007" y="18383"/>
                </a:lnTo>
                <a:lnTo>
                  <a:pt x="59531" y="24479"/>
                </a:lnTo>
                <a:lnTo>
                  <a:pt x="61055" y="29051"/>
                </a:lnTo>
                <a:lnTo>
                  <a:pt x="62274" y="35147"/>
                </a:lnTo>
                <a:lnTo>
                  <a:pt x="50387" y="35147"/>
                </a:lnTo>
                <a:lnTo>
                  <a:pt x="30014" y="50387"/>
                </a:lnTo>
                <a:close/>
              </a:path>
              <a:path w="62864" h="86994">
                <a:moveTo>
                  <a:pt x="52927" y="77819"/>
                </a:moveTo>
                <a:lnTo>
                  <a:pt x="33528" y="77819"/>
                </a:lnTo>
                <a:lnTo>
                  <a:pt x="36671" y="76295"/>
                </a:lnTo>
                <a:lnTo>
                  <a:pt x="39719" y="74771"/>
                </a:lnTo>
                <a:lnTo>
                  <a:pt x="41243" y="73247"/>
                </a:lnTo>
                <a:lnTo>
                  <a:pt x="44291" y="71723"/>
                </a:lnTo>
                <a:lnTo>
                  <a:pt x="48863" y="62579"/>
                </a:lnTo>
                <a:lnTo>
                  <a:pt x="48863" y="58007"/>
                </a:lnTo>
                <a:lnTo>
                  <a:pt x="50387" y="54959"/>
                </a:lnTo>
                <a:lnTo>
                  <a:pt x="50387" y="35147"/>
                </a:lnTo>
                <a:lnTo>
                  <a:pt x="62274" y="35147"/>
                </a:lnTo>
                <a:lnTo>
                  <a:pt x="62579" y="36671"/>
                </a:lnTo>
                <a:lnTo>
                  <a:pt x="62579" y="50387"/>
                </a:lnTo>
                <a:lnTo>
                  <a:pt x="61055" y="56483"/>
                </a:lnTo>
                <a:lnTo>
                  <a:pt x="61055" y="61055"/>
                </a:lnTo>
                <a:lnTo>
                  <a:pt x="59531" y="67151"/>
                </a:lnTo>
                <a:lnTo>
                  <a:pt x="56483" y="71723"/>
                </a:lnTo>
                <a:lnTo>
                  <a:pt x="54959" y="74771"/>
                </a:lnTo>
                <a:lnTo>
                  <a:pt x="52927" y="778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2543747" y="1836610"/>
            <a:ext cx="62865" cy="86996"/>
          </a:xfrm>
          <a:custGeom>
            <a:avLst/>
            <a:gdLst/>
            <a:ahLst/>
            <a:cxnLst/>
            <a:rect l="l" t="t" r="r" b="b"/>
            <a:pathLst>
              <a:path w="62864" h="86994">
                <a:moveTo>
                  <a:pt x="41243" y="86963"/>
                </a:moveTo>
                <a:lnTo>
                  <a:pt x="21336" y="86963"/>
                </a:lnTo>
                <a:lnTo>
                  <a:pt x="18288" y="85439"/>
                </a:lnTo>
                <a:lnTo>
                  <a:pt x="13716" y="83915"/>
                </a:lnTo>
                <a:lnTo>
                  <a:pt x="10668" y="80867"/>
                </a:lnTo>
                <a:lnTo>
                  <a:pt x="9144" y="77819"/>
                </a:lnTo>
                <a:lnTo>
                  <a:pt x="6096" y="73247"/>
                </a:lnTo>
                <a:lnTo>
                  <a:pt x="3048" y="64103"/>
                </a:lnTo>
                <a:lnTo>
                  <a:pt x="0" y="51816"/>
                </a:lnTo>
                <a:lnTo>
                  <a:pt x="0" y="38100"/>
                </a:lnTo>
                <a:lnTo>
                  <a:pt x="3048" y="25908"/>
                </a:lnTo>
                <a:lnTo>
                  <a:pt x="3048" y="21336"/>
                </a:lnTo>
                <a:lnTo>
                  <a:pt x="6096" y="16764"/>
                </a:lnTo>
                <a:lnTo>
                  <a:pt x="7620" y="12192"/>
                </a:lnTo>
                <a:lnTo>
                  <a:pt x="10668" y="7620"/>
                </a:lnTo>
                <a:lnTo>
                  <a:pt x="13716" y="6096"/>
                </a:lnTo>
                <a:lnTo>
                  <a:pt x="18288" y="3048"/>
                </a:lnTo>
                <a:lnTo>
                  <a:pt x="21336" y="1524"/>
                </a:lnTo>
                <a:lnTo>
                  <a:pt x="25908" y="0"/>
                </a:lnTo>
                <a:lnTo>
                  <a:pt x="36671" y="0"/>
                </a:lnTo>
                <a:lnTo>
                  <a:pt x="41243" y="1524"/>
                </a:lnTo>
                <a:lnTo>
                  <a:pt x="44291" y="3048"/>
                </a:lnTo>
                <a:lnTo>
                  <a:pt x="48863" y="4572"/>
                </a:lnTo>
                <a:lnTo>
                  <a:pt x="51911" y="7620"/>
                </a:lnTo>
                <a:lnTo>
                  <a:pt x="52673" y="9144"/>
                </a:lnTo>
                <a:lnTo>
                  <a:pt x="28956" y="9144"/>
                </a:lnTo>
                <a:lnTo>
                  <a:pt x="22860" y="12192"/>
                </a:lnTo>
                <a:lnTo>
                  <a:pt x="21336" y="13716"/>
                </a:lnTo>
                <a:lnTo>
                  <a:pt x="18288" y="15240"/>
                </a:lnTo>
                <a:lnTo>
                  <a:pt x="13716" y="24384"/>
                </a:lnTo>
                <a:lnTo>
                  <a:pt x="13716" y="28956"/>
                </a:lnTo>
                <a:lnTo>
                  <a:pt x="12192" y="33528"/>
                </a:lnTo>
                <a:lnTo>
                  <a:pt x="12192" y="51816"/>
                </a:lnTo>
                <a:lnTo>
                  <a:pt x="28054" y="51816"/>
                </a:lnTo>
                <a:lnTo>
                  <a:pt x="13716" y="62579"/>
                </a:lnTo>
                <a:lnTo>
                  <a:pt x="15240" y="64103"/>
                </a:lnTo>
                <a:lnTo>
                  <a:pt x="15240" y="67151"/>
                </a:lnTo>
                <a:lnTo>
                  <a:pt x="18288" y="70199"/>
                </a:lnTo>
                <a:lnTo>
                  <a:pt x="18288" y="71723"/>
                </a:lnTo>
                <a:lnTo>
                  <a:pt x="22860" y="76295"/>
                </a:lnTo>
                <a:lnTo>
                  <a:pt x="24384" y="76295"/>
                </a:lnTo>
                <a:lnTo>
                  <a:pt x="27432" y="77819"/>
                </a:lnTo>
                <a:lnTo>
                  <a:pt x="53435" y="77819"/>
                </a:lnTo>
                <a:lnTo>
                  <a:pt x="48863" y="82391"/>
                </a:lnTo>
                <a:lnTo>
                  <a:pt x="44291" y="83915"/>
                </a:lnTo>
                <a:lnTo>
                  <a:pt x="41243" y="86963"/>
                </a:lnTo>
                <a:close/>
              </a:path>
              <a:path w="62864" h="86994">
                <a:moveTo>
                  <a:pt x="28054" y="51816"/>
                </a:moveTo>
                <a:lnTo>
                  <a:pt x="12192" y="51816"/>
                </a:lnTo>
                <a:lnTo>
                  <a:pt x="48863" y="24384"/>
                </a:lnTo>
                <a:lnTo>
                  <a:pt x="47339" y="22860"/>
                </a:lnTo>
                <a:lnTo>
                  <a:pt x="47339" y="21336"/>
                </a:lnTo>
                <a:lnTo>
                  <a:pt x="45815" y="18288"/>
                </a:lnTo>
                <a:lnTo>
                  <a:pt x="42767" y="15240"/>
                </a:lnTo>
                <a:lnTo>
                  <a:pt x="42767" y="13716"/>
                </a:lnTo>
                <a:lnTo>
                  <a:pt x="41243" y="12192"/>
                </a:lnTo>
                <a:lnTo>
                  <a:pt x="39719" y="12192"/>
                </a:lnTo>
                <a:lnTo>
                  <a:pt x="36671" y="10668"/>
                </a:lnTo>
                <a:lnTo>
                  <a:pt x="35052" y="10668"/>
                </a:lnTo>
                <a:lnTo>
                  <a:pt x="33528" y="9144"/>
                </a:lnTo>
                <a:lnTo>
                  <a:pt x="52673" y="9144"/>
                </a:lnTo>
                <a:lnTo>
                  <a:pt x="53435" y="10668"/>
                </a:lnTo>
                <a:lnTo>
                  <a:pt x="56483" y="13716"/>
                </a:lnTo>
                <a:lnTo>
                  <a:pt x="58007" y="18288"/>
                </a:lnTo>
                <a:lnTo>
                  <a:pt x="62198" y="35052"/>
                </a:lnTo>
                <a:lnTo>
                  <a:pt x="50387" y="35052"/>
                </a:lnTo>
                <a:lnTo>
                  <a:pt x="28054" y="51816"/>
                </a:lnTo>
                <a:close/>
              </a:path>
              <a:path w="62864" h="86994">
                <a:moveTo>
                  <a:pt x="53435" y="77819"/>
                </a:moveTo>
                <a:lnTo>
                  <a:pt x="36671" y="77819"/>
                </a:lnTo>
                <a:lnTo>
                  <a:pt x="39719" y="76295"/>
                </a:lnTo>
                <a:lnTo>
                  <a:pt x="45815" y="70199"/>
                </a:lnTo>
                <a:lnTo>
                  <a:pt x="47339" y="67151"/>
                </a:lnTo>
                <a:lnTo>
                  <a:pt x="48863" y="62579"/>
                </a:lnTo>
                <a:lnTo>
                  <a:pt x="48863" y="59531"/>
                </a:lnTo>
                <a:lnTo>
                  <a:pt x="50387" y="54959"/>
                </a:lnTo>
                <a:lnTo>
                  <a:pt x="50387" y="35052"/>
                </a:lnTo>
                <a:lnTo>
                  <a:pt x="62198" y="35052"/>
                </a:lnTo>
                <a:lnTo>
                  <a:pt x="62579" y="36576"/>
                </a:lnTo>
                <a:lnTo>
                  <a:pt x="62579" y="50292"/>
                </a:lnTo>
                <a:lnTo>
                  <a:pt x="61055" y="56483"/>
                </a:lnTo>
                <a:lnTo>
                  <a:pt x="61055" y="61055"/>
                </a:lnTo>
                <a:lnTo>
                  <a:pt x="59531" y="67151"/>
                </a:lnTo>
                <a:lnTo>
                  <a:pt x="56483" y="71723"/>
                </a:lnTo>
                <a:lnTo>
                  <a:pt x="54959" y="76295"/>
                </a:lnTo>
                <a:lnTo>
                  <a:pt x="53435" y="778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363980" y="2101597"/>
            <a:ext cx="74930" cy="10795"/>
          </a:xfrm>
          <a:custGeom>
            <a:avLst/>
            <a:gdLst/>
            <a:ahLst/>
            <a:cxnLst/>
            <a:rect l="l" t="t" r="r" b="b"/>
            <a:pathLst>
              <a:path w="74930" h="10794">
                <a:moveTo>
                  <a:pt x="0" y="0"/>
                </a:moveTo>
                <a:lnTo>
                  <a:pt x="74676" y="0"/>
                </a:lnTo>
                <a:lnTo>
                  <a:pt x="74676" y="10668"/>
                </a:lnTo>
                <a:lnTo>
                  <a:pt x="0" y="10668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449609" y="1992249"/>
            <a:ext cx="52069" cy="93345"/>
          </a:xfrm>
          <a:custGeom>
            <a:avLst/>
            <a:gdLst/>
            <a:ahLst/>
            <a:cxnLst/>
            <a:rect l="l" t="t" r="r" b="b"/>
            <a:pathLst>
              <a:path w="52069" h="93344">
                <a:moveTo>
                  <a:pt x="33623" y="83820"/>
                </a:moveTo>
                <a:lnTo>
                  <a:pt x="21431" y="83820"/>
                </a:lnTo>
                <a:lnTo>
                  <a:pt x="21431" y="36576"/>
                </a:lnTo>
                <a:lnTo>
                  <a:pt x="1524" y="36576"/>
                </a:lnTo>
                <a:lnTo>
                  <a:pt x="1524" y="27432"/>
                </a:lnTo>
                <a:lnTo>
                  <a:pt x="33623" y="27432"/>
                </a:lnTo>
                <a:lnTo>
                  <a:pt x="33623" y="83820"/>
                </a:lnTo>
                <a:close/>
              </a:path>
              <a:path w="52069" h="93344">
                <a:moveTo>
                  <a:pt x="51911" y="92964"/>
                </a:moveTo>
                <a:lnTo>
                  <a:pt x="0" y="92964"/>
                </a:lnTo>
                <a:lnTo>
                  <a:pt x="0" y="83820"/>
                </a:lnTo>
                <a:lnTo>
                  <a:pt x="51911" y="83820"/>
                </a:lnTo>
                <a:lnTo>
                  <a:pt x="51911" y="92964"/>
                </a:lnTo>
                <a:close/>
              </a:path>
              <a:path w="52069" h="93344">
                <a:moveTo>
                  <a:pt x="29051" y="1524"/>
                </a:moveTo>
                <a:lnTo>
                  <a:pt x="21431" y="1524"/>
                </a:lnTo>
                <a:lnTo>
                  <a:pt x="22955" y="0"/>
                </a:lnTo>
                <a:lnTo>
                  <a:pt x="27527" y="0"/>
                </a:lnTo>
                <a:lnTo>
                  <a:pt x="29051" y="1524"/>
                </a:lnTo>
                <a:close/>
              </a:path>
              <a:path w="52069" h="93344">
                <a:moveTo>
                  <a:pt x="30575" y="16764"/>
                </a:moveTo>
                <a:lnTo>
                  <a:pt x="19907" y="16764"/>
                </a:lnTo>
                <a:lnTo>
                  <a:pt x="19907" y="15240"/>
                </a:lnTo>
                <a:lnTo>
                  <a:pt x="18383" y="15240"/>
                </a:lnTo>
                <a:lnTo>
                  <a:pt x="18383" y="13716"/>
                </a:lnTo>
                <a:lnTo>
                  <a:pt x="16859" y="12192"/>
                </a:lnTo>
                <a:lnTo>
                  <a:pt x="16859" y="6096"/>
                </a:lnTo>
                <a:lnTo>
                  <a:pt x="18383" y="4572"/>
                </a:lnTo>
                <a:lnTo>
                  <a:pt x="18383" y="3048"/>
                </a:lnTo>
                <a:lnTo>
                  <a:pt x="19907" y="3048"/>
                </a:lnTo>
                <a:lnTo>
                  <a:pt x="19907" y="1524"/>
                </a:lnTo>
                <a:lnTo>
                  <a:pt x="30575" y="1524"/>
                </a:lnTo>
                <a:lnTo>
                  <a:pt x="33623" y="4572"/>
                </a:lnTo>
                <a:lnTo>
                  <a:pt x="33623" y="6096"/>
                </a:lnTo>
                <a:lnTo>
                  <a:pt x="35147" y="7620"/>
                </a:lnTo>
                <a:lnTo>
                  <a:pt x="35147" y="10668"/>
                </a:lnTo>
                <a:lnTo>
                  <a:pt x="33623" y="10668"/>
                </a:lnTo>
                <a:lnTo>
                  <a:pt x="33623" y="13716"/>
                </a:lnTo>
                <a:lnTo>
                  <a:pt x="30575" y="16764"/>
                </a:lnTo>
                <a:close/>
              </a:path>
              <a:path w="52069" h="93344">
                <a:moveTo>
                  <a:pt x="27527" y="18288"/>
                </a:moveTo>
                <a:lnTo>
                  <a:pt x="22955" y="18288"/>
                </a:lnTo>
                <a:lnTo>
                  <a:pt x="21431" y="16764"/>
                </a:lnTo>
                <a:lnTo>
                  <a:pt x="29051" y="16764"/>
                </a:lnTo>
                <a:lnTo>
                  <a:pt x="27527" y="182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522858" y="2018156"/>
            <a:ext cx="131159" cy="67056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2543747" y="1998343"/>
            <a:ext cx="62865" cy="88900"/>
          </a:xfrm>
          <a:custGeom>
            <a:avLst/>
            <a:gdLst/>
            <a:ahLst/>
            <a:cxnLst/>
            <a:rect l="l" t="t" r="r" b="b"/>
            <a:pathLst>
              <a:path w="62864" h="88900">
                <a:moveTo>
                  <a:pt x="36671" y="88392"/>
                </a:moveTo>
                <a:lnTo>
                  <a:pt x="25908" y="88392"/>
                </a:lnTo>
                <a:lnTo>
                  <a:pt x="21336" y="86868"/>
                </a:lnTo>
                <a:lnTo>
                  <a:pt x="18288" y="85344"/>
                </a:lnTo>
                <a:lnTo>
                  <a:pt x="13716" y="83820"/>
                </a:lnTo>
                <a:lnTo>
                  <a:pt x="10668" y="80772"/>
                </a:lnTo>
                <a:lnTo>
                  <a:pt x="9144" y="77724"/>
                </a:lnTo>
                <a:lnTo>
                  <a:pt x="6096" y="74676"/>
                </a:lnTo>
                <a:lnTo>
                  <a:pt x="4572" y="70104"/>
                </a:lnTo>
                <a:lnTo>
                  <a:pt x="0" y="51816"/>
                </a:lnTo>
                <a:lnTo>
                  <a:pt x="0" y="38100"/>
                </a:lnTo>
                <a:lnTo>
                  <a:pt x="3048" y="25908"/>
                </a:lnTo>
                <a:lnTo>
                  <a:pt x="3048" y="21336"/>
                </a:lnTo>
                <a:lnTo>
                  <a:pt x="6096" y="16764"/>
                </a:lnTo>
                <a:lnTo>
                  <a:pt x="7620" y="12192"/>
                </a:lnTo>
                <a:lnTo>
                  <a:pt x="13716" y="6096"/>
                </a:lnTo>
                <a:lnTo>
                  <a:pt x="18288" y="3048"/>
                </a:lnTo>
                <a:lnTo>
                  <a:pt x="21336" y="1524"/>
                </a:lnTo>
                <a:lnTo>
                  <a:pt x="25908" y="0"/>
                </a:lnTo>
                <a:lnTo>
                  <a:pt x="36671" y="0"/>
                </a:lnTo>
                <a:lnTo>
                  <a:pt x="41243" y="1524"/>
                </a:lnTo>
                <a:lnTo>
                  <a:pt x="44291" y="3048"/>
                </a:lnTo>
                <a:lnTo>
                  <a:pt x="48863" y="4572"/>
                </a:lnTo>
                <a:lnTo>
                  <a:pt x="51911" y="7620"/>
                </a:lnTo>
                <a:lnTo>
                  <a:pt x="53435" y="10668"/>
                </a:lnTo>
                <a:lnTo>
                  <a:pt x="25908" y="10668"/>
                </a:lnTo>
                <a:lnTo>
                  <a:pt x="22860" y="12192"/>
                </a:lnTo>
                <a:lnTo>
                  <a:pt x="21336" y="13716"/>
                </a:lnTo>
                <a:lnTo>
                  <a:pt x="18288" y="15240"/>
                </a:lnTo>
                <a:lnTo>
                  <a:pt x="15240" y="21336"/>
                </a:lnTo>
                <a:lnTo>
                  <a:pt x="13716" y="25908"/>
                </a:lnTo>
                <a:lnTo>
                  <a:pt x="13716" y="28956"/>
                </a:lnTo>
                <a:lnTo>
                  <a:pt x="12192" y="33528"/>
                </a:lnTo>
                <a:lnTo>
                  <a:pt x="12192" y="51816"/>
                </a:lnTo>
                <a:lnTo>
                  <a:pt x="28815" y="51816"/>
                </a:lnTo>
                <a:lnTo>
                  <a:pt x="13716" y="62484"/>
                </a:lnTo>
                <a:lnTo>
                  <a:pt x="15240" y="65532"/>
                </a:lnTo>
                <a:lnTo>
                  <a:pt x="15240" y="67056"/>
                </a:lnTo>
                <a:lnTo>
                  <a:pt x="16764" y="68580"/>
                </a:lnTo>
                <a:lnTo>
                  <a:pt x="18288" y="71628"/>
                </a:lnTo>
                <a:lnTo>
                  <a:pt x="18288" y="73152"/>
                </a:lnTo>
                <a:lnTo>
                  <a:pt x="19812" y="74676"/>
                </a:lnTo>
                <a:lnTo>
                  <a:pt x="21336" y="74676"/>
                </a:lnTo>
                <a:lnTo>
                  <a:pt x="24384" y="77724"/>
                </a:lnTo>
                <a:lnTo>
                  <a:pt x="53435" y="77724"/>
                </a:lnTo>
                <a:lnTo>
                  <a:pt x="48863" y="82296"/>
                </a:lnTo>
                <a:lnTo>
                  <a:pt x="44291" y="85344"/>
                </a:lnTo>
                <a:lnTo>
                  <a:pt x="41243" y="86868"/>
                </a:lnTo>
                <a:lnTo>
                  <a:pt x="36671" y="88392"/>
                </a:lnTo>
                <a:close/>
              </a:path>
              <a:path w="62864" h="88900">
                <a:moveTo>
                  <a:pt x="28815" y="51816"/>
                </a:moveTo>
                <a:lnTo>
                  <a:pt x="12192" y="51816"/>
                </a:lnTo>
                <a:lnTo>
                  <a:pt x="48863" y="25908"/>
                </a:lnTo>
                <a:lnTo>
                  <a:pt x="47339" y="22860"/>
                </a:lnTo>
                <a:lnTo>
                  <a:pt x="47339" y="21336"/>
                </a:lnTo>
                <a:lnTo>
                  <a:pt x="45815" y="19812"/>
                </a:lnTo>
                <a:lnTo>
                  <a:pt x="44291" y="16764"/>
                </a:lnTo>
                <a:lnTo>
                  <a:pt x="42767" y="15240"/>
                </a:lnTo>
                <a:lnTo>
                  <a:pt x="42767" y="13716"/>
                </a:lnTo>
                <a:lnTo>
                  <a:pt x="41243" y="13716"/>
                </a:lnTo>
                <a:lnTo>
                  <a:pt x="39719" y="12192"/>
                </a:lnTo>
                <a:lnTo>
                  <a:pt x="36671" y="10668"/>
                </a:lnTo>
                <a:lnTo>
                  <a:pt x="53435" y="10668"/>
                </a:lnTo>
                <a:lnTo>
                  <a:pt x="56483" y="15240"/>
                </a:lnTo>
                <a:lnTo>
                  <a:pt x="59531" y="24384"/>
                </a:lnTo>
                <a:lnTo>
                  <a:pt x="62579" y="36576"/>
                </a:lnTo>
                <a:lnTo>
                  <a:pt x="50387" y="36576"/>
                </a:lnTo>
                <a:lnTo>
                  <a:pt x="28815" y="51816"/>
                </a:lnTo>
                <a:close/>
              </a:path>
              <a:path w="62864" h="88900">
                <a:moveTo>
                  <a:pt x="53435" y="77724"/>
                </a:moveTo>
                <a:lnTo>
                  <a:pt x="36671" y="77724"/>
                </a:lnTo>
                <a:lnTo>
                  <a:pt x="39719" y="76200"/>
                </a:lnTo>
                <a:lnTo>
                  <a:pt x="41243" y="74676"/>
                </a:lnTo>
                <a:lnTo>
                  <a:pt x="44291" y="73152"/>
                </a:lnTo>
                <a:lnTo>
                  <a:pt x="48863" y="64008"/>
                </a:lnTo>
                <a:lnTo>
                  <a:pt x="48863" y="59436"/>
                </a:lnTo>
                <a:lnTo>
                  <a:pt x="50387" y="54864"/>
                </a:lnTo>
                <a:lnTo>
                  <a:pt x="50387" y="36576"/>
                </a:lnTo>
                <a:lnTo>
                  <a:pt x="62579" y="36576"/>
                </a:lnTo>
                <a:lnTo>
                  <a:pt x="62579" y="50292"/>
                </a:lnTo>
                <a:lnTo>
                  <a:pt x="61055" y="56388"/>
                </a:lnTo>
                <a:lnTo>
                  <a:pt x="61055" y="62484"/>
                </a:lnTo>
                <a:lnTo>
                  <a:pt x="59531" y="67056"/>
                </a:lnTo>
                <a:lnTo>
                  <a:pt x="56483" y="71628"/>
                </a:lnTo>
                <a:lnTo>
                  <a:pt x="54959" y="76200"/>
                </a:lnTo>
                <a:lnTo>
                  <a:pt x="53435" y="777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2543747" y="2161508"/>
            <a:ext cx="62865" cy="86996"/>
          </a:xfrm>
          <a:custGeom>
            <a:avLst/>
            <a:gdLst/>
            <a:ahLst/>
            <a:cxnLst/>
            <a:rect l="l" t="t" r="r" b="b"/>
            <a:pathLst>
              <a:path w="62864" h="86994">
                <a:moveTo>
                  <a:pt x="36671" y="86963"/>
                </a:moveTo>
                <a:lnTo>
                  <a:pt x="25908" y="86963"/>
                </a:lnTo>
                <a:lnTo>
                  <a:pt x="21336" y="85439"/>
                </a:lnTo>
                <a:lnTo>
                  <a:pt x="18288" y="83915"/>
                </a:lnTo>
                <a:lnTo>
                  <a:pt x="13716" y="82391"/>
                </a:lnTo>
                <a:lnTo>
                  <a:pt x="10668" y="80867"/>
                </a:lnTo>
                <a:lnTo>
                  <a:pt x="9144" y="76295"/>
                </a:lnTo>
                <a:lnTo>
                  <a:pt x="6096" y="73247"/>
                </a:lnTo>
                <a:lnTo>
                  <a:pt x="4572" y="68675"/>
                </a:lnTo>
                <a:lnTo>
                  <a:pt x="3048" y="62579"/>
                </a:lnTo>
                <a:lnTo>
                  <a:pt x="1524" y="58007"/>
                </a:lnTo>
                <a:lnTo>
                  <a:pt x="0" y="50387"/>
                </a:lnTo>
                <a:lnTo>
                  <a:pt x="0" y="36671"/>
                </a:lnTo>
                <a:lnTo>
                  <a:pt x="1524" y="30480"/>
                </a:lnTo>
                <a:lnTo>
                  <a:pt x="3048" y="25908"/>
                </a:lnTo>
                <a:lnTo>
                  <a:pt x="3048" y="19812"/>
                </a:lnTo>
                <a:lnTo>
                  <a:pt x="6096" y="15240"/>
                </a:lnTo>
                <a:lnTo>
                  <a:pt x="7620" y="12192"/>
                </a:lnTo>
                <a:lnTo>
                  <a:pt x="10668" y="7620"/>
                </a:lnTo>
                <a:lnTo>
                  <a:pt x="13716" y="4572"/>
                </a:lnTo>
                <a:lnTo>
                  <a:pt x="18288" y="3048"/>
                </a:lnTo>
                <a:lnTo>
                  <a:pt x="21336" y="0"/>
                </a:lnTo>
                <a:lnTo>
                  <a:pt x="41243" y="0"/>
                </a:lnTo>
                <a:lnTo>
                  <a:pt x="44291" y="1524"/>
                </a:lnTo>
                <a:lnTo>
                  <a:pt x="48863" y="3048"/>
                </a:lnTo>
                <a:lnTo>
                  <a:pt x="51911" y="6096"/>
                </a:lnTo>
                <a:lnTo>
                  <a:pt x="52927" y="9144"/>
                </a:lnTo>
                <a:lnTo>
                  <a:pt x="25908" y="9144"/>
                </a:lnTo>
                <a:lnTo>
                  <a:pt x="22860" y="10668"/>
                </a:lnTo>
                <a:lnTo>
                  <a:pt x="18288" y="15240"/>
                </a:lnTo>
                <a:lnTo>
                  <a:pt x="16764" y="18288"/>
                </a:lnTo>
                <a:lnTo>
                  <a:pt x="15240" y="19812"/>
                </a:lnTo>
                <a:lnTo>
                  <a:pt x="13716" y="24384"/>
                </a:lnTo>
                <a:lnTo>
                  <a:pt x="13716" y="28956"/>
                </a:lnTo>
                <a:lnTo>
                  <a:pt x="12192" y="32004"/>
                </a:lnTo>
                <a:lnTo>
                  <a:pt x="12192" y="50387"/>
                </a:lnTo>
                <a:lnTo>
                  <a:pt x="30014" y="50387"/>
                </a:lnTo>
                <a:lnTo>
                  <a:pt x="13716" y="62579"/>
                </a:lnTo>
                <a:lnTo>
                  <a:pt x="15240" y="64103"/>
                </a:lnTo>
                <a:lnTo>
                  <a:pt x="15240" y="65627"/>
                </a:lnTo>
                <a:lnTo>
                  <a:pt x="16764" y="68675"/>
                </a:lnTo>
                <a:lnTo>
                  <a:pt x="18288" y="70199"/>
                </a:lnTo>
                <a:lnTo>
                  <a:pt x="18288" y="71723"/>
                </a:lnTo>
                <a:lnTo>
                  <a:pt x="21336" y="74771"/>
                </a:lnTo>
                <a:lnTo>
                  <a:pt x="22860" y="74771"/>
                </a:lnTo>
                <a:lnTo>
                  <a:pt x="24384" y="76295"/>
                </a:lnTo>
                <a:lnTo>
                  <a:pt x="27432" y="76295"/>
                </a:lnTo>
                <a:lnTo>
                  <a:pt x="28956" y="77819"/>
                </a:lnTo>
                <a:lnTo>
                  <a:pt x="52927" y="77819"/>
                </a:lnTo>
                <a:lnTo>
                  <a:pt x="51911" y="79343"/>
                </a:lnTo>
                <a:lnTo>
                  <a:pt x="48863" y="82391"/>
                </a:lnTo>
                <a:lnTo>
                  <a:pt x="44291" y="83915"/>
                </a:lnTo>
                <a:lnTo>
                  <a:pt x="41243" y="85439"/>
                </a:lnTo>
                <a:lnTo>
                  <a:pt x="36671" y="86963"/>
                </a:lnTo>
                <a:close/>
              </a:path>
              <a:path w="62864" h="86994">
                <a:moveTo>
                  <a:pt x="30014" y="50387"/>
                </a:moveTo>
                <a:lnTo>
                  <a:pt x="12192" y="50387"/>
                </a:lnTo>
                <a:lnTo>
                  <a:pt x="48863" y="24384"/>
                </a:lnTo>
                <a:lnTo>
                  <a:pt x="47339" y="21336"/>
                </a:lnTo>
                <a:lnTo>
                  <a:pt x="47339" y="19812"/>
                </a:lnTo>
                <a:lnTo>
                  <a:pt x="42767" y="15240"/>
                </a:lnTo>
                <a:lnTo>
                  <a:pt x="42767" y="13716"/>
                </a:lnTo>
                <a:lnTo>
                  <a:pt x="39719" y="10668"/>
                </a:lnTo>
                <a:lnTo>
                  <a:pt x="36671" y="10668"/>
                </a:lnTo>
                <a:lnTo>
                  <a:pt x="35052" y="9144"/>
                </a:lnTo>
                <a:lnTo>
                  <a:pt x="52927" y="9144"/>
                </a:lnTo>
                <a:lnTo>
                  <a:pt x="53435" y="10668"/>
                </a:lnTo>
                <a:lnTo>
                  <a:pt x="56483" y="13716"/>
                </a:lnTo>
                <a:lnTo>
                  <a:pt x="58007" y="18288"/>
                </a:lnTo>
                <a:lnTo>
                  <a:pt x="59531" y="24384"/>
                </a:lnTo>
                <a:lnTo>
                  <a:pt x="61055" y="28956"/>
                </a:lnTo>
                <a:lnTo>
                  <a:pt x="62579" y="35147"/>
                </a:lnTo>
                <a:lnTo>
                  <a:pt x="50387" y="35147"/>
                </a:lnTo>
                <a:lnTo>
                  <a:pt x="30014" y="50387"/>
                </a:lnTo>
                <a:close/>
              </a:path>
              <a:path w="62864" h="86994">
                <a:moveTo>
                  <a:pt x="52927" y="77819"/>
                </a:moveTo>
                <a:lnTo>
                  <a:pt x="33528" y="77819"/>
                </a:lnTo>
                <a:lnTo>
                  <a:pt x="36671" y="76295"/>
                </a:lnTo>
                <a:lnTo>
                  <a:pt x="39719" y="74771"/>
                </a:lnTo>
                <a:lnTo>
                  <a:pt x="41243" y="73247"/>
                </a:lnTo>
                <a:lnTo>
                  <a:pt x="44291" y="71723"/>
                </a:lnTo>
                <a:lnTo>
                  <a:pt x="48863" y="62579"/>
                </a:lnTo>
                <a:lnTo>
                  <a:pt x="48863" y="58007"/>
                </a:lnTo>
                <a:lnTo>
                  <a:pt x="50387" y="53435"/>
                </a:lnTo>
                <a:lnTo>
                  <a:pt x="50387" y="35147"/>
                </a:lnTo>
                <a:lnTo>
                  <a:pt x="62579" y="35147"/>
                </a:lnTo>
                <a:lnTo>
                  <a:pt x="62579" y="50387"/>
                </a:lnTo>
                <a:lnTo>
                  <a:pt x="61055" y="56483"/>
                </a:lnTo>
                <a:lnTo>
                  <a:pt x="61055" y="61055"/>
                </a:lnTo>
                <a:lnTo>
                  <a:pt x="59531" y="67151"/>
                </a:lnTo>
                <a:lnTo>
                  <a:pt x="56483" y="71723"/>
                </a:lnTo>
                <a:lnTo>
                  <a:pt x="54959" y="74771"/>
                </a:lnTo>
                <a:lnTo>
                  <a:pt x="52927" y="778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69118" y="2317147"/>
            <a:ext cx="53975" cy="93345"/>
          </a:xfrm>
          <a:custGeom>
            <a:avLst/>
            <a:gdLst/>
            <a:ahLst/>
            <a:cxnLst/>
            <a:rect l="l" t="t" r="r" b="b"/>
            <a:pathLst>
              <a:path w="53975" h="93344">
                <a:moveTo>
                  <a:pt x="33623" y="82391"/>
                </a:moveTo>
                <a:lnTo>
                  <a:pt x="22955" y="82391"/>
                </a:lnTo>
                <a:lnTo>
                  <a:pt x="22955" y="36576"/>
                </a:lnTo>
                <a:lnTo>
                  <a:pt x="3048" y="36576"/>
                </a:lnTo>
                <a:lnTo>
                  <a:pt x="3048" y="27432"/>
                </a:lnTo>
                <a:lnTo>
                  <a:pt x="33623" y="27432"/>
                </a:lnTo>
                <a:lnTo>
                  <a:pt x="33623" y="82391"/>
                </a:lnTo>
                <a:close/>
              </a:path>
              <a:path w="53975" h="93344">
                <a:moveTo>
                  <a:pt x="53435" y="93059"/>
                </a:moveTo>
                <a:lnTo>
                  <a:pt x="0" y="93059"/>
                </a:lnTo>
                <a:lnTo>
                  <a:pt x="0" y="82391"/>
                </a:lnTo>
                <a:lnTo>
                  <a:pt x="53435" y="82391"/>
                </a:lnTo>
                <a:lnTo>
                  <a:pt x="53435" y="93059"/>
                </a:lnTo>
                <a:close/>
              </a:path>
              <a:path w="53975" h="93344">
                <a:moveTo>
                  <a:pt x="30575" y="16764"/>
                </a:moveTo>
                <a:lnTo>
                  <a:pt x="21431" y="16764"/>
                </a:lnTo>
                <a:lnTo>
                  <a:pt x="21431" y="15240"/>
                </a:lnTo>
                <a:lnTo>
                  <a:pt x="19907" y="15240"/>
                </a:lnTo>
                <a:lnTo>
                  <a:pt x="18383" y="13716"/>
                </a:lnTo>
                <a:lnTo>
                  <a:pt x="18383" y="12192"/>
                </a:lnTo>
                <a:lnTo>
                  <a:pt x="16859" y="10668"/>
                </a:lnTo>
                <a:lnTo>
                  <a:pt x="16859" y="6096"/>
                </a:lnTo>
                <a:lnTo>
                  <a:pt x="18383" y="4572"/>
                </a:lnTo>
                <a:lnTo>
                  <a:pt x="18383" y="3048"/>
                </a:lnTo>
                <a:lnTo>
                  <a:pt x="19907" y="1524"/>
                </a:lnTo>
                <a:lnTo>
                  <a:pt x="21431" y="1524"/>
                </a:lnTo>
                <a:lnTo>
                  <a:pt x="21431" y="0"/>
                </a:lnTo>
                <a:lnTo>
                  <a:pt x="30575" y="0"/>
                </a:lnTo>
                <a:lnTo>
                  <a:pt x="33623" y="3048"/>
                </a:lnTo>
                <a:lnTo>
                  <a:pt x="33623" y="4572"/>
                </a:lnTo>
                <a:lnTo>
                  <a:pt x="35147" y="4572"/>
                </a:lnTo>
                <a:lnTo>
                  <a:pt x="35147" y="12192"/>
                </a:lnTo>
                <a:lnTo>
                  <a:pt x="33623" y="12192"/>
                </a:lnTo>
                <a:lnTo>
                  <a:pt x="33623" y="13716"/>
                </a:lnTo>
                <a:lnTo>
                  <a:pt x="30575" y="167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642461" y="2323242"/>
            <a:ext cx="128735" cy="9116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569213" y="2323243"/>
            <a:ext cx="785812" cy="250125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2543747" y="2323242"/>
            <a:ext cx="62865" cy="86996"/>
          </a:xfrm>
          <a:custGeom>
            <a:avLst/>
            <a:gdLst/>
            <a:ahLst/>
            <a:cxnLst/>
            <a:rect l="l" t="t" r="r" b="b"/>
            <a:pathLst>
              <a:path w="62864" h="86994">
                <a:moveTo>
                  <a:pt x="41243" y="86963"/>
                </a:moveTo>
                <a:lnTo>
                  <a:pt x="21336" y="86963"/>
                </a:lnTo>
                <a:lnTo>
                  <a:pt x="18288" y="85439"/>
                </a:lnTo>
                <a:lnTo>
                  <a:pt x="13716" y="83915"/>
                </a:lnTo>
                <a:lnTo>
                  <a:pt x="10668" y="80867"/>
                </a:lnTo>
                <a:lnTo>
                  <a:pt x="9144" y="76200"/>
                </a:lnTo>
                <a:lnTo>
                  <a:pt x="6096" y="73152"/>
                </a:lnTo>
                <a:lnTo>
                  <a:pt x="3048" y="64008"/>
                </a:lnTo>
                <a:lnTo>
                  <a:pt x="0" y="51816"/>
                </a:lnTo>
                <a:lnTo>
                  <a:pt x="0" y="36576"/>
                </a:lnTo>
                <a:lnTo>
                  <a:pt x="1524" y="30480"/>
                </a:lnTo>
                <a:lnTo>
                  <a:pt x="3048" y="25908"/>
                </a:lnTo>
                <a:lnTo>
                  <a:pt x="3048" y="19812"/>
                </a:lnTo>
                <a:lnTo>
                  <a:pt x="6096" y="15240"/>
                </a:lnTo>
                <a:lnTo>
                  <a:pt x="7620" y="12192"/>
                </a:lnTo>
                <a:lnTo>
                  <a:pt x="10668" y="7620"/>
                </a:lnTo>
                <a:lnTo>
                  <a:pt x="13716" y="4572"/>
                </a:lnTo>
                <a:lnTo>
                  <a:pt x="18288" y="3048"/>
                </a:lnTo>
                <a:lnTo>
                  <a:pt x="21336" y="1524"/>
                </a:lnTo>
                <a:lnTo>
                  <a:pt x="25908" y="0"/>
                </a:lnTo>
                <a:lnTo>
                  <a:pt x="41243" y="0"/>
                </a:lnTo>
                <a:lnTo>
                  <a:pt x="44291" y="3048"/>
                </a:lnTo>
                <a:lnTo>
                  <a:pt x="48863" y="4572"/>
                </a:lnTo>
                <a:lnTo>
                  <a:pt x="51911" y="6096"/>
                </a:lnTo>
                <a:lnTo>
                  <a:pt x="52927" y="9144"/>
                </a:lnTo>
                <a:lnTo>
                  <a:pt x="28956" y="9144"/>
                </a:lnTo>
                <a:lnTo>
                  <a:pt x="22860" y="12192"/>
                </a:lnTo>
                <a:lnTo>
                  <a:pt x="21336" y="13716"/>
                </a:lnTo>
                <a:lnTo>
                  <a:pt x="18288" y="15240"/>
                </a:lnTo>
                <a:lnTo>
                  <a:pt x="13716" y="24384"/>
                </a:lnTo>
                <a:lnTo>
                  <a:pt x="13716" y="28956"/>
                </a:lnTo>
                <a:lnTo>
                  <a:pt x="12192" y="33528"/>
                </a:lnTo>
                <a:lnTo>
                  <a:pt x="12192" y="51816"/>
                </a:lnTo>
                <a:lnTo>
                  <a:pt x="27977" y="51816"/>
                </a:lnTo>
                <a:lnTo>
                  <a:pt x="13716" y="62484"/>
                </a:lnTo>
                <a:lnTo>
                  <a:pt x="15240" y="64008"/>
                </a:lnTo>
                <a:lnTo>
                  <a:pt x="15240" y="67056"/>
                </a:lnTo>
                <a:lnTo>
                  <a:pt x="18288" y="70104"/>
                </a:lnTo>
                <a:lnTo>
                  <a:pt x="18288" y="71628"/>
                </a:lnTo>
                <a:lnTo>
                  <a:pt x="22860" y="76200"/>
                </a:lnTo>
                <a:lnTo>
                  <a:pt x="24384" y="76200"/>
                </a:lnTo>
                <a:lnTo>
                  <a:pt x="27432" y="77819"/>
                </a:lnTo>
                <a:lnTo>
                  <a:pt x="52906" y="77819"/>
                </a:lnTo>
                <a:lnTo>
                  <a:pt x="51911" y="79343"/>
                </a:lnTo>
                <a:lnTo>
                  <a:pt x="48863" y="82391"/>
                </a:lnTo>
                <a:lnTo>
                  <a:pt x="44291" y="83915"/>
                </a:lnTo>
                <a:lnTo>
                  <a:pt x="41243" y="86963"/>
                </a:lnTo>
                <a:close/>
              </a:path>
              <a:path w="62864" h="86994">
                <a:moveTo>
                  <a:pt x="27977" y="51816"/>
                </a:moveTo>
                <a:lnTo>
                  <a:pt x="12192" y="51816"/>
                </a:lnTo>
                <a:lnTo>
                  <a:pt x="48863" y="24384"/>
                </a:lnTo>
                <a:lnTo>
                  <a:pt x="47339" y="22860"/>
                </a:lnTo>
                <a:lnTo>
                  <a:pt x="47339" y="19812"/>
                </a:lnTo>
                <a:lnTo>
                  <a:pt x="42767" y="15240"/>
                </a:lnTo>
                <a:lnTo>
                  <a:pt x="42767" y="13716"/>
                </a:lnTo>
                <a:lnTo>
                  <a:pt x="41243" y="12192"/>
                </a:lnTo>
                <a:lnTo>
                  <a:pt x="39719" y="12192"/>
                </a:lnTo>
                <a:lnTo>
                  <a:pt x="36671" y="10668"/>
                </a:lnTo>
                <a:lnTo>
                  <a:pt x="35052" y="10668"/>
                </a:lnTo>
                <a:lnTo>
                  <a:pt x="33528" y="9144"/>
                </a:lnTo>
                <a:lnTo>
                  <a:pt x="52927" y="9144"/>
                </a:lnTo>
                <a:lnTo>
                  <a:pt x="53435" y="10668"/>
                </a:lnTo>
                <a:lnTo>
                  <a:pt x="56483" y="13716"/>
                </a:lnTo>
                <a:lnTo>
                  <a:pt x="58007" y="18288"/>
                </a:lnTo>
                <a:lnTo>
                  <a:pt x="59531" y="24384"/>
                </a:lnTo>
                <a:lnTo>
                  <a:pt x="61055" y="28956"/>
                </a:lnTo>
                <a:lnTo>
                  <a:pt x="62274" y="35052"/>
                </a:lnTo>
                <a:lnTo>
                  <a:pt x="50387" y="35052"/>
                </a:lnTo>
                <a:lnTo>
                  <a:pt x="27977" y="51816"/>
                </a:lnTo>
                <a:close/>
              </a:path>
              <a:path w="62864" h="86994">
                <a:moveTo>
                  <a:pt x="52906" y="77819"/>
                </a:moveTo>
                <a:lnTo>
                  <a:pt x="33528" y="77819"/>
                </a:lnTo>
                <a:lnTo>
                  <a:pt x="36671" y="76200"/>
                </a:lnTo>
                <a:lnTo>
                  <a:pt x="39719" y="76200"/>
                </a:lnTo>
                <a:lnTo>
                  <a:pt x="44291" y="71628"/>
                </a:lnTo>
                <a:lnTo>
                  <a:pt x="45815" y="68580"/>
                </a:lnTo>
                <a:lnTo>
                  <a:pt x="47339" y="67056"/>
                </a:lnTo>
                <a:lnTo>
                  <a:pt x="48863" y="62484"/>
                </a:lnTo>
                <a:lnTo>
                  <a:pt x="48863" y="57912"/>
                </a:lnTo>
                <a:lnTo>
                  <a:pt x="50387" y="54864"/>
                </a:lnTo>
                <a:lnTo>
                  <a:pt x="50387" y="35052"/>
                </a:lnTo>
                <a:lnTo>
                  <a:pt x="62274" y="35052"/>
                </a:lnTo>
                <a:lnTo>
                  <a:pt x="62579" y="36576"/>
                </a:lnTo>
                <a:lnTo>
                  <a:pt x="62579" y="50292"/>
                </a:lnTo>
                <a:lnTo>
                  <a:pt x="61055" y="56388"/>
                </a:lnTo>
                <a:lnTo>
                  <a:pt x="61055" y="60960"/>
                </a:lnTo>
                <a:lnTo>
                  <a:pt x="59531" y="67056"/>
                </a:lnTo>
                <a:lnTo>
                  <a:pt x="56483" y="71628"/>
                </a:lnTo>
                <a:lnTo>
                  <a:pt x="54959" y="74676"/>
                </a:lnTo>
                <a:lnTo>
                  <a:pt x="52906" y="778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2543747" y="2484881"/>
            <a:ext cx="62865" cy="88900"/>
          </a:xfrm>
          <a:custGeom>
            <a:avLst/>
            <a:gdLst/>
            <a:ahLst/>
            <a:cxnLst/>
            <a:rect l="l" t="t" r="r" b="b"/>
            <a:pathLst>
              <a:path w="62864" h="88900">
                <a:moveTo>
                  <a:pt x="36671" y="88487"/>
                </a:moveTo>
                <a:lnTo>
                  <a:pt x="25908" y="88487"/>
                </a:lnTo>
                <a:lnTo>
                  <a:pt x="21336" y="86963"/>
                </a:lnTo>
                <a:lnTo>
                  <a:pt x="18288" y="85439"/>
                </a:lnTo>
                <a:lnTo>
                  <a:pt x="13716" y="83915"/>
                </a:lnTo>
                <a:lnTo>
                  <a:pt x="10668" y="80867"/>
                </a:lnTo>
                <a:lnTo>
                  <a:pt x="9144" y="77819"/>
                </a:lnTo>
                <a:lnTo>
                  <a:pt x="6096" y="73247"/>
                </a:lnTo>
                <a:lnTo>
                  <a:pt x="3048" y="64103"/>
                </a:lnTo>
                <a:lnTo>
                  <a:pt x="0" y="51911"/>
                </a:lnTo>
                <a:lnTo>
                  <a:pt x="0" y="38195"/>
                </a:lnTo>
                <a:lnTo>
                  <a:pt x="3048" y="26003"/>
                </a:lnTo>
                <a:lnTo>
                  <a:pt x="3048" y="21431"/>
                </a:lnTo>
                <a:lnTo>
                  <a:pt x="6096" y="16764"/>
                </a:lnTo>
                <a:lnTo>
                  <a:pt x="7620" y="12192"/>
                </a:lnTo>
                <a:lnTo>
                  <a:pt x="13716" y="6096"/>
                </a:lnTo>
                <a:lnTo>
                  <a:pt x="18288" y="3048"/>
                </a:lnTo>
                <a:lnTo>
                  <a:pt x="21336" y="1524"/>
                </a:lnTo>
                <a:lnTo>
                  <a:pt x="25908" y="0"/>
                </a:lnTo>
                <a:lnTo>
                  <a:pt x="36671" y="0"/>
                </a:lnTo>
                <a:lnTo>
                  <a:pt x="41243" y="1524"/>
                </a:lnTo>
                <a:lnTo>
                  <a:pt x="44291" y="3048"/>
                </a:lnTo>
                <a:lnTo>
                  <a:pt x="48863" y="4572"/>
                </a:lnTo>
                <a:lnTo>
                  <a:pt x="51911" y="7620"/>
                </a:lnTo>
                <a:lnTo>
                  <a:pt x="53435" y="10668"/>
                </a:lnTo>
                <a:lnTo>
                  <a:pt x="25908" y="10668"/>
                </a:lnTo>
                <a:lnTo>
                  <a:pt x="22860" y="12192"/>
                </a:lnTo>
                <a:lnTo>
                  <a:pt x="21336" y="13716"/>
                </a:lnTo>
                <a:lnTo>
                  <a:pt x="18288" y="15240"/>
                </a:lnTo>
                <a:lnTo>
                  <a:pt x="16764" y="18383"/>
                </a:lnTo>
                <a:lnTo>
                  <a:pt x="13716" y="24479"/>
                </a:lnTo>
                <a:lnTo>
                  <a:pt x="13716" y="29051"/>
                </a:lnTo>
                <a:lnTo>
                  <a:pt x="12192" y="33623"/>
                </a:lnTo>
                <a:lnTo>
                  <a:pt x="12192" y="51911"/>
                </a:lnTo>
                <a:lnTo>
                  <a:pt x="28815" y="51911"/>
                </a:lnTo>
                <a:lnTo>
                  <a:pt x="13716" y="62579"/>
                </a:lnTo>
                <a:lnTo>
                  <a:pt x="15240" y="65627"/>
                </a:lnTo>
                <a:lnTo>
                  <a:pt x="15240" y="67151"/>
                </a:lnTo>
                <a:lnTo>
                  <a:pt x="18288" y="70199"/>
                </a:lnTo>
                <a:lnTo>
                  <a:pt x="18288" y="73247"/>
                </a:lnTo>
                <a:lnTo>
                  <a:pt x="19812" y="73247"/>
                </a:lnTo>
                <a:lnTo>
                  <a:pt x="24384" y="77819"/>
                </a:lnTo>
                <a:lnTo>
                  <a:pt x="53435" y="77819"/>
                </a:lnTo>
                <a:lnTo>
                  <a:pt x="48863" y="82391"/>
                </a:lnTo>
                <a:lnTo>
                  <a:pt x="44291" y="85439"/>
                </a:lnTo>
                <a:lnTo>
                  <a:pt x="41243" y="86963"/>
                </a:lnTo>
                <a:lnTo>
                  <a:pt x="36671" y="88487"/>
                </a:lnTo>
                <a:close/>
              </a:path>
              <a:path w="62864" h="88900">
                <a:moveTo>
                  <a:pt x="28815" y="51911"/>
                </a:moveTo>
                <a:lnTo>
                  <a:pt x="12192" y="51911"/>
                </a:lnTo>
                <a:lnTo>
                  <a:pt x="48863" y="24479"/>
                </a:lnTo>
                <a:lnTo>
                  <a:pt x="47339" y="22955"/>
                </a:lnTo>
                <a:lnTo>
                  <a:pt x="47339" y="21431"/>
                </a:lnTo>
                <a:lnTo>
                  <a:pt x="45815" y="18383"/>
                </a:lnTo>
                <a:lnTo>
                  <a:pt x="44291" y="16764"/>
                </a:lnTo>
                <a:lnTo>
                  <a:pt x="42767" y="15240"/>
                </a:lnTo>
                <a:lnTo>
                  <a:pt x="42767" y="13716"/>
                </a:lnTo>
                <a:lnTo>
                  <a:pt x="41243" y="12192"/>
                </a:lnTo>
                <a:lnTo>
                  <a:pt x="39719" y="12192"/>
                </a:lnTo>
                <a:lnTo>
                  <a:pt x="36671" y="10668"/>
                </a:lnTo>
                <a:lnTo>
                  <a:pt x="53435" y="10668"/>
                </a:lnTo>
                <a:lnTo>
                  <a:pt x="56483" y="13716"/>
                </a:lnTo>
                <a:lnTo>
                  <a:pt x="58007" y="18383"/>
                </a:lnTo>
                <a:lnTo>
                  <a:pt x="62579" y="36671"/>
                </a:lnTo>
                <a:lnTo>
                  <a:pt x="50387" y="36671"/>
                </a:lnTo>
                <a:lnTo>
                  <a:pt x="28815" y="51911"/>
                </a:lnTo>
                <a:close/>
              </a:path>
              <a:path w="62864" h="88900">
                <a:moveTo>
                  <a:pt x="53435" y="77819"/>
                </a:moveTo>
                <a:lnTo>
                  <a:pt x="36671" y="77819"/>
                </a:lnTo>
                <a:lnTo>
                  <a:pt x="39719" y="76295"/>
                </a:lnTo>
                <a:lnTo>
                  <a:pt x="41243" y="74771"/>
                </a:lnTo>
                <a:lnTo>
                  <a:pt x="44291" y="73247"/>
                </a:lnTo>
                <a:lnTo>
                  <a:pt x="48863" y="64103"/>
                </a:lnTo>
                <a:lnTo>
                  <a:pt x="48863" y="59531"/>
                </a:lnTo>
                <a:lnTo>
                  <a:pt x="50387" y="54959"/>
                </a:lnTo>
                <a:lnTo>
                  <a:pt x="50387" y="36671"/>
                </a:lnTo>
                <a:lnTo>
                  <a:pt x="62579" y="36671"/>
                </a:lnTo>
                <a:lnTo>
                  <a:pt x="62579" y="50387"/>
                </a:lnTo>
                <a:lnTo>
                  <a:pt x="61055" y="56483"/>
                </a:lnTo>
                <a:lnTo>
                  <a:pt x="61055" y="62579"/>
                </a:lnTo>
                <a:lnTo>
                  <a:pt x="59531" y="67151"/>
                </a:lnTo>
                <a:lnTo>
                  <a:pt x="56483" y="71723"/>
                </a:lnTo>
                <a:lnTo>
                  <a:pt x="54959" y="76295"/>
                </a:lnTo>
                <a:lnTo>
                  <a:pt x="53435" y="778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563118" y="2642046"/>
            <a:ext cx="1377886" cy="1416367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2543747" y="2648141"/>
            <a:ext cx="62865" cy="86996"/>
          </a:xfrm>
          <a:custGeom>
            <a:avLst/>
            <a:gdLst/>
            <a:ahLst/>
            <a:cxnLst/>
            <a:rect l="l" t="t" r="r" b="b"/>
            <a:pathLst>
              <a:path w="62864" h="86994">
                <a:moveTo>
                  <a:pt x="36671" y="86963"/>
                </a:moveTo>
                <a:lnTo>
                  <a:pt x="25908" y="86963"/>
                </a:lnTo>
                <a:lnTo>
                  <a:pt x="21336" y="85439"/>
                </a:lnTo>
                <a:lnTo>
                  <a:pt x="18288" y="83915"/>
                </a:lnTo>
                <a:lnTo>
                  <a:pt x="13716" y="82391"/>
                </a:lnTo>
                <a:lnTo>
                  <a:pt x="10668" y="79343"/>
                </a:lnTo>
                <a:lnTo>
                  <a:pt x="9144" y="76295"/>
                </a:lnTo>
                <a:lnTo>
                  <a:pt x="6096" y="73247"/>
                </a:lnTo>
                <a:lnTo>
                  <a:pt x="4572" y="68675"/>
                </a:lnTo>
                <a:lnTo>
                  <a:pt x="0" y="50292"/>
                </a:lnTo>
                <a:lnTo>
                  <a:pt x="0" y="36576"/>
                </a:lnTo>
                <a:lnTo>
                  <a:pt x="1524" y="30480"/>
                </a:lnTo>
                <a:lnTo>
                  <a:pt x="3048" y="25908"/>
                </a:lnTo>
                <a:lnTo>
                  <a:pt x="3048" y="19812"/>
                </a:lnTo>
                <a:lnTo>
                  <a:pt x="6096" y="15240"/>
                </a:lnTo>
                <a:lnTo>
                  <a:pt x="7620" y="10668"/>
                </a:lnTo>
                <a:lnTo>
                  <a:pt x="13716" y="4572"/>
                </a:lnTo>
                <a:lnTo>
                  <a:pt x="18288" y="3048"/>
                </a:lnTo>
                <a:lnTo>
                  <a:pt x="21336" y="0"/>
                </a:lnTo>
                <a:lnTo>
                  <a:pt x="41243" y="0"/>
                </a:lnTo>
                <a:lnTo>
                  <a:pt x="44291" y="1524"/>
                </a:lnTo>
                <a:lnTo>
                  <a:pt x="48863" y="3048"/>
                </a:lnTo>
                <a:lnTo>
                  <a:pt x="51911" y="6096"/>
                </a:lnTo>
                <a:lnTo>
                  <a:pt x="53435" y="9144"/>
                </a:lnTo>
                <a:lnTo>
                  <a:pt x="25908" y="9144"/>
                </a:lnTo>
                <a:lnTo>
                  <a:pt x="22860" y="10668"/>
                </a:lnTo>
                <a:lnTo>
                  <a:pt x="16764" y="16764"/>
                </a:lnTo>
                <a:lnTo>
                  <a:pt x="15240" y="19812"/>
                </a:lnTo>
                <a:lnTo>
                  <a:pt x="13716" y="24384"/>
                </a:lnTo>
                <a:lnTo>
                  <a:pt x="13716" y="27432"/>
                </a:lnTo>
                <a:lnTo>
                  <a:pt x="12192" y="32004"/>
                </a:lnTo>
                <a:lnTo>
                  <a:pt x="12192" y="50292"/>
                </a:lnTo>
                <a:lnTo>
                  <a:pt x="28894" y="50292"/>
                </a:lnTo>
                <a:lnTo>
                  <a:pt x="13716" y="61055"/>
                </a:lnTo>
                <a:lnTo>
                  <a:pt x="15240" y="64103"/>
                </a:lnTo>
                <a:lnTo>
                  <a:pt x="15240" y="65627"/>
                </a:lnTo>
                <a:lnTo>
                  <a:pt x="16764" y="67151"/>
                </a:lnTo>
                <a:lnTo>
                  <a:pt x="18288" y="70199"/>
                </a:lnTo>
                <a:lnTo>
                  <a:pt x="18288" y="71723"/>
                </a:lnTo>
                <a:lnTo>
                  <a:pt x="21336" y="74771"/>
                </a:lnTo>
                <a:lnTo>
                  <a:pt x="22860" y="74771"/>
                </a:lnTo>
                <a:lnTo>
                  <a:pt x="24384" y="76295"/>
                </a:lnTo>
                <a:lnTo>
                  <a:pt x="27432" y="76295"/>
                </a:lnTo>
                <a:lnTo>
                  <a:pt x="28956" y="77819"/>
                </a:lnTo>
                <a:lnTo>
                  <a:pt x="51911" y="77819"/>
                </a:lnTo>
                <a:lnTo>
                  <a:pt x="48863" y="80867"/>
                </a:lnTo>
                <a:lnTo>
                  <a:pt x="44291" y="83915"/>
                </a:lnTo>
                <a:lnTo>
                  <a:pt x="41243" y="85439"/>
                </a:lnTo>
                <a:lnTo>
                  <a:pt x="36671" y="86963"/>
                </a:lnTo>
                <a:close/>
              </a:path>
              <a:path w="62864" h="86994">
                <a:moveTo>
                  <a:pt x="28894" y="50292"/>
                </a:moveTo>
                <a:lnTo>
                  <a:pt x="12192" y="50292"/>
                </a:lnTo>
                <a:lnTo>
                  <a:pt x="48863" y="24384"/>
                </a:lnTo>
                <a:lnTo>
                  <a:pt x="47339" y="21336"/>
                </a:lnTo>
                <a:lnTo>
                  <a:pt x="47339" y="19812"/>
                </a:lnTo>
                <a:lnTo>
                  <a:pt x="42767" y="15240"/>
                </a:lnTo>
                <a:lnTo>
                  <a:pt x="42767" y="13716"/>
                </a:lnTo>
                <a:lnTo>
                  <a:pt x="39719" y="10668"/>
                </a:lnTo>
                <a:lnTo>
                  <a:pt x="36671" y="10668"/>
                </a:lnTo>
                <a:lnTo>
                  <a:pt x="35052" y="9144"/>
                </a:lnTo>
                <a:lnTo>
                  <a:pt x="53435" y="9144"/>
                </a:lnTo>
                <a:lnTo>
                  <a:pt x="56483" y="13716"/>
                </a:lnTo>
                <a:lnTo>
                  <a:pt x="59531" y="22860"/>
                </a:lnTo>
                <a:lnTo>
                  <a:pt x="62579" y="35052"/>
                </a:lnTo>
                <a:lnTo>
                  <a:pt x="50387" y="35052"/>
                </a:lnTo>
                <a:lnTo>
                  <a:pt x="28894" y="50292"/>
                </a:lnTo>
                <a:close/>
              </a:path>
              <a:path w="62864" h="86994">
                <a:moveTo>
                  <a:pt x="51911" y="77819"/>
                </a:moveTo>
                <a:lnTo>
                  <a:pt x="33528" y="77819"/>
                </a:lnTo>
                <a:lnTo>
                  <a:pt x="36671" y="76295"/>
                </a:lnTo>
                <a:lnTo>
                  <a:pt x="39719" y="74771"/>
                </a:lnTo>
                <a:lnTo>
                  <a:pt x="41243" y="73247"/>
                </a:lnTo>
                <a:lnTo>
                  <a:pt x="44291" y="71723"/>
                </a:lnTo>
                <a:lnTo>
                  <a:pt x="48863" y="62579"/>
                </a:lnTo>
                <a:lnTo>
                  <a:pt x="48863" y="57912"/>
                </a:lnTo>
                <a:lnTo>
                  <a:pt x="50387" y="53340"/>
                </a:lnTo>
                <a:lnTo>
                  <a:pt x="50387" y="35052"/>
                </a:lnTo>
                <a:lnTo>
                  <a:pt x="62579" y="35052"/>
                </a:lnTo>
                <a:lnTo>
                  <a:pt x="62579" y="50292"/>
                </a:lnTo>
                <a:lnTo>
                  <a:pt x="61055" y="54864"/>
                </a:lnTo>
                <a:lnTo>
                  <a:pt x="61055" y="61055"/>
                </a:lnTo>
                <a:lnTo>
                  <a:pt x="59531" y="65627"/>
                </a:lnTo>
                <a:lnTo>
                  <a:pt x="56483" y="70199"/>
                </a:lnTo>
                <a:lnTo>
                  <a:pt x="54959" y="74771"/>
                </a:lnTo>
                <a:lnTo>
                  <a:pt x="51911" y="778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2543747" y="2809875"/>
            <a:ext cx="62865" cy="86996"/>
          </a:xfrm>
          <a:custGeom>
            <a:avLst/>
            <a:gdLst/>
            <a:ahLst/>
            <a:cxnLst/>
            <a:rect l="l" t="t" r="r" b="b"/>
            <a:pathLst>
              <a:path w="62864" h="86994">
                <a:moveTo>
                  <a:pt x="36671" y="86868"/>
                </a:moveTo>
                <a:lnTo>
                  <a:pt x="21336" y="86868"/>
                </a:lnTo>
                <a:lnTo>
                  <a:pt x="18288" y="85344"/>
                </a:lnTo>
                <a:lnTo>
                  <a:pt x="13716" y="82296"/>
                </a:lnTo>
                <a:lnTo>
                  <a:pt x="10668" y="80772"/>
                </a:lnTo>
                <a:lnTo>
                  <a:pt x="9144" y="76200"/>
                </a:lnTo>
                <a:lnTo>
                  <a:pt x="6096" y="73152"/>
                </a:lnTo>
                <a:lnTo>
                  <a:pt x="4572" y="68580"/>
                </a:lnTo>
                <a:lnTo>
                  <a:pt x="3048" y="62484"/>
                </a:lnTo>
                <a:lnTo>
                  <a:pt x="1524" y="57912"/>
                </a:lnTo>
                <a:lnTo>
                  <a:pt x="0" y="50292"/>
                </a:lnTo>
                <a:lnTo>
                  <a:pt x="0" y="36576"/>
                </a:lnTo>
                <a:lnTo>
                  <a:pt x="1524" y="30480"/>
                </a:lnTo>
                <a:lnTo>
                  <a:pt x="3048" y="25908"/>
                </a:lnTo>
                <a:lnTo>
                  <a:pt x="3048" y="19812"/>
                </a:lnTo>
                <a:lnTo>
                  <a:pt x="6096" y="15240"/>
                </a:lnTo>
                <a:lnTo>
                  <a:pt x="7620" y="12192"/>
                </a:lnTo>
                <a:lnTo>
                  <a:pt x="10668" y="7620"/>
                </a:lnTo>
                <a:lnTo>
                  <a:pt x="13716" y="4572"/>
                </a:lnTo>
                <a:lnTo>
                  <a:pt x="18288" y="3048"/>
                </a:lnTo>
                <a:lnTo>
                  <a:pt x="21336" y="0"/>
                </a:lnTo>
                <a:lnTo>
                  <a:pt x="41243" y="0"/>
                </a:lnTo>
                <a:lnTo>
                  <a:pt x="44291" y="1524"/>
                </a:lnTo>
                <a:lnTo>
                  <a:pt x="48863" y="4572"/>
                </a:lnTo>
                <a:lnTo>
                  <a:pt x="51911" y="6096"/>
                </a:lnTo>
                <a:lnTo>
                  <a:pt x="52927" y="9144"/>
                </a:lnTo>
                <a:lnTo>
                  <a:pt x="28956" y="9144"/>
                </a:lnTo>
                <a:lnTo>
                  <a:pt x="22860" y="12192"/>
                </a:lnTo>
                <a:lnTo>
                  <a:pt x="21336" y="13716"/>
                </a:lnTo>
                <a:lnTo>
                  <a:pt x="18288" y="15240"/>
                </a:lnTo>
                <a:lnTo>
                  <a:pt x="13716" y="24384"/>
                </a:lnTo>
                <a:lnTo>
                  <a:pt x="13716" y="28956"/>
                </a:lnTo>
                <a:lnTo>
                  <a:pt x="12192" y="32004"/>
                </a:lnTo>
                <a:lnTo>
                  <a:pt x="12192" y="50292"/>
                </a:lnTo>
                <a:lnTo>
                  <a:pt x="30014" y="50292"/>
                </a:lnTo>
                <a:lnTo>
                  <a:pt x="13716" y="62484"/>
                </a:lnTo>
                <a:lnTo>
                  <a:pt x="15240" y="64008"/>
                </a:lnTo>
                <a:lnTo>
                  <a:pt x="15240" y="65532"/>
                </a:lnTo>
                <a:lnTo>
                  <a:pt x="16764" y="68580"/>
                </a:lnTo>
                <a:lnTo>
                  <a:pt x="18288" y="70104"/>
                </a:lnTo>
                <a:lnTo>
                  <a:pt x="18288" y="71628"/>
                </a:lnTo>
                <a:lnTo>
                  <a:pt x="22860" y="76200"/>
                </a:lnTo>
                <a:lnTo>
                  <a:pt x="24384" y="76200"/>
                </a:lnTo>
                <a:lnTo>
                  <a:pt x="27432" y="77724"/>
                </a:lnTo>
                <a:lnTo>
                  <a:pt x="52927" y="77724"/>
                </a:lnTo>
                <a:lnTo>
                  <a:pt x="51911" y="79248"/>
                </a:lnTo>
                <a:lnTo>
                  <a:pt x="48863" y="82296"/>
                </a:lnTo>
                <a:lnTo>
                  <a:pt x="44291" y="83820"/>
                </a:lnTo>
                <a:lnTo>
                  <a:pt x="41243" y="85344"/>
                </a:lnTo>
                <a:lnTo>
                  <a:pt x="36671" y="86868"/>
                </a:lnTo>
                <a:close/>
              </a:path>
              <a:path w="62864" h="86994">
                <a:moveTo>
                  <a:pt x="30014" y="50292"/>
                </a:moveTo>
                <a:lnTo>
                  <a:pt x="12192" y="50292"/>
                </a:lnTo>
                <a:lnTo>
                  <a:pt x="48863" y="24384"/>
                </a:lnTo>
                <a:lnTo>
                  <a:pt x="47339" y="22860"/>
                </a:lnTo>
                <a:lnTo>
                  <a:pt x="47339" y="19812"/>
                </a:lnTo>
                <a:lnTo>
                  <a:pt x="42767" y="15240"/>
                </a:lnTo>
                <a:lnTo>
                  <a:pt x="42767" y="13716"/>
                </a:lnTo>
                <a:lnTo>
                  <a:pt x="39719" y="10668"/>
                </a:lnTo>
                <a:lnTo>
                  <a:pt x="36671" y="10668"/>
                </a:lnTo>
                <a:lnTo>
                  <a:pt x="35052" y="9144"/>
                </a:lnTo>
                <a:lnTo>
                  <a:pt x="52927" y="9144"/>
                </a:lnTo>
                <a:lnTo>
                  <a:pt x="53435" y="10668"/>
                </a:lnTo>
                <a:lnTo>
                  <a:pt x="56483" y="13716"/>
                </a:lnTo>
                <a:lnTo>
                  <a:pt x="58007" y="18288"/>
                </a:lnTo>
                <a:lnTo>
                  <a:pt x="59531" y="24384"/>
                </a:lnTo>
                <a:lnTo>
                  <a:pt x="61055" y="28956"/>
                </a:lnTo>
                <a:lnTo>
                  <a:pt x="62274" y="35052"/>
                </a:lnTo>
                <a:lnTo>
                  <a:pt x="50387" y="35052"/>
                </a:lnTo>
                <a:lnTo>
                  <a:pt x="30014" y="50292"/>
                </a:lnTo>
                <a:close/>
              </a:path>
              <a:path w="62864" h="86994">
                <a:moveTo>
                  <a:pt x="52927" y="77724"/>
                </a:moveTo>
                <a:lnTo>
                  <a:pt x="33528" y="77724"/>
                </a:lnTo>
                <a:lnTo>
                  <a:pt x="36671" y="76200"/>
                </a:lnTo>
                <a:lnTo>
                  <a:pt x="39719" y="74676"/>
                </a:lnTo>
                <a:lnTo>
                  <a:pt x="41243" y="73152"/>
                </a:lnTo>
                <a:lnTo>
                  <a:pt x="44291" y="71628"/>
                </a:lnTo>
                <a:lnTo>
                  <a:pt x="48863" y="62484"/>
                </a:lnTo>
                <a:lnTo>
                  <a:pt x="48863" y="57912"/>
                </a:lnTo>
                <a:lnTo>
                  <a:pt x="50387" y="54864"/>
                </a:lnTo>
                <a:lnTo>
                  <a:pt x="50387" y="35052"/>
                </a:lnTo>
                <a:lnTo>
                  <a:pt x="62274" y="35052"/>
                </a:lnTo>
                <a:lnTo>
                  <a:pt x="62579" y="36576"/>
                </a:lnTo>
                <a:lnTo>
                  <a:pt x="62579" y="50292"/>
                </a:lnTo>
                <a:lnTo>
                  <a:pt x="61055" y="56388"/>
                </a:lnTo>
                <a:lnTo>
                  <a:pt x="61055" y="60960"/>
                </a:lnTo>
                <a:lnTo>
                  <a:pt x="59531" y="67056"/>
                </a:lnTo>
                <a:lnTo>
                  <a:pt x="56483" y="71628"/>
                </a:lnTo>
                <a:lnTo>
                  <a:pt x="54959" y="74676"/>
                </a:lnTo>
                <a:lnTo>
                  <a:pt x="52927" y="777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566166" y="2971514"/>
            <a:ext cx="349377" cy="114585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2543747" y="2971514"/>
            <a:ext cx="62865" cy="86996"/>
          </a:xfrm>
          <a:custGeom>
            <a:avLst/>
            <a:gdLst/>
            <a:ahLst/>
            <a:cxnLst/>
            <a:rect l="l" t="t" r="r" b="b"/>
            <a:pathLst>
              <a:path w="62864" h="86994">
                <a:moveTo>
                  <a:pt x="41243" y="86963"/>
                </a:moveTo>
                <a:lnTo>
                  <a:pt x="21336" y="86963"/>
                </a:lnTo>
                <a:lnTo>
                  <a:pt x="18288" y="85439"/>
                </a:lnTo>
                <a:lnTo>
                  <a:pt x="13716" y="83915"/>
                </a:lnTo>
                <a:lnTo>
                  <a:pt x="10668" y="80867"/>
                </a:lnTo>
                <a:lnTo>
                  <a:pt x="9144" y="77819"/>
                </a:lnTo>
                <a:lnTo>
                  <a:pt x="6096" y="73247"/>
                </a:lnTo>
                <a:lnTo>
                  <a:pt x="3048" y="64103"/>
                </a:lnTo>
                <a:lnTo>
                  <a:pt x="0" y="51911"/>
                </a:lnTo>
                <a:lnTo>
                  <a:pt x="0" y="38100"/>
                </a:lnTo>
                <a:lnTo>
                  <a:pt x="3048" y="25908"/>
                </a:lnTo>
                <a:lnTo>
                  <a:pt x="3048" y="21336"/>
                </a:lnTo>
                <a:lnTo>
                  <a:pt x="6096" y="16764"/>
                </a:lnTo>
                <a:lnTo>
                  <a:pt x="7620" y="12192"/>
                </a:lnTo>
                <a:lnTo>
                  <a:pt x="10668" y="7620"/>
                </a:lnTo>
                <a:lnTo>
                  <a:pt x="13716" y="6096"/>
                </a:lnTo>
                <a:lnTo>
                  <a:pt x="18288" y="3048"/>
                </a:lnTo>
                <a:lnTo>
                  <a:pt x="21336" y="1524"/>
                </a:lnTo>
                <a:lnTo>
                  <a:pt x="25908" y="0"/>
                </a:lnTo>
                <a:lnTo>
                  <a:pt x="36671" y="0"/>
                </a:lnTo>
                <a:lnTo>
                  <a:pt x="41243" y="1524"/>
                </a:lnTo>
                <a:lnTo>
                  <a:pt x="44291" y="3048"/>
                </a:lnTo>
                <a:lnTo>
                  <a:pt x="48863" y="4572"/>
                </a:lnTo>
                <a:lnTo>
                  <a:pt x="51911" y="7620"/>
                </a:lnTo>
                <a:lnTo>
                  <a:pt x="52673" y="9144"/>
                </a:lnTo>
                <a:lnTo>
                  <a:pt x="28956" y="9144"/>
                </a:lnTo>
                <a:lnTo>
                  <a:pt x="22860" y="12192"/>
                </a:lnTo>
                <a:lnTo>
                  <a:pt x="21336" y="13716"/>
                </a:lnTo>
                <a:lnTo>
                  <a:pt x="18288" y="15240"/>
                </a:lnTo>
                <a:lnTo>
                  <a:pt x="13716" y="24384"/>
                </a:lnTo>
                <a:lnTo>
                  <a:pt x="13716" y="28956"/>
                </a:lnTo>
                <a:lnTo>
                  <a:pt x="12192" y="33528"/>
                </a:lnTo>
                <a:lnTo>
                  <a:pt x="12192" y="51911"/>
                </a:lnTo>
                <a:lnTo>
                  <a:pt x="27927" y="51911"/>
                </a:lnTo>
                <a:lnTo>
                  <a:pt x="13716" y="62579"/>
                </a:lnTo>
                <a:lnTo>
                  <a:pt x="15240" y="64103"/>
                </a:lnTo>
                <a:lnTo>
                  <a:pt x="15240" y="67151"/>
                </a:lnTo>
                <a:lnTo>
                  <a:pt x="18288" y="70199"/>
                </a:lnTo>
                <a:lnTo>
                  <a:pt x="18288" y="71723"/>
                </a:lnTo>
                <a:lnTo>
                  <a:pt x="22860" y="76295"/>
                </a:lnTo>
                <a:lnTo>
                  <a:pt x="24384" y="76295"/>
                </a:lnTo>
                <a:lnTo>
                  <a:pt x="27432" y="77819"/>
                </a:lnTo>
                <a:lnTo>
                  <a:pt x="53435" y="77819"/>
                </a:lnTo>
                <a:lnTo>
                  <a:pt x="48863" y="82391"/>
                </a:lnTo>
                <a:lnTo>
                  <a:pt x="44291" y="83915"/>
                </a:lnTo>
                <a:lnTo>
                  <a:pt x="41243" y="86963"/>
                </a:lnTo>
                <a:close/>
              </a:path>
              <a:path w="62864" h="86994">
                <a:moveTo>
                  <a:pt x="27927" y="51911"/>
                </a:moveTo>
                <a:lnTo>
                  <a:pt x="12192" y="51911"/>
                </a:lnTo>
                <a:lnTo>
                  <a:pt x="48863" y="24384"/>
                </a:lnTo>
                <a:lnTo>
                  <a:pt x="47339" y="22860"/>
                </a:lnTo>
                <a:lnTo>
                  <a:pt x="47339" y="19812"/>
                </a:lnTo>
                <a:lnTo>
                  <a:pt x="42767" y="15240"/>
                </a:lnTo>
                <a:lnTo>
                  <a:pt x="42767" y="13716"/>
                </a:lnTo>
                <a:lnTo>
                  <a:pt x="41243" y="12192"/>
                </a:lnTo>
                <a:lnTo>
                  <a:pt x="39719" y="12192"/>
                </a:lnTo>
                <a:lnTo>
                  <a:pt x="36671" y="10668"/>
                </a:lnTo>
                <a:lnTo>
                  <a:pt x="35052" y="10668"/>
                </a:lnTo>
                <a:lnTo>
                  <a:pt x="33528" y="9144"/>
                </a:lnTo>
                <a:lnTo>
                  <a:pt x="52673" y="9144"/>
                </a:lnTo>
                <a:lnTo>
                  <a:pt x="53435" y="10668"/>
                </a:lnTo>
                <a:lnTo>
                  <a:pt x="56483" y="13716"/>
                </a:lnTo>
                <a:lnTo>
                  <a:pt x="58007" y="18288"/>
                </a:lnTo>
                <a:lnTo>
                  <a:pt x="62198" y="35052"/>
                </a:lnTo>
                <a:lnTo>
                  <a:pt x="50387" y="35052"/>
                </a:lnTo>
                <a:lnTo>
                  <a:pt x="27927" y="51911"/>
                </a:lnTo>
                <a:close/>
              </a:path>
              <a:path w="62864" h="86994">
                <a:moveTo>
                  <a:pt x="53435" y="77819"/>
                </a:moveTo>
                <a:lnTo>
                  <a:pt x="36671" y="77819"/>
                </a:lnTo>
                <a:lnTo>
                  <a:pt x="39719" y="76295"/>
                </a:lnTo>
                <a:lnTo>
                  <a:pt x="45815" y="70199"/>
                </a:lnTo>
                <a:lnTo>
                  <a:pt x="47339" y="67151"/>
                </a:lnTo>
                <a:lnTo>
                  <a:pt x="48863" y="62579"/>
                </a:lnTo>
                <a:lnTo>
                  <a:pt x="48863" y="59531"/>
                </a:lnTo>
                <a:lnTo>
                  <a:pt x="50387" y="54959"/>
                </a:lnTo>
                <a:lnTo>
                  <a:pt x="50387" y="35052"/>
                </a:lnTo>
                <a:lnTo>
                  <a:pt x="62198" y="35052"/>
                </a:lnTo>
                <a:lnTo>
                  <a:pt x="62579" y="36576"/>
                </a:lnTo>
                <a:lnTo>
                  <a:pt x="62579" y="50387"/>
                </a:lnTo>
                <a:lnTo>
                  <a:pt x="61055" y="56483"/>
                </a:lnTo>
                <a:lnTo>
                  <a:pt x="61055" y="61055"/>
                </a:lnTo>
                <a:lnTo>
                  <a:pt x="59531" y="67151"/>
                </a:lnTo>
                <a:lnTo>
                  <a:pt x="56483" y="71723"/>
                </a:lnTo>
                <a:lnTo>
                  <a:pt x="54959" y="76295"/>
                </a:lnTo>
                <a:lnTo>
                  <a:pt x="53435" y="778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778764" y="3236976"/>
            <a:ext cx="74930" cy="10795"/>
          </a:xfrm>
          <a:custGeom>
            <a:avLst/>
            <a:gdLst/>
            <a:ahLst/>
            <a:cxnLst/>
            <a:rect l="l" t="t" r="r" b="b"/>
            <a:pathLst>
              <a:path w="74930" h="10794">
                <a:moveTo>
                  <a:pt x="0" y="0"/>
                </a:moveTo>
                <a:lnTo>
                  <a:pt x="74676" y="0"/>
                </a:lnTo>
                <a:lnTo>
                  <a:pt x="74676" y="10668"/>
                </a:lnTo>
                <a:lnTo>
                  <a:pt x="0" y="10668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2543747" y="3133249"/>
            <a:ext cx="62865" cy="88900"/>
          </a:xfrm>
          <a:custGeom>
            <a:avLst/>
            <a:gdLst/>
            <a:ahLst/>
            <a:cxnLst/>
            <a:rect l="l" t="t" r="r" b="b"/>
            <a:pathLst>
              <a:path w="62864" h="88900">
                <a:moveTo>
                  <a:pt x="36671" y="88392"/>
                </a:moveTo>
                <a:lnTo>
                  <a:pt x="25908" y="88392"/>
                </a:lnTo>
                <a:lnTo>
                  <a:pt x="21336" y="86868"/>
                </a:lnTo>
                <a:lnTo>
                  <a:pt x="18288" y="85344"/>
                </a:lnTo>
                <a:lnTo>
                  <a:pt x="13716" y="83820"/>
                </a:lnTo>
                <a:lnTo>
                  <a:pt x="10668" y="80772"/>
                </a:lnTo>
                <a:lnTo>
                  <a:pt x="9144" y="77724"/>
                </a:lnTo>
                <a:lnTo>
                  <a:pt x="6096" y="74676"/>
                </a:lnTo>
                <a:lnTo>
                  <a:pt x="4572" y="70104"/>
                </a:lnTo>
                <a:lnTo>
                  <a:pt x="0" y="51816"/>
                </a:lnTo>
                <a:lnTo>
                  <a:pt x="0" y="38100"/>
                </a:lnTo>
                <a:lnTo>
                  <a:pt x="3048" y="25908"/>
                </a:lnTo>
                <a:lnTo>
                  <a:pt x="3048" y="21336"/>
                </a:lnTo>
                <a:lnTo>
                  <a:pt x="6096" y="16764"/>
                </a:lnTo>
                <a:lnTo>
                  <a:pt x="7620" y="12192"/>
                </a:lnTo>
                <a:lnTo>
                  <a:pt x="13716" y="6096"/>
                </a:lnTo>
                <a:lnTo>
                  <a:pt x="18288" y="3048"/>
                </a:lnTo>
                <a:lnTo>
                  <a:pt x="21336" y="1524"/>
                </a:lnTo>
                <a:lnTo>
                  <a:pt x="25908" y="0"/>
                </a:lnTo>
                <a:lnTo>
                  <a:pt x="36671" y="0"/>
                </a:lnTo>
                <a:lnTo>
                  <a:pt x="41243" y="1524"/>
                </a:lnTo>
                <a:lnTo>
                  <a:pt x="44291" y="3048"/>
                </a:lnTo>
                <a:lnTo>
                  <a:pt x="48863" y="4572"/>
                </a:lnTo>
                <a:lnTo>
                  <a:pt x="51911" y="7620"/>
                </a:lnTo>
                <a:lnTo>
                  <a:pt x="53435" y="10668"/>
                </a:lnTo>
                <a:lnTo>
                  <a:pt x="25908" y="10668"/>
                </a:lnTo>
                <a:lnTo>
                  <a:pt x="22860" y="12192"/>
                </a:lnTo>
                <a:lnTo>
                  <a:pt x="21336" y="13716"/>
                </a:lnTo>
                <a:lnTo>
                  <a:pt x="18288" y="15240"/>
                </a:lnTo>
                <a:lnTo>
                  <a:pt x="15240" y="21336"/>
                </a:lnTo>
                <a:lnTo>
                  <a:pt x="13716" y="25908"/>
                </a:lnTo>
                <a:lnTo>
                  <a:pt x="13716" y="28956"/>
                </a:lnTo>
                <a:lnTo>
                  <a:pt x="12192" y="33528"/>
                </a:lnTo>
                <a:lnTo>
                  <a:pt x="12192" y="51816"/>
                </a:lnTo>
                <a:lnTo>
                  <a:pt x="28815" y="51816"/>
                </a:lnTo>
                <a:lnTo>
                  <a:pt x="13716" y="62484"/>
                </a:lnTo>
                <a:lnTo>
                  <a:pt x="15240" y="65532"/>
                </a:lnTo>
                <a:lnTo>
                  <a:pt x="15240" y="67056"/>
                </a:lnTo>
                <a:lnTo>
                  <a:pt x="16764" y="68580"/>
                </a:lnTo>
                <a:lnTo>
                  <a:pt x="18288" y="71628"/>
                </a:lnTo>
                <a:lnTo>
                  <a:pt x="18288" y="73152"/>
                </a:lnTo>
                <a:lnTo>
                  <a:pt x="19812" y="74676"/>
                </a:lnTo>
                <a:lnTo>
                  <a:pt x="21336" y="74676"/>
                </a:lnTo>
                <a:lnTo>
                  <a:pt x="24384" y="77724"/>
                </a:lnTo>
                <a:lnTo>
                  <a:pt x="53435" y="77724"/>
                </a:lnTo>
                <a:lnTo>
                  <a:pt x="48863" y="82296"/>
                </a:lnTo>
                <a:lnTo>
                  <a:pt x="44291" y="85344"/>
                </a:lnTo>
                <a:lnTo>
                  <a:pt x="41243" y="86868"/>
                </a:lnTo>
                <a:lnTo>
                  <a:pt x="36671" y="88392"/>
                </a:lnTo>
                <a:close/>
              </a:path>
              <a:path w="62864" h="88900">
                <a:moveTo>
                  <a:pt x="28815" y="51816"/>
                </a:moveTo>
                <a:lnTo>
                  <a:pt x="12192" y="51816"/>
                </a:lnTo>
                <a:lnTo>
                  <a:pt x="48863" y="25908"/>
                </a:lnTo>
                <a:lnTo>
                  <a:pt x="47339" y="22860"/>
                </a:lnTo>
                <a:lnTo>
                  <a:pt x="47339" y="21336"/>
                </a:lnTo>
                <a:lnTo>
                  <a:pt x="45815" y="19812"/>
                </a:lnTo>
                <a:lnTo>
                  <a:pt x="44291" y="16764"/>
                </a:lnTo>
                <a:lnTo>
                  <a:pt x="42767" y="15240"/>
                </a:lnTo>
                <a:lnTo>
                  <a:pt x="42767" y="13716"/>
                </a:lnTo>
                <a:lnTo>
                  <a:pt x="41243" y="13716"/>
                </a:lnTo>
                <a:lnTo>
                  <a:pt x="39719" y="12192"/>
                </a:lnTo>
                <a:lnTo>
                  <a:pt x="36671" y="10668"/>
                </a:lnTo>
                <a:lnTo>
                  <a:pt x="53435" y="10668"/>
                </a:lnTo>
                <a:lnTo>
                  <a:pt x="56483" y="15240"/>
                </a:lnTo>
                <a:lnTo>
                  <a:pt x="59531" y="24384"/>
                </a:lnTo>
                <a:lnTo>
                  <a:pt x="62579" y="36576"/>
                </a:lnTo>
                <a:lnTo>
                  <a:pt x="50387" y="36576"/>
                </a:lnTo>
                <a:lnTo>
                  <a:pt x="28815" y="51816"/>
                </a:lnTo>
                <a:close/>
              </a:path>
              <a:path w="62864" h="88900">
                <a:moveTo>
                  <a:pt x="53435" y="77724"/>
                </a:moveTo>
                <a:lnTo>
                  <a:pt x="36671" y="77724"/>
                </a:lnTo>
                <a:lnTo>
                  <a:pt x="39719" y="76200"/>
                </a:lnTo>
                <a:lnTo>
                  <a:pt x="41243" y="74676"/>
                </a:lnTo>
                <a:lnTo>
                  <a:pt x="44291" y="73152"/>
                </a:lnTo>
                <a:lnTo>
                  <a:pt x="48863" y="64008"/>
                </a:lnTo>
                <a:lnTo>
                  <a:pt x="48863" y="59436"/>
                </a:lnTo>
                <a:lnTo>
                  <a:pt x="50387" y="54864"/>
                </a:lnTo>
                <a:lnTo>
                  <a:pt x="50387" y="36576"/>
                </a:lnTo>
                <a:lnTo>
                  <a:pt x="62579" y="36576"/>
                </a:lnTo>
                <a:lnTo>
                  <a:pt x="62579" y="50292"/>
                </a:lnTo>
                <a:lnTo>
                  <a:pt x="61055" y="56388"/>
                </a:lnTo>
                <a:lnTo>
                  <a:pt x="61055" y="62484"/>
                </a:lnTo>
                <a:lnTo>
                  <a:pt x="59531" y="67056"/>
                </a:lnTo>
                <a:lnTo>
                  <a:pt x="56483" y="71628"/>
                </a:lnTo>
                <a:lnTo>
                  <a:pt x="54959" y="76200"/>
                </a:lnTo>
                <a:lnTo>
                  <a:pt x="53435" y="777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2543747" y="3296412"/>
            <a:ext cx="62865" cy="86996"/>
          </a:xfrm>
          <a:custGeom>
            <a:avLst/>
            <a:gdLst/>
            <a:ahLst/>
            <a:cxnLst/>
            <a:rect l="l" t="t" r="r" b="b"/>
            <a:pathLst>
              <a:path w="62864" h="86995">
                <a:moveTo>
                  <a:pt x="36671" y="86963"/>
                </a:moveTo>
                <a:lnTo>
                  <a:pt x="25908" y="86963"/>
                </a:lnTo>
                <a:lnTo>
                  <a:pt x="21336" y="85439"/>
                </a:lnTo>
                <a:lnTo>
                  <a:pt x="18288" y="83915"/>
                </a:lnTo>
                <a:lnTo>
                  <a:pt x="13716" y="82391"/>
                </a:lnTo>
                <a:lnTo>
                  <a:pt x="10668" y="80867"/>
                </a:lnTo>
                <a:lnTo>
                  <a:pt x="9144" y="76295"/>
                </a:lnTo>
                <a:lnTo>
                  <a:pt x="6096" y="73247"/>
                </a:lnTo>
                <a:lnTo>
                  <a:pt x="4572" y="68675"/>
                </a:lnTo>
                <a:lnTo>
                  <a:pt x="3048" y="62579"/>
                </a:lnTo>
                <a:lnTo>
                  <a:pt x="1524" y="58007"/>
                </a:lnTo>
                <a:lnTo>
                  <a:pt x="0" y="50387"/>
                </a:lnTo>
                <a:lnTo>
                  <a:pt x="0" y="36671"/>
                </a:lnTo>
                <a:lnTo>
                  <a:pt x="1524" y="30480"/>
                </a:lnTo>
                <a:lnTo>
                  <a:pt x="3048" y="25908"/>
                </a:lnTo>
                <a:lnTo>
                  <a:pt x="3048" y="19812"/>
                </a:lnTo>
                <a:lnTo>
                  <a:pt x="6096" y="15240"/>
                </a:lnTo>
                <a:lnTo>
                  <a:pt x="7620" y="12192"/>
                </a:lnTo>
                <a:lnTo>
                  <a:pt x="10668" y="7620"/>
                </a:lnTo>
                <a:lnTo>
                  <a:pt x="13716" y="4572"/>
                </a:lnTo>
                <a:lnTo>
                  <a:pt x="18288" y="3048"/>
                </a:lnTo>
                <a:lnTo>
                  <a:pt x="21336" y="0"/>
                </a:lnTo>
                <a:lnTo>
                  <a:pt x="41243" y="0"/>
                </a:lnTo>
                <a:lnTo>
                  <a:pt x="44291" y="1524"/>
                </a:lnTo>
                <a:lnTo>
                  <a:pt x="48863" y="3048"/>
                </a:lnTo>
                <a:lnTo>
                  <a:pt x="51911" y="6096"/>
                </a:lnTo>
                <a:lnTo>
                  <a:pt x="52927" y="9144"/>
                </a:lnTo>
                <a:lnTo>
                  <a:pt x="25908" y="9144"/>
                </a:lnTo>
                <a:lnTo>
                  <a:pt x="22860" y="10668"/>
                </a:lnTo>
                <a:lnTo>
                  <a:pt x="18288" y="15240"/>
                </a:lnTo>
                <a:lnTo>
                  <a:pt x="16764" y="18288"/>
                </a:lnTo>
                <a:lnTo>
                  <a:pt x="15240" y="19812"/>
                </a:lnTo>
                <a:lnTo>
                  <a:pt x="13716" y="24384"/>
                </a:lnTo>
                <a:lnTo>
                  <a:pt x="13716" y="28956"/>
                </a:lnTo>
                <a:lnTo>
                  <a:pt x="12192" y="32004"/>
                </a:lnTo>
                <a:lnTo>
                  <a:pt x="12192" y="50387"/>
                </a:lnTo>
                <a:lnTo>
                  <a:pt x="30014" y="50387"/>
                </a:lnTo>
                <a:lnTo>
                  <a:pt x="13716" y="62579"/>
                </a:lnTo>
                <a:lnTo>
                  <a:pt x="15240" y="64103"/>
                </a:lnTo>
                <a:lnTo>
                  <a:pt x="15240" y="65627"/>
                </a:lnTo>
                <a:lnTo>
                  <a:pt x="16764" y="68675"/>
                </a:lnTo>
                <a:lnTo>
                  <a:pt x="18288" y="70199"/>
                </a:lnTo>
                <a:lnTo>
                  <a:pt x="18288" y="71723"/>
                </a:lnTo>
                <a:lnTo>
                  <a:pt x="21336" y="74771"/>
                </a:lnTo>
                <a:lnTo>
                  <a:pt x="22860" y="74771"/>
                </a:lnTo>
                <a:lnTo>
                  <a:pt x="24384" y="76295"/>
                </a:lnTo>
                <a:lnTo>
                  <a:pt x="27432" y="76295"/>
                </a:lnTo>
                <a:lnTo>
                  <a:pt x="28956" y="77819"/>
                </a:lnTo>
                <a:lnTo>
                  <a:pt x="52927" y="77819"/>
                </a:lnTo>
                <a:lnTo>
                  <a:pt x="51911" y="79343"/>
                </a:lnTo>
                <a:lnTo>
                  <a:pt x="48863" y="82391"/>
                </a:lnTo>
                <a:lnTo>
                  <a:pt x="44291" y="83915"/>
                </a:lnTo>
                <a:lnTo>
                  <a:pt x="41243" y="85439"/>
                </a:lnTo>
                <a:lnTo>
                  <a:pt x="36671" y="86963"/>
                </a:lnTo>
                <a:close/>
              </a:path>
              <a:path w="62864" h="86995">
                <a:moveTo>
                  <a:pt x="30014" y="50387"/>
                </a:moveTo>
                <a:lnTo>
                  <a:pt x="12192" y="50387"/>
                </a:lnTo>
                <a:lnTo>
                  <a:pt x="48863" y="24384"/>
                </a:lnTo>
                <a:lnTo>
                  <a:pt x="47339" y="21336"/>
                </a:lnTo>
                <a:lnTo>
                  <a:pt x="47339" y="19812"/>
                </a:lnTo>
                <a:lnTo>
                  <a:pt x="42767" y="15240"/>
                </a:lnTo>
                <a:lnTo>
                  <a:pt x="42767" y="13716"/>
                </a:lnTo>
                <a:lnTo>
                  <a:pt x="39719" y="10668"/>
                </a:lnTo>
                <a:lnTo>
                  <a:pt x="36671" y="10668"/>
                </a:lnTo>
                <a:lnTo>
                  <a:pt x="35052" y="9144"/>
                </a:lnTo>
                <a:lnTo>
                  <a:pt x="52927" y="9144"/>
                </a:lnTo>
                <a:lnTo>
                  <a:pt x="53435" y="10668"/>
                </a:lnTo>
                <a:lnTo>
                  <a:pt x="56483" y="13716"/>
                </a:lnTo>
                <a:lnTo>
                  <a:pt x="58007" y="18288"/>
                </a:lnTo>
                <a:lnTo>
                  <a:pt x="59531" y="24384"/>
                </a:lnTo>
                <a:lnTo>
                  <a:pt x="61055" y="28956"/>
                </a:lnTo>
                <a:lnTo>
                  <a:pt x="62579" y="35147"/>
                </a:lnTo>
                <a:lnTo>
                  <a:pt x="50387" y="35147"/>
                </a:lnTo>
                <a:lnTo>
                  <a:pt x="30014" y="50387"/>
                </a:lnTo>
                <a:close/>
              </a:path>
              <a:path w="62864" h="86995">
                <a:moveTo>
                  <a:pt x="52927" y="77819"/>
                </a:moveTo>
                <a:lnTo>
                  <a:pt x="33528" y="77819"/>
                </a:lnTo>
                <a:lnTo>
                  <a:pt x="36671" y="76295"/>
                </a:lnTo>
                <a:lnTo>
                  <a:pt x="39719" y="74771"/>
                </a:lnTo>
                <a:lnTo>
                  <a:pt x="41243" y="73247"/>
                </a:lnTo>
                <a:lnTo>
                  <a:pt x="44291" y="71723"/>
                </a:lnTo>
                <a:lnTo>
                  <a:pt x="48863" y="62579"/>
                </a:lnTo>
                <a:lnTo>
                  <a:pt x="48863" y="58007"/>
                </a:lnTo>
                <a:lnTo>
                  <a:pt x="50387" y="53435"/>
                </a:lnTo>
                <a:lnTo>
                  <a:pt x="50387" y="35147"/>
                </a:lnTo>
                <a:lnTo>
                  <a:pt x="62579" y="35147"/>
                </a:lnTo>
                <a:lnTo>
                  <a:pt x="62579" y="50387"/>
                </a:lnTo>
                <a:lnTo>
                  <a:pt x="61055" y="56483"/>
                </a:lnTo>
                <a:lnTo>
                  <a:pt x="61055" y="61055"/>
                </a:lnTo>
                <a:lnTo>
                  <a:pt x="59531" y="67151"/>
                </a:lnTo>
                <a:lnTo>
                  <a:pt x="56483" y="71723"/>
                </a:lnTo>
                <a:lnTo>
                  <a:pt x="54959" y="74771"/>
                </a:lnTo>
                <a:lnTo>
                  <a:pt x="52927" y="778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567690" y="3477957"/>
            <a:ext cx="53340" cy="67310"/>
          </a:xfrm>
          <a:custGeom>
            <a:avLst/>
            <a:gdLst/>
            <a:ahLst/>
            <a:cxnLst/>
            <a:rect l="l" t="t" r="r" b="b"/>
            <a:pathLst>
              <a:path w="53340" h="67310">
                <a:moveTo>
                  <a:pt x="38100" y="1524"/>
                </a:moveTo>
                <a:lnTo>
                  <a:pt x="15240" y="1524"/>
                </a:lnTo>
                <a:lnTo>
                  <a:pt x="16764" y="0"/>
                </a:lnTo>
                <a:lnTo>
                  <a:pt x="35052" y="0"/>
                </a:lnTo>
                <a:lnTo>
                  <a:pt x="38100" y="1524"/>
                </a:lnTo>
                <a:close/>
              </a:path>
              <a:path w="53340" h="67310">
                <a:moveTo>
                  <a:pt x="4572" y="13716"/>
                </a:moveTo>
                <a:lnTo>
                  <a:pt x="4572" y="4572"/>
                </a:lnTo>
                <a:lnTo>
                  <a:pt x="6096" y="3048"/>
                </a:lnTo>
                <a:lnTo>
                  <a:pt x="10668" y="3048"/>
                </a:lnTo>
                <a:lnTo>
                  <a:pt x="12192" y="1524"/>
                </a:lnTo>
                <a:lnTo>
                  <a:pt x="42672" y="1524"/>
                </a:lnTo>
                <a:lnTo>
                  <a:pt x="44196" y="3048"/>
                </a:lnTo>
                <a:lnTo>
                  <a:pt x="47244" y="4572"/>
                </a:lnTo>
                <a:lnTo>
                  <a:pt x="48768" y="6096"/>
                </a:lnTo>
                <a:lnTo>
                  <a:pt x="50292" y="9144"/>
                </a:lnTo>
                <a:lnTo>
                  <a:pt x="19812" y="9144"/>
                </a:lnTo>
                <a:lnTo>
                  <a:pt x="16764" y="10668"/>
                </a:lnTo>
                <a:lnTo>
                  <a:pt x="12192" y="12192"/>
                </a:lnTo>
                <a:lnTo>
                  <a:pt x="9144" y="12192"/>
                </a:lnTo>
                <a:lnTo>
                  <a:pt x="4572" y="13716"/>
                </a:lnTo>
                <a:close/>
              </a:path>
              <a:path w="53340" h="67310">
                <a:moveTo>
                  <a:pt x="28956" y="67151"/>
                </a:moveTo>
                <a:lnTo>
                  <a:pt x="13716" y="67151"/>
                </a:lnTo>
                <a:lnTo>
                  <a:pt x="10668" y="65627"/>
                </a:lnTo>
                <a:lnTo>
                  <a:pt x="9144" y="65627"/>
                </a:lnTo>
                <a:lnTo>
                  <a:pt x="6096" y="64103"/>
                </a:lnTo>
                <a:lnTo>
                  <a:pt x="3048" y="61055"/>
                </a:lnTo>
                <a:lnTo>
                  <a:pt x="1524" y="58007"/>
                </a:lnTo>
                <a:lnTo>
                  <a:pt x="1524" y="56483"/>
                </a:lnTo>
                <a:lnTo>
                  <a:pt x="0" y="53435"/>
                </a:lnTo>
                <a:lnTo>
                  <a:pt x="0" y="42672"/>
                </a:lnTo>
                <a:lnTo>
                  <a:pt x="1524" y="36576"/>
                </a:lnTo>
                <a:lnTo>
                  <a:pt x="7620" y="33528"/>
                </a:lnTo>
                <a:lnTo>
                  <a:pt x="12192" y="30480"/>
                </a:lnTo>
                <a:lnTo>
                  <a:pt x="19812" y="27432"/>
                </a:lnTo>
                <a:lnTo>
                  <a:pt x="42672" y="27432"/>
                </a:lnTo>
                <a:lnTo>
                  <a:pt x="42672" y="18288"/>
                </a:lnTo>
                <a:lnTo>
                  <a:pt x="41148" y="15240"/>
                </a:lnTo>
                <a:lnTo>
                  <a:pt x="36576" y="10668"/>
                </a:lnTo>
                <a:lnTo>
                  <a:pt x="32004" y="9144"/>
                </a:lnTo>
                <a:lnTo>
                  <a:pt x="50292" y="9144"/>
                </a:lnTo>
                <a:lnTo>
                  <a:pt x="51816" y="12192"/>
                </a:lnTo>
                <a:lnTo>
                  <a:pt x="53340" y="13716"/>
                </a:lnTo>
                <a:lnTo>
                  <a:pt x="53340" y="36576"/>
                </a:lnTo>
                <a:lnTo>
                  <a:pt x="22860" y="36576"/>
                </a:lnTo>
                <a:lnTo>
                  <a:pt x="19812" y="38100"/>
                </a:lnTo>
                <a:lnTo>
                  <a:pt x="16764" y="38100"/>
                </a:lnTo>
                <a:lnTo>
                  <a:pt x="13716" y="41148"/>
                </a:lnTo>
                <a:lnTo>
                  <a:pt x="13716" y="42672"/>
                </a:lnTo>
                <a:lnTo>
                  <a:pt x="12192" y="44196"/>
                </a:lnTo>
                <a:lnTo>
                  <a:pt x="12192" y="53435"/>
                </a:lnTo>
                <a:lnTo>
                  <a:pt x="15240" y="56483"/>
                </a:lnTo>
                <a:lnTo>
                  <a:pt x="16764" y="56483"/>
                </a:lnTo>
                <a:lnTo>
                  <a:pt x="18288" y="58007"/>
                </a:lnTo>
                <a:lnTo>
                  <a:pt x="42672" y="58007"/>
                </a:lnTo>
                <a:lnTo>
                  <a:pt x="36576" y="64103"/>
                </a:lnTo>
                <a:lnTo>
                  <a:pt x="32004" y="65627"/>
                </a:lnTo>
                <a:lnTo>
                  <a:pt x="28956" y="67151"/>
                </a:lnTo>
                <a:close/>
              </a:path>
              <a:path w="53340" h="67310">
                <a:moveTo>
                  <a:pt x="53340" y="67151"/>
                </a:moveTo>
                <a:lnTo>
                  <a:pt x="44196" y="67151"/>
                </a:lnTo>
                <a:lnTo>
                  <a:pt x="42672" y="58007"/>
                </a:lnTo>
                <a:lnTo>
                  <a:pt x="27432" y="58007"/>
                </a:lnTo>
                <a:lnTo>
                  <a:pt x="32004" y="56483"/>
                </a:lnTo>
                <a:lnTo>
                  <a:pt x="35052" y="54959"/>
                </a:lnTo>
                <a:lnTo>
                  <a:pt x="38100" y="51911"/>
                </a:lnTo>
                <a:lnTo>
                  <a:pt x="42672" y="48863"/>
                </a:lnTo>
                <a:lnTo>
                  <a:pt x="42672" y="36576"/>
                </a:lnTo>
                <a:lnTo>
                  <a:pt x="53340" y="36576"/>
                </a:lnTo>
                <a:lnTo>
                  <a:pt x="53340" y="671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642461" y="3477957"/>
            <a:ext cx="52069" cy="67310"/>
          </a:xfrm>
          <a:custGeom>
            <a:avLst/>
            <a:gdLst/>
            <a:ahLst/>
            <a:cxnLst/>
            <a:rect l="l" t="t" r="r" b="b"/>
            <a:pathLst>
              <a:path w="52070" h="67310">
                <a:moveTo>
                  <a:pt x="21336" y="12192"/>
                </a:moveTo>
                <a:lnTo>
                  <a:pt x="10668" y="12192"/>
                </a:lnTo>
                <a:lnTo>
                  <a:pt x="12192" y="9144"/>
                </a:lnTo>
                <a:lnTo>
                  <a:pt x="13716" y="7620"/>
                </a:lnTo>
                <a:lnTo>
                  <a:pt x="16764" y="6096"/>
                </a:lnTo>
                <a:lnTo>
                  <a:pt x="19812" y="3048"/>
                </a:lnTo>
                <a:lnTo>
                  <a:pt x="21336" y="3048"/>
                </a:lnTo>
                <a:lnTo>
                  <a:pt x="24384" y="0"/>
                </a:lnTo>
                <a:lnTo>
                  <a:pt x="38100" y="0"/>
                </a:lnTo>
                <a:lnTo>
                  <a:pt x="44196" y="1524"/>
                </a:lnTo>
                <a:lnTo>
                  <a:pt x="47244" y="6096"/>
                </a:lnTo>
                <a:lnTo>
                  <a:pt x="50292" y="9144"/>
                </a:lnTo>
                <a:lnTo>
                  <a:pt x="27432" y="9144"/>
                </a:lnTo>
                <a:lnTo>
                  <a:pt x="25908" y="10668"/>
                </a:lnTo>
                <a:lnTo>
                  <a:pt x="22860" y="10668"/>
                </a:lnTo>
                <a:lnTo>
                  <a:pt x="21336" y="12192"/>
                </a:lnTo>
                <a:close/>
              </a:path>
              <a:path w="52070" h="67310">
                <a:moveTo>
                  <a:pt x="10668" y="67151"/>
                </a:moveTo>
                <a:lnTo>
                  <a:pt x="0" y="67151"/>
                </a:lnTo>
                <a:lnTo>
                  <a:pt x="0" y="1524"/>
                </a:lnTo>
                <a:lnTo>
                  <a:pt x="10668" y="1524"/>
                </a:lnTo>
                <a:lnTo>
                  <a:pt x="10668" y="12192"/>
                </a:lnTo>
                <a:lnTo>
                  <a:pt x="21336" y="12192"/>
                </a:lnTo>
                <a:lnTo>
                  <a:pt x="10668" y="22860"/>
                </a:lnTo>
                <a:lnTo>
                  <a:pt x="10668" y="67151"/>
                </a:lnTo>
                <a:close/>
              </a:path>
              <a:path w="52070" h="67310">
                <a:moveTo>
                  <a:pt x="51816" y="67151"/>
                </a:moveTo>
                <a:lnTo>
                  <a:pt x="41148" y="67151"/>
                </a:lnTo>
                <a:lnTo>
                  <a:pt x="41148" y="19812"/>
                </a:lnTo>
                <a:lnTo>
                  <a:pt x="39624" y="15240"/>
                </a:lnTo>
                <a:lnTo>
                  <a:pt x="38100" y="13716"/>
                </a:lnTo>
                <a:lnTo>
                  <a:pt x="36576" y="10668"/>
                </a:lnTo>
                <a:lnTo>
                  <a:pt x="33528" y="9144"/>
                </a:lnTo>
                <a:lnTo>
                  <a:pt x="50292" y="9144"/>
                </a:lnTo>
                <a:lnTo>
                  <a:pt x="51816" y="15240"/>
                </a:lnTo>
                <a:lnTo>
                  <a:pt x="51816" y="671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715708" y="3477957"/>
            <a:ext cx="53340" cy="67310"/>
          </a:xfrm>
          <a:custGeom>
            <a:avLst/>
            <a:gdLst/>
            <a:ahLst/>
            <a:cxnLst/>
            <a:rect l="l" t="t" r="r" b="b"/>
            <a:pathLst>
              <a:path w="53340" h="67310">
                <a:moveTo>
                  <a:pt x="21336" y="12192"/>
                </a:moveTo>
                <a:lnTo>
                  <a:pt x="10668" y="12192"/>
                </a:lnTo>
                <a:lnTo>
                  <a:pt x="12192" y="9144"/>
                </a:lnTo>
                <a:lnTo>
                  <a:pt x="13716" y="7620"/>
                </a:lnTo>
                <a:lnTo>
                  <a:pt x="16764" y="6096"/>
                </a:lnTo>
                <a:lnTo>
                  <a:pt x="19812" y="3048"/>
                </a:lnTo>
                <a:lnTo>
                  <a:pt x="21336" y="3048"/>
                </a:lnTo>
                <a:lnTo>
                  <a:pt x="24384" y="0"/>
                </a:lnTo>
                <a:lnTo>
                  <a:pt x="39624" y="0"/>
                </a:lnTo>
                <a:lnTo>
                  <a:pt x="44196" y="1524"/>
                </a:lnTo>
                <a:lnTo>
                  <a:pt x="47244" y="6096"/>
                </a:lnTo>
                <a:lnTo>
                  <a:pt x="50292" y="9144"/>
                </a:lnTo>
                <a:lnTo>
                  <a:pt x="27432" y="9144"/>
                </a:lnTo>
                <a:lnTo>
                  <a:pt x="25908" y="10668"/>
                </a:lnTo>
                <a:lnTo>
                  <a:pt x="22860" y="10668"/>
                </a:lnTo>
                <a:lnTo>
                  <a:pt x="21336" y="12192"/>
                </a:lnTo>
                <a:close/>
              </a:path>
              <a:path w="53340" h="67310">
                <a:moveTo>
                  <a:pt x="10668" y="67151"/>
                </a:moveTo>
                <a:lnTo>
                  <a:pt x="0" y="67151"/>
                </a:lnTo>
                <a:lnTo>
                  <a:pt x="0" y="1524"/>
                </a:lnTo>
                <a:lnTo>
                  <a:pt x="10668" y="1524"/>
                </a:lnTo>
                <a:lnTo>
                  <a:pt x="10668" y="12192"/>
                </a:lnTo>
                <a:lnTo>
                  <a:pt x="21336" y="12192"/>
                </a:lnTo>
                <a:lnTo>
                  <a:pt x="10668" y="22860"/>
                </a:lnTo>
                <a:lnTo>
                  <a:pt x="10668" y="67151"/>
                </a:lnTo>
                <a:close/>
              </a:path>
              <a:path w="53340" h="67310">
                <a:moveTo>
                  <a:pt x="53340" y="67151"/>
                </a:moveTo>
                <a:lnTo>
                  <a:pt x="41148" y="67151"/>
                </a:lnTo>
                <a:lnTo>
                  <a:pt x="41148" y="19812"/>
                </a:lnTo>
                <a:lnTo>
                  <a:pt x="39624" y="15240"/>
                </a:lnTo>
                <a:lnTo>
                  <a:pt x="38100" y="13716"/>
                </a:lnTo>
                <a:lnTo>
                  <a:pt x="36576" y="10668"/>
                </a:lnTo>
                <a:lnTo>
                  <a:pt x="33528" y="9144"/>
                </a:lnTo>
                <a:lnTo>
                  <a:pt x="50292" y="9144"/>
                </a:lnTo>
                <a:lnTo>
                  <a:pt x="53340" y="15240"/>
                </a:lnTo>
                <a:lnTo>
                  <a:pt x="53340" y="671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790384" y="3477959"/>
            <a:ext cx="123634" cy="67151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938499" y="3452305"/>
            <a:ext cx="30480" cy="8889"/>
          </a:xfrm>
          <a:custGeom>
            <a:avLst/>
            <a:gdLst/>
            <a:ahLst/>
            <a:cxnLst/>
            <a:rect l="l" t="t" r="r" b="b"/>
            <a:pathLst>
              <a:path w="30480" h="8889">
                <a:moveTo>
                  <a:pt x="0" y="0"/>
                </a:moveTo>
                <a:lnTo>
                  <a:pt x="30480" y="0"/>
                </a:lnTo>
                <a:lnTo>
                  <a:pt x="30480" y="8890"/>
                </a:lnTo>
                <a:lnTo>
                  <a:pt x="0" y="889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958311" y="3461194"/>
            <a:ext cx="10795" cy="73659"/>
          </a:xfrm>
          <a:custGeom>
            <a:avLst/>
            <a:gdLst/>
            <a:ahLst/>
            <a:cxnLst/>
            <a:rect l="l" t="t" r="r" b="b"/>
            <a:pathLst>
              <a:path w="10794" h="73660">
                <a:moveTo>
                  <a:pt x="0" y="0"/>
                </a:moveTo>
                <a:lnTo>
                  <a:pt x="10668" y="0"/>
                </a:lnTo>
                <a:lnTo>
                  <a:pt x="10668" y="73660"/>
                </a:lnTo>
                <a:lnTo>
                  <a:pt x="0" y="7366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936975" y="3534442"/>
            <a:ext cx="52069" cy="10795"/>
          </a:xfrm>
          <a:custGeom>
            <a:avLst/>
            <a:gdLst/>
            <a:ahLst/>
            <a:cxnLst/>
            <a:rect l="l" t="t" r="r" b="b"/>
            <a:pathLst>
              <a:path w="52069" h="10795">
                <a:moveTo>
                  <a:pt x="51816" y="10668"/>
                </a:moveTo>
                <a:lnTo>
                  <a:pt x="0" y="10668"/>
                </a:lnTo>
                <a:lnTo>
                  <a:pt x="0" y="0"/>
                </a:lnTo>
                <a:lnTo>
                  <a:pt x="51816" y="0"/>
                </a:lnTo>
                <a:lnTo>
                  <a:pt x="51816" y="1066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2543747" y="3458146"/>
            <a:ext cx="62865" cy="86996"/>
          </a:xfrm>
          <a:custGeom>
            <a:avLst/>
            <a:gdLst/>
            <a:ahLst/>
            <a:cxnLst/>
            <a:rect l="l" t="t" r="r" b="b"/>
            <a:pathLst>
              <a:path w="62864" h="86995">
                <a:moveTo>
                  <a:pt x="41243" y="86963"/>
                </a:moveTo>
                <a:lnTo>
                  <a:pt x="21336" y="86963"/>
                </a:lnTo>
                <a:lnTo>
                  <a:pt x="18288" y="85439"/>
                </a:lnTo>
                <a:lnTo>
                  <a:pt x="13716" y="83915"/>
                </a:lnTo>
                <a:lnTo>
                  <a:pt x="10668" y="80867"/>
                </a:lnTo>
                <a:lnTo>
                  <a:pt x="9144" y="76200"/>
                </a:lnTo>
                <a:lnTo>
                  <a:pt x="6096" y="73152"/>
                </a:lnTo>
                <a:lnTo>
                  <a:pt x="3048" y="64008"/>
                </a:lnTo>
                <a:lnTo>
                  <a:pt x="0" y="51816"/>
                </a:lnTo>
                <a:lnTo>
                  <a:pt x="0" y="36576"/>
                </a:lnTo>
                <a:lnTo>
                  <a:pt x="1524" y="30480"/>
                </a:lnTo>
                <a:lnTo>
                  <a:pt x="3048" y="25908"/>
                </a:lnTo>
                <a:lnTo>
                  <a:pt x="3048" y="19812"/>
                </a:lnTo>
                <a:lnTo>
                  <a:pt x="6096" y="15240"/>
                </a:lnTo>
                <a:lnTo>
                  <a:pt x="7620" y="12192"/>
                </a:lnTo>
                <a:lnTo>
                  <a:pt x="10668" y="7620"/>
                </a:lnTo>
                <a:lnTo>
                  <a:pt x="13716" y="4572"/>
                </a:lnTo>
                <a:lnTo>
                  <a:pt x="18288" y="3048"/>
                </a:lnTo>
                <a:lnTo>
                  <a:pt x="21336" y="1524"/>
                </a:lnTo>
                <a:lnTo>
                  <a:pt x="25908" y="0"/>
                </a:lnTo>
                <a:lnTo>
                  <a:pt x="41243" y="0"/>
                </a:lnTo>
                <a:lnTo>
                  <a:pt x="44291" y="3048"/>
                </a:lnTo>
                <a:lnTo>
                  <a:pt x="48863" y="4572"/>
                </a:lnTo>
                <a:lnTo>
                  <a:pt x="51911" y="6096"/>
                </a:lnTo>
                <a:lnTo>
                  <a:pt x="52927" y="9144"/>
                </a:lnTo>
                <a:lnTo>
                  <a:pt x="28956" y="9144"/>
                </a:lnTo>
                <a:lnTo>
                  <a:pt x="22860" y="12192"/>
                </a:lnTo>
                <a:lnTo>
                  <a:pt x="21336" y="13716"/>
                </a:lnTo>
                <a:lnTo>
                  <a:pt x="18288" y="15240"/>
                </a:lnTo>
                <a:lnTo>
                  <a:pt x="13716" y="24384"/>
                </a:lnTo>
                <a:lnTo>
                  <a:pt x="13716" y="28956"/>
                </a:lnTo>
                <a:lnTo>
                  <a:pt x="12192" y="33528"/>
                </a:lnTo>
                <a:lnTo>
                  <a:pt x="12192" y="51816"/>
                </a:lnTo>
                <a:lnTo>
                  <a:pt x="27977" y="51816"/>
                </a:lnTo>
                <a:lnTo>
                  <a:pt x="13716" y="62484"/>
                </a:lnTo>
                <a:lnTo>
                  <a:pt x="15240" y="64008"/>
                </a:lnTo>
                <a:lnTo>
                  <a:pt x="15240" y="67056"/>
                </a:lnTo>
                <a:lnTo>
                  <a:pt x="18288" y="70104"/>
                </a:lnTo>
                <a:lnTo>
                  <a:pt x="18288" y="71628"/>
                </a:lnTo>
                <a:lnTo>
                  <a:pt x="22860" y="76200"/>
                </a:lnTo>
                <a:lnTo>
                  <a:pt x="24384" y="76200"/>
                </a:lnTo>
                <a:lnTo>
                  <a:pt x="27432" y="77819"/>
                </a:lnTo>
                <a:lnTo>
                  <a:pt x="52906" y="77819"/>
                </a:lnTo>
                <a:lnTo>
                  <a:pt x="51911" y="79343"/>
                </a:lnTo>
                <a:lnTo>
                  <a:pt x="48863" y="82391"/>
                </a:lnTo>
                <a:lnTo>
                  <a:pt x="44291" y="83915"/>
                </a:lnTo>
                <a:lnTo>
                  <a:pt x="41243" y="86963"/>
                </a:lnTo>
                <a:close/>
              </a:path>
              <a:path w="62864" h="86995">
                <a:moveTo>
                  <a:pt x="27977" y="51816"/>
                </a:moveTo>
                <a:lnTo>
                  <a:pt x="12192" y="51816"/>
                </a:lnTo>
                <a:lnTo>
                  <a:pt x="48863" y="24384"/>
                </a:lnTo>
                <a:lnTo>
                  <a:pt x="47339" y="22860"/>
                </a:lnTo>
                <a:lnTo>
                  <a:pt x="47339" y="19812"/>
                </a:lnTo>
                <a:lnTo>
                  <a:pt x="42767" y="15240"/>
                </a:lnTo>
                <a:lnTo>
                  <a:pt x="42767" y="13716"/>
                </a:lnTo>
                <a:lnTo>
                  <a:pt x="41243" y="12192"/>
                </a:lnTo>
                <a:lnTo>
                  <a:pt x="39719" y="12192"/>
                </a:lnTo>
                <a:lnTo>
                  <a:pt x="36671" y="10668"/>
                </a:lnTo>
                <a:lnTo>
                  <a:pt x="35052" y="10668"/>
                </a:lnTo>
                <a:lnTo>
                  <a:pt x="33528" y="9144"/>
                </a:lnTo>
                <a:lnTo>
                  <a:pt x="52927" y="9144"/>
                </a:lnTo>
                <a:lnTo>
                  <a:pt x="53435" y="10668"/>
                </a:lnTo>
                <a:lnTo>
                  <a:pt x="56483" y="13716"/>
                </a:lnTo>
                <a:lnTo>
                  <a:pt x="58007" y="18288"/>
                </a:lnTo>
                <a:lnTo>
                  <a:pt x="59531" y="24384"/>
                </a:lnTo>
                <a:lnTo>
                  <a:pt x="61055" y="28956"/>
                </a:lnTo>
                <a:lnTo>
                  <a:pt x="62274" y="35052"/>
                </a:lnTo>
                <a:lnTo>
                  <a:pt x="50387" y="35052"/>
                </a:lnTo>
                <a:lnTo>
                  <a:pt x="27977" y="51816"/>
                </a:lnTo>
                <a:close/>
              </a:path>
              <a:path w="62864" h="86995">
                <a:moveTo>
                  <a:pt x="52906" y="77819"/>
                </a:moveTo>
                <a:lnTo>
                  <a:pt x="33528" y="77819"/>
                </a:lnTo>
                <a:lnTo>
                  <a:pt x="36671" y="76200"/>
                </a:lnTo>
                <a:lnTo>
                  <a:pt x="39719" y="76200"/>
                </a:lnTo>
                <a:lnTo>
                  <a:pt x="44291" y="71628"/>
                </a:lnTo>
                <a:lnTo>
                  <a:pt x="45815" y="68580"/>
                </a:lnTo>
                <a:lnTo>
                  <a:pt x="47339" y="67056"/>
                </a:lnTo>
                <a:lnTo>
                  <a:pt x="48863" y="62484"/>
                </a:lnTo>
                <a:lnTo>
                  <a:pt x="48863" y="57912"/>
                </a:lnTo>
                <a:lnTo>
                  <a:pt x="50387" y="54864"/>
                </a:lnTo>
                <a:lnTo>
                  <a:pt x="50387" y="35052"/>
                </a:lnTo>
                <a:lnTo>
                  <a:pt x="62274" y="35052"/>
                </a:lnTo>
                <a:lnTo>
                  <a:pt x="62579" y="36576"/>
                </a:lnTo>
                <a:lnTo>
                  <a:pt x="62579" y="50292"/>
                </a:lnTo>
                <a:lnTo>
                  <a:pt x="61055" y="56388"/>
                </a:lnTo>
                <a:lnTo>
                  <a:pt x="61055" y="60960"/>
                </a:lnTo>
                <a:lnTo>
                  <a:pt x="59531" y="67056"/>
                </a:lnTo>
                <a:lnTo>
                  <a:pt x="56483" y="71628"/>
                </a:lnTo>
                <a:lnTo>
                  <a:pt x="54959" y="74676"/>
                </a:lnTo>
                <a:lnTo>
                  <a:pt x="52906" y="778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2543747" y="3619784"/>
            <a:ext cx="62865" cy="88900"/>
          </a:xfrm>
          <a:custGeom>
            <a:avLst/>
            <a:gdLst/>
            <a:ahLst/>
            <a:cxnLst/>
            <a:rect l="l" t="t" r="r" b="b"/>
            <a:pathLst>
              <a:path w="62864" h="88900">
                <a:moveTo>
                  <a:pt x="36671" y="88487"/>
                </a:moveTo>
                <a:lnTo>
                  <a:pt x="25908" y="88487"/>
                </a:lnTo>
                <a:lnTo>
                  <a:pt x="21336" y="86963"/>
                </a:lnTo>
                <a:lnTo>
                  <a:pt x="18288" y="85439"/>
                </a:lnTo>
                <a:lnTo>
                  <a:pt x="13716" y="83915"/>
                </a:lnTo>
                <a:lnTo>
                  <a:pt x="10668" y="80867"/>
                </a:lnTo>
                <a:lnTo>
                  <a:pt x="9144" y="77819"/>
                </a:lnTo>
                <a:lnTo>
                  <a:pt x="6096" y="73247"/>
                </a:lnTo>
                <a:lnTo>
                  <a:pt x="3048" y="64103"/>
                </a:lnTo>
                <a:lnTo>
                  <a:pt x="0" y="51911"/>
                </a:lnTo>
                <a:lnTo>
                  <a:pt x="0" y="38195"/>
                </a:lnTo>
                <a:lnTo>
                  <a:pt x="3048" y="26003"/>
                </a:lnTo>
                <a:lnTo>
                  <a:pt x="3048" y="21431"/>
                </a:lnTo>
                <a:lnTo>
                  <a:pt x="6096" y="16859"/>
                </a:lnTo>
                <a:lnTo>
                  <a:pt x="7620" y="12287"/>
                </a:lnTo>
                <a:lnTo>
                  <a:pt x="13716" y="6191"/>
                </a:lnTo>
                <a:lnTo>
                  <a:pt x="18288" y="3048"/>
                </a:lnTo>
                <a:lnTo>
                  <a:pt x="21336" y="1524"/>
                </a:lnTo>
                <a:lnTo>
                  <a:pt x="25908" y="0"/>
                </a:lnTo>
                <a:lnTo>
                  <a:pt x="36671" y="0"/>
                </a:lnTo>
                <a:lnTo>
                  <a:pt x="41243" y="1524"/>
                </a:lnTo>
                <a:lnTo>
                  <a:pt x="44291" y="3048"/>
                </a:lnTo>
                <a:lnTo>
                  <a:pt x="48863" y="4572"/>
                </a:lnTo>
                <a:lnTo>
                  <a:pt x="51911" y="7715"/>
                </a:lnTo>
                <a:lnTo>
                  <a:pt x="53435" y="10763"/>
                </a:lnTo>
                <a:lnTo>
                  <a:pt x="25908" y="10763"/>
                </a:lnTo>
                <a:lnTo>
                  <a:pt x="22860" y="12287"/>
                </a:lnTo>
                <a:lnTo>
                  <a:pt x="21336" y="13811"/>
                </a:lnTo>
                <a:lnTo>
                  <a:pt x="18288" y="15335"/>
                </a:lnTo>
                <a:lnTo>
                  <a:pt x="13716" y="24479"/>
                </a:lnTo>
                <a:lnTo>
                  <a:pt x="13716" y="29051"/>
                </a:lnTo>
                <a:lnTo>
                  <a:pt x="12192" y="33623"/>
                </a:lnTo>
                <a:lnTo>
                  <a:pt x="12192" y="51911"/>
                </a:lnTo>
                <a:lnTo>
                  <a:pt x="28815" y="51911"/>
                </a:lnTo>
                <a:lnTo>
                  <a:pt x="13716" y="62579"/>
                </a:lnTo>
                <a:lnTo>
                  <a:pt x="15240" y="65627"/>
                </a:lnTo>
                <a:lnTo>
                  <a:pt x="15240" y="67151"/>
                </a:lnTo>
                <a:lnTo>
                  <a:pt x="18288" y="70199"/>
                </a:lnTo>
                <a:lnTo>
                  <a:pt x="18288" y="73247"/>
                </a:lnTo>
                <a:lnTo>
                  <a:pt x="19812" y="73247"/>
                </a:lnTo>
                <a:lnTo>
                  <a:pt x="22860" y="76295"/>
                </a:lnTo>
                <a:lnTo>
                  <a:pt x="24384" y="76295"/>
                </a:lnTo>
                <a:lnTo>
                  <a:pt x="27432" y="77819"/>
                </a:lnTo>
                <a:lnTo>
                  <a:pt x="53435" y="77819"/>
                </a:lnTo>
                <a:lnTo>
                  <a:pt x="48863" y="82391"/>
                </a:lnTo>
                <a:lnTo>
                  <a:pt x="44291" y="85439"/>
                </a:lnTo>
                <a:lnTo>
                  <a:pt x="41243" y="86963"/>
                </a:lnTo>
                <a:lnTo>
                  <a:pt x="36671" y="88487"/>
                </a:lnTo>
                <a:close/>
              </a:path>
              <a:path w="62864" h="88900">
                <a:moveTo>
                  <a:pt x="28815" y="51911"/>
                </a:moveTo>
                <a:lnTo>
                  <a:pt x="12192" y="51911"/>
                </a:lnTo>
                <a:lnTo>
                  <a:pt x="48863" y="24479"/>
                </a:lnTo>
                <a:lnTo>
                  <a:pt x="47339" y="22955"/>
                </a:lnTo>
                <a:lnTo>
                  <a:pt x="47339" y="21431"/>
                </a:lnTo>
                <a:lnTo>
                  <a:pt x="45815" y="18383"/>
                </a:lnTo>
                <a:lnTo>
                  <a:pt x="42767" y="15335"/>
                </a:lnTo>
                <a:lnTo>
                  <a:pt x="42767" y="13811"/>
                </a:lnTo>
                <a:lnTo>
                  <a:pt x="41243" y="12287"/>
                </a:lnTo>
                <a:lnTo>
                  <a:pt x="39719" y="12287"/>
                </a:lnTo>
                <a:lnTo>
                  <a:pt x="36671" y="10763"/>
                </a:lnTo>
                <a:lnTo>
                  <a:pt x="53435" y="10763"/>
                </a:lnTo>
                <a:lnTo>
                  <a:pt x="56483" y="13811"/>
                </a:lnTo>
                <a:lnTo>
                  <a:pt x="58007" y="18383"/>
                </a:lnTo>
                <a:lnTo>
                  <a:pt x="62579" y="36671"/>
                </a:lnTo>
                <a:lnTo>
                  <a:pt x="50387" y="36671"/>
                </a:lnTo>
                <a:lnTo>
                  <a:pt x="28815" y="51911"/>
                </a:lnTo>
                <a:close/>
              </a:path>
              <a:path w="62864" h="88900">
                <a:moveTo>
                  <a:pt x="53435" y="77819"/>
                </a:moveTo>
                <a:lnTo>
                  <a:pt x="36671" y="77819"/>
                </a:lnTo>
                <a:lnTo>
                  <a:pt x="39719" y="76295"/>
                </a:lnTo>
                <a:lnTo>
                  <a:pt x="41243" y="74771"/>
                </a:lnTo>
                <a:lnTo>
                  <a:pt x="44291" y="73247"/>
                </a:lnTo>
                <a:lnTo>
                  <a:pt x="47339" y="67151"/>
                </a:lnTo>
                <a:lnTo>
                  <a:pt x="48863" y="62579"/>
                </a:lnTo>
                <a:lnTo>
                  <a:pt x="48863" y="59531"/>
                </a:lnTo>
                <a:lnTo>
                  <a:pt x="50387" y="54959"/>
                </a:lnTo>
                <a:lnTo>
                  <a:pt x="50387" y="36671"/>
                </a:lnTo>
                <a:lnTo>
                  <a:pt x="62579" y="36671"/>
                </a:lnTo>
                <a:lnTo>
                  <a:pt x="62579" y="50387"/>
                </a:lnTo>
                <a:lnTo>
                  <a:pt x="61055" y="56483"/>
                </a:lnTo>
                <a:lnTo>
                  <a:pt x="61055" y="62579"/>
                </a:lnTo>
                <a:lnTo>
                  <a:pt x="59531" y="67151"/>
                </a:lnTo>
                <a:lnTo>
                  <a:pt x="56483" y="71723"/>
                </a:lnTo>
                <a:lnTo>
                  <a:pt x="54959" y="76295"/>
                </a:lnTo>
                <a:lnTo>
                  <a:pt x="53435" y="778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2543747" y="3781518"/>
            <a:ext cx="62865" cy="88900"/>
          </a:xfrm>
          <a:custGeom>
            <a:avLst/>
            <a:gdLst/>
            <a:ahLst/>
            <a:cxnLst/>
            <a:rect l="l" t="t" r="r" b="b"/>
            <a:pathLst>
              <a:path w="62864" h="88900">
                <a:moveTo>
                  <a:pt x="36671" y="88487"/>
                </a:moveTo>
                <a:lnTo>
                  <a:pt x="25908" y="88487"/>
                </a:lnTo>
                <a:lnTo>
                  <a:pt x="21336" y="86963"/>
                </a:lnTo>
                <a:lnTo>
                  <a:pt x="18288" y="85439"/>
                </a:lnTo>
                <a:lnTo>
                  <a:pt x="13716" y="83915"/>
                </a:lnTo>
                <a:lnTo>
                  <a:pt x="10668" y="80867"/>
                </a:lnTo>
                <a:lnTo>
                  <a:pt x="9144" y="77819"/>
                </a:lnTo>
                <a:lnTo>
                  <a:pt x="6096" y="74771"/>
                </a:lnTo>
                <a:lnTo>
                  <a:pt x="4572" y="70199"/>
                </a:lnTo>
                <a:lnTo>
                  <a:pt x="0" y="51911"/>
                </a:lnTo>
                <a:lnTo>
                  <a:pt x="0" y="38100"/>
                </a:lnTo>
                <a:lnTo>
                  <a:pt x="1524" y="32004"/>
                </a:lnTo>
                <a:lnTo>
                  <a:pt x="3048" y="27432"/>
                </a:lnTo>
                <a:lnTo>
                  <a:pt x="3048" y="21336"/>
                </a:lnTo>
                <a:lnTo>
                  <a:pt x="6096" y="16764"/>
                </a:lnTo>
                <a:lnTo>
                  <a:pt x="7620" y="12192"/>
                </a:lnTo>
                <a:lnTo>
                  <a:pt x="13716" y="6096"/>
                </a:lnTo>
                <a:lnTo>
                  <a:pt x="18288" y="4572"/>
                </a:lnTo>
                <a:lnTo>
                  <a:pt x="21336" y="1524"/>
                </a:lnTo>
                <a:lnTo>
                  <a:pt x="25908" y="0"/>
                </a:lnTo>
                <a:lnTo>
                  <a:pt x="36671" y="0"/>
                </a:lnTo>
                <a:lnTo>
                  <a:pt x="41243" y="1524"/>
                </a:lnTo>
                <a:lnTo>
                  <a:pt x="44291" y="3048"/>
                </a:lnTo>
                <a:lnTo>
                  <a:pt x="48863" y="4572"/>
                </a:lnTo>
                <a:lnTo>
                  <a:pt x="51911" y="7620"/>
                </a:lnTo>
                <a:lnTo>
                  <a:pt x="53435" y="10668"/>
                </a:lnTo>
                <a:lnTo>
                  <a:pt x="25908" y="10668"/>
                </a:lnTo>
                <a:lnTo>
                  <a:pt x="22860" y="12192"/>
                </a:lnTo>
                <a:lnTo>
                  <a:pt x="16764" y="18288"/>
                </a:lnTo>
                <a:lnTo>
                  <a:pt x="15240" y="21336"/>
                </a:lnTo>
                <a:lnTo>
                  <a:pt x="13716" y="25908"/>
                </a:lnTo>
                <a:lnTo>
                  <a:pt x="13716" y="28956"/>
                </a:lnTo>
                <a:lnTo>
                  <a:pt x="12192" y="33528"/>
                </a:lnTo>
                <a:lnTo>
                  <a:pt x="12192" y="51911"/>
                </a:lnTo>
                <a:lnTo>
                  <a:pt x="28760" y="51911"/>
                </a:lnTo>
                <a:lnTo>
                  <a:pt x="13716" y="62579"/>
                </a:lnTo>
                <a:lnTo>
                  <a:pt x="15240" y="65627"/>
                </a:lnTo>
                <a:lnTo>
                  <a:pt x="15240" y="67151"/>
                </a:lnTo>
                <a:lnTo>
                  <a:pt x="16764" y="68675"/>
                </a:lnTo>
                <a:lnTo>
                  <a:pt x="18288" y="71723"/>
                </a:lnTo>
                <a:lnTo>
                  <a:pt x="18288" y="73247"/>
                </a:lnTo>
                <a:lnTo>
                  <a:pt x="21336" y="76295"/>
                </a:lnTo>
                <a:lnTo>
                  <a:pt x="22860" y="76295"/>
                </a:lnTo>
                <a:lnTo>
                  <a:pt x="24384" y="77819"/>
                </a:lnTo>
                <a:lnTo>
                  <a:pt x="27432" y="77819"/>
                </a:lnTo>
                <a:lnTo>
                  <a:pt x="28956" y="79343"/>
                </a:lnTo>
                <a:lnTo>
                  <a:pt x="51911" y="79343"/>
                </a:lnTo>
                <a:lnTo>
                  <a:pt x="48863" y="82391"/>
                </a:lnTo>
                <a:lnTo>
                  <a:pt x="44291" y="85439"/>
                </a:lnTo>
                <a:lnTo>
                  <a:pt x="41243" y="86963"/>
                </a:lnTo>
                <a:lnTo>
                  <a:pt x="36671" y="88487"/>
                </a:lnTo>
                <a:close/>
              </a:path>
              <a:path w="62864" h="88900">
                <a:moveTo>
                  <a:pt x="28760" y="51911"/>
                </a:moveTo>
                <a:lnTo>
                  <a:pt x="12192" y="51911"/>
                </a:lnTo>
                <a:lnTo>
                  <a:pt x="48863" y="25908"/>
                </a:lnTo>
                <a:lnTo>
                  <a:pt x="47339" y="22860"/>
                </a:lnTo>
                <a:lnTo>
                  <a:pt x="47339" y="21336"/>
                </a:lnTo>
                <a:lnTo>
                  <a:pt x="44291" y="18288"/>
                </a:lnTo>
                <a:lnTo>
                  <a:pt x="42767" y="15240"/>
                </a:lnTo>
                <a:lnTo>
                  <a:pt x="39719" y="12192"/>
                </a:lnTo>
                <a:lnTo>
                  <a:pt x="36671" y="12192"/>
                </a:lnTo>
                <a:lnTo>
                  <a:pt x="35052" y="10668"/>
                </a:lnTo>
                <a:lnTo>
                  <a:pt x="53435" y="10668"/>
                </a:lnTo>
                <a:lnTo>
                  <a:pt x="56483" y="15240"/>
                </a:lnTo>
                <a:lnTo>
                  <a:pt x="59531" y="24384"/>
                </a:lnTo>
                <a:lnTo>
                  <a:pt x="62579" y="36576"/>
                </a:lnTo>
                <a:lnTo>
                  <a:pt x="50387" y="36576"/>
                </a:lnTo>
                <a:lnTo>
                  <a:pt x="28760" y="51911"/>
                </a:lnTo>
                <a:close/>
              </a:path>
              <a:path w="62864" h="88900">
                <a:moveTo>
                  <a:pt x="51911" y="79343"/>
                </a:moveTo>
                <a:lnTo>
                  <a:pt x="33528" y="79343"/>
                </a:lnTo>
                <a:lnTo>
                  <a:pt x="36671" y="77819"/>
                </a:lnTo>
                <a:lnTo>
                  <a:pt x="39719" y="76295"/>
                </a:lnTo>
                <a:lnTo>
                  <a:pt x="41243" y="74771"/>
                </a:lnTo>
                <a:lnTo>
                  <a:pt x="44291" y="73247"/>
                </a:lnTo>
                <a:lnTo>
                  <a:pt x="48863" y="64103"/>
                </a:lnTo>
                <a:lnTo>
                  <a:pt x="48863" y="59531"/>
                </a:lnTo>
                <a:lnTo>
                  <a:pt x="50387" y="54959"/>
                </a:lnTo>
                <a:lnTo>
                  <a:pt x="50387" y="36576"/>
                </a:lnTo>
                <a:lnTo>
                  <a:pt x="62579" y="36576"/>
                </a:lnTo>
                <a:lnTo>
                  <a:pt x="62579" y="50387"/>
                </a:lnTo>
                <a:lnTo>
                  <a:pt x="61055" y="56483"/>
                </a:lnTo>
                <a:lnTo>
                  <a:pt x="61055" y="62579"/>
                </a:lnTo>
                <a:lnTo>
                  <a:pt x="59531" y="67151"/>
                </a:lnTo>
                <a:lnTo>
                  <a:pt x="56483" y="71723"/>
                </a:lnTo>
                <a:lnTo>
                  <a:pt x="54959" y="76295"/>
                </a:lnTo>
                <a:lnTo>
                  <a:pt x="51911" y="7934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569213" y="3938935"/>
            <a:ext cx="198310" cy="92710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788955" y="3944683"/>
            <a:ext cx="419576" cy="113728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2543747" y="3944778"/>
            <a:ext cx="62865" cy="86996"/>
          </a:xfrm>
          <a:custGeom>
            <a:avLst/>
            <a:gdLst/>
            <a:ahLst/>
            <a:cxnLst/>
            <a:rect l="l" t="t" r="r" b="b"/>
            <a:pathLst>
              <a:path w="62864" h="86995">
                <a:moveTo>
                  <a:pt x="36671" y="86868"/>
                </a:moveTo>
                <a:lnTo>
                  <a:pt x="21336" y="86868"/>
                </a:lnTo>
                <a:lnTo>
                  <a:pt x="18288" y="83820"/>
                </a:lnTo>
                <a:lnTo>
                  <a:pt x="13716" y="82296"/>
                </a:lnTo>
                <a:lnTo>
                  <a:pt x="10668" y="80772"/>
                </a:lnTo>
                <a:lnTo>
                  <a:pt x="9144" y="76200"/>
                </a:lnTo>
                <a:lnTo>
                  <a:pt x="6096" y="73152"/>
                </a:lnTo>
                <a:lnTo>
                  <a:pt x="4572" y="68580"/>
                </a:lnTo>
                <a:lnTo>
                  <a:pt x="3048" y="62484"/>
                </a:lnTo>
                <a:lnTo>
                  <a:pt x="1524" y="57912"/>
                </a:lnTo>
                <a:lnTo>
                  <a:pt x="0" y="50292"/>
                </a:lnTo>
                <a:lnTo>
                  <a:pt x="0" y="36576"/>
                </a:lnTo>
                <a:lnTo>
                  <a:pt x="1524" y="30480"/>
                </a:lnTo>
                <a:lnTo>
                  <a:pt x="3048" y="25908"/>
                </a:lnTo>
                <a:lnTo>
                  <a:pt x="3048" y="19812"/>
                </a:lnTo>
                <a:lnTo>
                  <a:pt x="6096" y="15240"/>
                </a:lnTo>
                <a:lnTo>
                  <a:pt x="7620" y="12192"/>
                </a:lnTo>
                <a:lnTo>
                  <a:pt x="10668" y="7620"/>
                </a:lnTo>
                <a:lnTo>
                  <a:pt x="13716" y="4572"/>
                </a:lnTo>
                <a:lnTo>
                  <a:pt x="18288" y="3048"/>
                </a:lnTo>
                <a:lnTo>
                  <a:pt x="21336" y="0"/>
                </a:lnTo>
                <a:lnTo>
                  <a:pt x="41243" y="0"/>
                </a:lnTo>
                <a:lnTo>
                  <a:pt x="44291" y="1524"/>
                </a:lnTo>
                <a:lnTo>
                  <a:pt x="48863" y="4572"/>
                </a:lnTo>
                <a:lnTo>
                  <a:pt x="51911" y="6096"/>
                </a:lnTo>
                <a:lnTo>
                  <a:pt x="52927" y="9144"/>
                </a:lnTo>
                <a:lnTo>
                  <a:pt x="28956" y="9144"/>
                </a:lnTo>
                <a:lnTo>
                  <a:pt x="22860" y="12192"/>
                </a:lnTo>
                <a:lnTo>
                  <a:pt x="21336" y="13716"/>
                </a:lnTo>
                <a:lnTo>
                  <a:pt x="18288" y="15240"/>
                </a:lnTo>
                <a:lnTo>
                  <a:pt x="13716" y="24384"/>
                </a:lnTo>
                <a:lnTo>
                  <a:pt x="13716" y="28956"/>
                </a:lnTo>
                <a:lnTo>
                  <a:pt x="12192" y="32004"/>
                </a:lnTo>
                <a:lnTo>
                  <a:pt x="12192" y="50292"/>
                </a:lnTo>
                <a:lnTo>
                  <a:pt x="30014" y="50292"/>
                </a:lnTo>
                <a:lnTo>
                  <a:pt x="13716" y="62484"/>
                </a:lnTo>
                <a:lnTo>
                  <a:pt x="15240" y="64008"/>
                </a:lnTo>
                <a:lnTo>
                  <a:pt x="15240" y="65532"/>
                </a:lnTo>
                <a:lnTo>
                  <a:pt x="16764" y="68580"/>
                </a:lnTo>
                <a:lnTo>
                  <a:pt x="18288" y="70104"/>
                </a:lnTo>
                <a:lnTo>
                  <a:pt x="18288" y="71628"/>
                </a:lnTo>
                <a:lnTo>
                  <a:pt x="22860" y="76200"/>
                </a:lnTo>
                <a:lnTo>
                  <a:pt x="24384" y="76200"/>
                </a:lnTo>
                <a:lnTo>
                  <a:pt x="27432" y="77724"/>
                </a:lnTo>
                <a:lnTo>
                  <a:pt x="52927" y="77724"/>
                </a:lnTo>
                <a:lnTo>
                  <a:pt x="51911" y="79248"/>
                </a:lnTo>
                <a:lnTo>
                  <a:pt x="48863" y="82296"/>
                </a:lnTo>
                <a:lnTo>
                  <a:pt x="44291" y="83820"/>
                </a:lnTo>
                <a:lnTo>
                  <a:pt x="41243" y="85344"/>
                </a:lnTo>
                <a:lnTo>
                  <a:pt x="36671" y="86868"/>
                </a:lnTo>
                <a:close/>
              </a:path>
              <a:path w="62864" h="86995">
                <a:moveTo>
                  <a:pt x="30014" y="50292"/>
                </a:moveTo>
                <a:lnTo>
                  <a:pt x="12192" y="50292"/>
                </a:lnTo>
                <a:lnTo>
                  <a:pt x="48863" y="24384"/>
                </a:lnTo>
                <a:lnTo>
                  <a:pt x="47339" y="22860"/>
                </a:lnTo>
                <a:lnTo>
                  <a:pt x="47339" y="19812"/>
                </a:lnTo>
                <a:lnTo>
                  <a:pt x="42767" y="15240"/>
                </a:lnTo>
                <a:lnTo>
                  <a:pt x="42767" y="13716"/>
                </a:lnTo>
                <a:lnTo>
                  <a:pt x="39719" y="10668"/>
                </a:lnTo>
                <a:lnTo>
                  <a:pt x="36671" y="10668"/>
                </a:lnTo>
                <a:lnTo>
                  <a:pt x="35052" y="9144"/>
                </a:lnTo>
                <a:lnTo>
                  <a:pt x="52927" y="9144"/>
                </a:lnTo>
                <a:lnTo>
                  <a:pt x="53435" y="10668"/>
                </a:lnTo>
                <a:lnTo>
                  <a:pt x="56483" y="13716"/>
                </a:lnTo>
                <a:lnTo>
                  <a:pt x="58007" y="18288"/>
                </a:lnTo>
                <a:lnTo>
                  <a:pt x="59531" y="24384"/>
                </a:lnTo>
                <a:lnTo>
                  <a:pt x="61055" y="28956"/>
                </a:lnTo>
                <a:lnTo>
                  <a:pt x="62274" y="35052"/>
                </a:lnTo>
                <a:lnTo>
                  <a:pt x="50387" y="35052"/>
                </a:lnTo>
                <a:lnTo>
                  <a:pt x="30014" y="50292"/>
                </a:lnTo>
                <a:close/>
              </a:path>
              <a:path w="62864" h="86995">
                <a:moveTo>
                  <a:pt x="52927" y="77724"/>
                </a:moveTo>
                <a:lnTo>
                  <a:pt x="33528" y="77724"/>
                </a:lnTo>
                <a:lnTo>
                  <a:pt x="36671" y="76200"/>
                </a:lnTo>
                <a:lnTo>
                  <a:pt x="39719" y="74676"/>
                </a:lnTo>
                <a:lnTo>
                  <a:pt x="41243" y="73152"/>
                </a:lnTo>
                <a:lnTo>
                  <a:pt x="44291" y="71628"/>
                </a:lnTo>
                <a:lnTo>
                  <a:pt x="48863" y="62484"/>
                </a:lnTo>
                <a:lnTo>
                  <a:pt x="48863" y="57912"/>
                </a:lnTo>
                <a:lnTo>
                  <a:pt x="50387" y="54864"/>
                </a:lnTo>
                <a:lnTo>
                  <a:pt x="50387" y="35052"/>
                </a:lnTo>
                <a:lnTo>
                  <a:pt x="62274" y="35052"/>
                </a:lnTo>
                <a:lnTo>
                  <a:pt x="62579" y="36576"/>
                </a:lnTo>
                <a:lnTo>
                  <a:pt x="62579" y="50292"/>
                </a:lnTo>
                <a:lnTo>
                  <a:pt x="61055" y="56388"/>
                </a:lnTo>
                <a:lnTo>
                  <a:pt x="61055" y="60960"/>
                </a:lnTo>
                <a:lnTo>
                  <a:pt x="59531" y="67056"/>
                </a:lnTo>
                <a:lnTo>
                  <a:pt x="56483" y="71628"/>
                </a:lnTo>
                <a:lnTo>
                  <a:pt x="54959" y="74676"/>
                </a:lnTo>
                <a:lnTo>
                  <a:pt x="52927" y="777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569118" y="4127850"/>
            <a:ext cx="52069" cy="66039"/>
          </a:xfrm>
          <a:custGeom>
            <a:avLst/>
            <a:gdLst/>
            <a:ahLst/>
            <a:cxnLst/>
            <a:rect l="l" t="t" r="r" b="b"/>
            <a:pathLst>
              <a:path w="52070" h="66039">
                <a:moveTo>
                  <a:pt x="27527" y="65532"/>
                </a:moveTo>
                <a:lnTo>
                  <a:pt x="13716" y="65532"/>
                </a:lnTo>
                <a:lnTo>
                  <a:pt x="9144" y="64008"/>
                </a:lnTo>
                <a:lnTo>
                  <a:pt x="4572" y="60960"/>
                </a:lnTo>
                <a:lnTo>
                  <a:pt x="1524" y="56388"/>
                </a:lnTo>
                <a:lnTo>
                  <a:pt x="0" y="50292"/>
                </a:lnTo>
                <a:lnTo>
                  <a:pt x="0" y="0"/>
                </a:lnTo>
                <a:lnTo>
                  <a:pt x="10668" y="0"/>
                </a:lnTo>
                <a:lnTo>
                  <a:pt x="10668" y="51816"/>
                </a:lnTo>
                <a:lnTo>
                  <a:pt x="15240" y="56388"/>
                </a:lnTo>
                <a:lnTo>
                  <a:pt x="39719" y="56388"/>
                </a:lnTo>
                <a:lnTo>
                  <a:pt x="33623" y="62484"/>
                </a:lnTo>
                <a:lnTo>
                  <a:pt x="30575" y="64008"/>
                </a:lnTo>
                <a:lnTo>
                  <a:pt x="29051" y="64008"/>
                </a:lnTo>
                <a:lnTo>
                  <a:pt x="27527" y="65532"/>
                </a:lnTo>
                <a:close/>
              </a:path>
              <a:path w="52070" h="66039">
                <a:moveTo>
                  <a:pt x="51911" y="65532"/>
                </a:moveTo>
                <a:lnTo>
                  <a:pt x="42767" y="65532"/>
                </a:lnTo>
                <a:lnTo>
                  <a:pt x="42767" y="54864"/>
                </a:lnTo>
                <a:lnTo>
                  <a:pt x="29051" y="54864"/>
                </a:lnTo>
                <a:lnTo>
                  <a:pt x="30575" y="53340"/>
                </a:lnTo>
                <a:lnTo>
                  <a:pt x="32099" y="53340"/>
                </a:lnTo>
                <a:lnTo>
                  <a:pt x="35147" y="50292"/>
                </a:lnTo>
                <a:lnTo>
                  <a:pt x="36671" y="47244"/>
                </a:lnTo>
                <a:lnTo>
                  <a:pt x="39719" y="45720"/>
                </a:lnTo>
                <a:lnTo>
                  <a:pt x="41243" y="42672"/>
                </a:lnTo>
                <a:lnTo>
                  <a:pt x="41243" y="0"/>
                </a:lnTo>
                <a:lnTo>
                  <a:pt x="51911" y="0"/>
                </a:lnTo>
                <a:lnTo>
                  <a:pt x="51911" y="65532"/>
                </a:lnTo>
                <a:close/>
              </a:path>
              <a:path w="52070" h="66039">
                <a:moveTo>
                  <a:pt x="39719" y="56388"/>
                </a:moveTo>
                <a:lnTo>
                  <a:pt x="26003" y="56388"/>
                </a:lnTo>
                <a:lnTo>
                  <a:pt x="27527" y="54864"/>
                </a:lnTo>
                <a:lnTo>
                  <a:pt x="42767" y="54864"/>
                </a:lnTo>
                <a:lnTo>
                  <a:pt x="39719" y="563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645510" y="4100576"/>
            <a:ext cx="123539" cy="92806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2543747" y="4106418"/>
            <a:ext cx="62865" cy="86996"/>
          </a:xfrm>
          <a:custGeom>
            <a:avLst/>
            <a:gdLst/>
            <a:ahLst/>
            <a:cxnLst/>
            <a:rect l="l" t="t" r="r" b="b"/>
            <a:pathLst>
              <a:path w="62864" h="86995">
                <a:moveTo>
                  <a:pt x="41243" y="86963"/>
                </a:moveTo>
                <a:lnTo>
                  <a:pt x="21336" y="86963"/>
                </a:lnTo>
                <a:lnTo>
                  <a:pt x="18288" y="85439"/>
                </a:lnTo>
                <a:lnTo>
                  <a:pt x="13716" y="83915"/>
                </a:lnTo>
                <a:lnTo>
                  <a:pt x="10668" y="80867"/>
                </a:lnTo>
                <a:lnTo>
                  <a:pt x="9144" y="77819"/>
                </a:lnTo>
                <a:lnTo>
                  <a:pt x="6096" y="73247"/>
                </a:lnTo>
                <a:lnTo>
                  <a:pt x="3048" y="64103"/>
                </a:lnTo>
                <a:lnTo>
                  <a:pt x="0" y="51911"/>
                </a:lnTo>
                <a:lnTo>
                  <a:pt x="0" y="38195"/>
                </a:lnTo>
                <a:lnTo>
                  <a:pt x="3048" y="25908"/>
                </a:lnTo>
                <a:lnTo>
                  <a:pt x="3048" y="21336"/>
                </a:lnTo>
                <a:lnTo>
                  <a:pt x="6096" y="16764"/>
                </a:lnTo>
                <a:lnTo>
                  <a:pt x="7620" y="12192"/>
                </a:lnTo>
                <a:lnTo>
                  <a:pt x="10668" y="7620"/>
                </a:lnTo>
                <a:lnTo>
                  <a:pt x="13716" y="6096"/>
                </a:lnTo>
                <a:lnTo>
                  <a:pt x="18288" y="3048"/>
                </a:lnTo>
                <a:lnTo>
                  <a:pt x="21336" y="1524"/>
                </a:lnTo>
                <a:lnTo>
                  <a:pt x="25908" y="0"/>
                </a:lnTo>
                <a:lnTo>
                  <a:pt x="36671" y="0"/>
                </a:lnTo>
                <a:lnTo>
                  <a:pt x="41243" y="1524"/>
                </a:lnTo>
                <a:lnTo>
                  <a:pt x="44291" y="3048"/>
                </a:lnTo>
                <a:lnTo>
                  <a:pt x="48863" y="4572"/>
                </a:lnTo>
                <a:lnTo>
                  <a:pt x="51911" y="7620"/>
                </a:lnTo>
                <a:lnTo>
                  <a:pt x="52673" y="9144"/>
                </a:lnTo>
                <a:lnTo>
                  <a:pt x="28956" y="9144"/>
                </a:lnTo>
                <a:lnTo>
                  <a:pt x="22860" y="12192"/>
                </a:lnTo>
                <a:lnTo>
                  <a:pt x="21336" y="13716"/>
                </a:lnTo>
                <a:lnTo>
                  <a:pt x="18288" y="15240"/>
                </a:lnTo>
                <a:lnTo>
                  <a:pt x="13716" y="24384"/>
                </a:lnTo>
                <a:lnTo>
                  <a:pt x="13716" y="28956"/>
                </a:lnTo>
                <a:lnTo>
                  <a:pt x="12192" y="33623"/>
                </a:lnTo>
                <a:lnTo>
                  <a:pt x="12192" y="51911"/>
                </a:lnTo>
                <a:lnTo>
                  <a:pt x="27977" y="51911"/>
                </a:lnTo>
                <a:lnTo>
                  <a:pt x="13716" y="62579"/>
                </a:lnTo>
                <a:lnTo>
                  <a:pt x="15240" y="64103"/>
                </a:lnTo>
                <a:lnTo>
                  <a:pt x="15240" y="67151"/>
                </a:lnTo>
                <a:lnTo>
                  <a:pt x="18288" y="70199"/>
                </a:lnTo>
                <a:lnTo>
                  <a:pt x="18288" y="71723"/>
                </a:lnTo>
                <a:lnTo>
                  <a:pt x="22860" y="76295"/>
                </a:lnTo>
                <a:lnTo>
                  <a:pt x="24384" y="76295"/>
                </a:lnTo>
                <a:lnTo>
                  <a:pt x="27432" y="77819"/>
                </a:lnTo>
                <a:lnTo>
                  <a:pt x="53435" y="77819"/>
                </a:lnTo>
                <a:lnTo>
                  <a:pt x="48863" y="82391"/>
                </a:lnTo>
                <a:lnTo>
                  <a:pt x="44291" y="83915"/>
                </a:lnTo>
                <a:lnTo>
                  <a:pt x="41243" y="86963"/>
                </a:lnTo>
                <a:close/>
              </a:path>
              <a:path w="62864" h="86995">
                <a:moveTo>
                  <a:pt x="27977" y="51911"/>
                </a:moveTo>
                <a:lnTo>
                  <a:pt x="12192" y="51911"/>
                </a:lnTo>
                <a:lnTo>
                  <a:pt x="48863" y="24384"/>
                </a:lnTo>
                <a:lnTo>
                  <a:pt x="47339" y="22860"/>
                </a:lnTo>
                <a:lnTo>
                  <a:pt x="47339" y="19812"/>
                </a:lnTo>
                <a:lnTo>
                  <a:pt x="42767" y="15240"/>
                </a:lnTo>
                <a:lnTo>
                  <a:pt x="42767" y="13716"/>
                </a:lnTo>
                <a:lnTo>
                  <a:pt x="41243" y="12192"/>
                </a:lnTo>
                <a:lnTo>
                  <a:pt x="39719" y="12192"/>
                </a:lnTo>
                <a:lnTo>
                  <a:pt x="36671" y="10668"/>
                </a:lnTo>
                <a:lnTo>
                  <a:pt x="35052" y="10668"/>
                </a:lnTo>
                <a:lnTo>
                  <a:pt x="33528" y="9144"/>
                </a:lnTo>
                <a:lnTo>
                  <a:pt x="52673" y="9144"/>
                </a:lnTo>
                <a:lnTo>
                  <a:pt x="53435" y="10668"/>
                </a:lnTo>
                <a:lnTo>
                  <a:pt x="56483" y="13716"/>
                </a:lnTo>
                <a:lnTo>
                  <a:pt x="58007" y="18288"/>
                </a:lnTo>
                <a:lnTo>
                  <a:pt x="62200" y="35147"/>
                </a:lnTo>
                <a:lnTo>
                  <a:pt x="50387" y="35147"/>
                </a:lnTo>
                <a:lnTo>
                  <a:pt x="27977" y="51911"/>
                </a:lnTo>
                <a:close/>
              </a:path>
              <a:path w="62864" h="86995">
                <a:moveTo>
                  <a:pt x="53435" y="77819"/>
                </a:moveTo>
                <a:lnTo>
                  <a:pt x="36671" y="77819"/>
                </a:lnTo>
                <a:lnTo>
                  <a:pt x="39719" y="76295"/>
                </a:lnTo>
                <a:lnTo>
                  <a:pt x="44291" y="71723"/>
                </a:lnTo>
                <a:lnTo>
                  <a:pt x="45815" y="68675"/>
                </a:lnTo>
                <a:lnTo>
                  <a:pt x="47339" y="67151"/>
                </a:lnTo>
                <a:lnTo>
                  <a:pt x="48863" y="62579"/>
                </a:lnTo>
                <a:lnTo>
                  <a:pt x="48863" y="59531"/>
                </a:lnTo>
                <a:lnTo>
                  <a:pt x="50387" y="54959"/>
                </a:lnTo>
                <a:lnTo>
                  <a:pt x="50387" y="35147"/>
                </a:lnTo>
                <a:lnTo>
                  <a:pt x="62200" y="35147"/>
                </a:lnTo>
                <a:lnTo>
                  <a:pt x="62579" y="36671"/>
                </a:lnTo>
                <a:lnTo>
                  <a:pt x="62579" y="50387"/>
                </a:lnTo>
                <a:lnTo>
                  <a:pt x="61055" y="56483"/>
                </a:lnTo>
                <a:lnTo>
                  <a:pt x="61055" y="61055"/>
                </a:lnTo>
                <a:lnTo>
                  <a:pt x="59531" y="67151"/>
                </a:lnTo>
                <a:lnTo>
                  <a:pt x="56483" y="71723"/>
                </a:lnTo>
                <a:lnTo>
                  <a:pt x="54959" y="76295"/>
                </a:lnTo>
                <a:lnTo>
                  <a:pt x="53435" y="778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563119" y="4287965"/>
            <a:ext cx="500443" cy="230314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2543747" y="4268152"/>
            <a:ext cx="62865" cy="88900"/>
          </a:xfrm>
          <a:custGeom>
            <a:avLst/>
            <a:gdLst/>
            <a:ahLst/>
            <a:cxnLst/>
            <a:rect l="l" t="t" r="r" b="b"/>
            <a:pathLst>
              <a:path w="62864" h="88900">
                <a:moveTo>
                  <a:pt x="36671" y="88392"/>
                </a:moveTo>
                <a:lnTo>
                  <a:pt x="25908" y="88392"/>
                </a:lnTo>
                <a:lnTo>
                  <a:pt x="21336" y="86868"/>
                </a:lnTo>
                <a:lnTo>
                  <a:pt x="18288" y="85344"/>
                </a:lnTo>
                <a:lnTo>
                  <a:pt x="13716" y="83820"/>
                </a:lnTo>
                <a:lnTo>
                  <a:pt x="10668" y="80772"/>
                </a:lnTo>
                <a:lnTo>
                  <a:pt x="9144" y="77724"/>
                </a:lnTo>
                <a:lnTo>
                  <a:pt x="6096" y="74676"/>
                </a:lnTo>
                <a:lnTo>
                  <a:pt x="4572" y="70104"/>
                </a:lnTo>
                <a:lnTo>
                  <a:pt x="0" y="51816"/>
                </a:lnTo>
                <a:lnTo>
                  <a:pt x="0" y="38100"/>
                </a:lnTo>
                <a:lnTo>
                  <a:pt x="3048" y="25908"/>
                </a:lnTo>
                <a:lnTo>
                  <a:pt x="3048" y="21336"/>
                </a:lnTo>
                <a:lnTo>
                  <a:pt x="6096" y="16764"/>
                </a:lnTo>
                <a:lnTo>
                  <a:pt x="7620" y="12192"/>
                </a:lnTo>
                <a:lnTo>
                  <a:pt x="13716" y="6096"/>
                </a:lnTo>
                <a:lnTo>
                  <a:pt x="18288" y="3048"/>
                </a:lnTo>
                <a:lnTo>
                  <a:pt x="21336" y="1524"/>
                </a:lnTo>
                <a:lnTo>
                  <a:pt x="25908" y="0"/>
                </a:lnTo>
                <a:lnTo>
                  <a:pt x="36671" y="0"/>
                </a:lnTo>
                <a:lnTo>
                  <a:pt x="41243" y="1524"/>
                </a:lnTo>
                <a:lnTo>
                  <a:pt x="44291" y="3048"/>
                </a:lnTo>
                <a:lnTo>
                  <a:pt x="48863" y="4572"/>
                </a:lnTo>
                <a:lnTo>
                  <a:pt x="51911" y="7620"/>
                </a:lnTo>
                <a:lnTo>
                  <a:pt x="53435" y="10668"/>
                </a:lnTo>
                <a:lnTo>
                  <a:pt x="25908" y="10668"/>
                </a:lnTo>
                <a:lnTo>
                  <a:pt x="22860" y="12192"/>
                </a:lnTo>
                <a:lnTo>
                  <a:pt x="21336" y="13716"/>
                </a:lnTo>
                <a:lnTo>
                  <a:pt x="18288" y="15240"/>
                </a:lnTo>
                <a:lnTo>
                  <a:pt x="15240" y="21336"/>
                </a:lnTo>
                <a:lnTo>
                  <a:pt x="13716" y="25908"/>
                </a:lnTo>
                <a:lnTo>
                  <a:pt x="13716" y="28956"/>
                </a:lnTo>
                <a:lnTo>
                  <a:pt x="12192" y="33528"/>
                </a:lnTo>
                <a:lnTo>
                  <a:pt x="12192" y="51816"/>
                </a:lnTo>
                <a:lnTo>
                  <a:pt x="28815" y="51816"/>
                </a:lnTo>
                <a:lnTo>
                  <a:pt x="13716" y="62484"/>
                </a:lnTo>
                <a:lnTo>
                  <a:pt x="15240" y="65532"/>
                </a:lnTo>
                <a:lnTo>
                  <a:pt x="15240" y="67056"/>
                </a:lnTo>
                <a:lnTo>
                  <a:pt x="16764" y="68580"/>
                </a:lnTo>
                <a:lnTo>
                  <a:pt x="18288" y="71628"/>
                </a:lnTo>
                <a:lnTo>
                  <a:pt x="18288" y="73152"/>
                </a:lnTo>
                <a:lnTo>
                  <a:pt x="19812" y="74676"/>
                </a:lnTo>
                <a:lnTo>
                  <a:pt x="21336" y="74676"/>
                </a:lnTo>
                <a:lnTo>
                  <a:pt x="24384" y="77724"/>
                </a:lnTo>
                <a:lnTo>
                  <a:pt x="53435" y="77724"/>
                </a:lnTo>
                <a:lnTo>
                  <a:pt x="48863" y="82296"/>
                </a:lnTo>
                <a:lnTo>
                  <a:pt x="44291" y="85344"/>
                </a:lnTo>
                <a:lnTo>
                  <a:pt x="41243" y="86868"/>
                </a:lnTo>
                <a:lnTo>
                  <a:pt x="36671" y="88392"/>
                </a:lnTo>
                <a:close/>
              </a:path>
              <a:path w="62864" h="88900">
                <a:moveTo>
                  <a:pt x="28815" y="51816"/>
                </a:moveTo>
                <a:lnTo>
                  <a:pt x="12192" y="51816"/>
                </a:lnTo>
                <a:lnTo>
                  <a:pt x="48863" y="25908"/>
                </a:lnTo>
                <a:lnTo>
                  <a:pt x="47339" y="22860"/>
                </a:lnTo>
                <a:lnTo>
                  <a:pt x="47339" y="21336"/>
                </a:lnTo>
                <a:lnTo>
                  <a:pt x="45815" y="19812"/>
                </a:lnTo>
                <a:lnTo>
                  <a:pt x="44291" y="16764"/>
                </a:lnTo>
                <a:lnTo>
                  <a:pt x="42767" y="15240"/>
                </a:lnTo>
                <a:lnTo>
                  <a:pt x="42767" y="13716"/>
                </a:lnTo>
                <a:lnTo>
                  <a:pt x="41243" y="13716"/>
                </a:lnTo>
                <a:lnTo>
                  <a:pt x="39719" y="12192"/>
                </a:lnTo>
                <a:lnTo>
                  <a:pt x="36671" y="10668"/>
                </a:lnTo>
                <a:lnTo>
                  <a:pt x="53435" y="10668"/>
                </a:lnTo>
                <a:lnTo>
                  <a:pt x="56483" y="15240"/>
                </a:lnTo>
                <a:lnTo>
                  <a:pt x="59531" y="24384"/>
                </a:lnTo>
                <a:lnTo>
                  <a:pt x="62579" y="36576"/>
                </a:lnTo>
                <a:lnTo>
                  <a:pt x="50387" y="36576"/>
                </a:lnTo>
                <a:lnTo>
                  <a:pt x="28815" y="51816"/>
                </a:lnTo>
                <a:close/>
              </a:path>
              <a:path w="62864" h="88900">
                <a:moveTo>
                  <a:pt x="53435" y="77724"/>
                </a:moveTo>
                <a:lnTo>
                  <a:pt x="36671" y="77724"/>
                </a:lnTo>
                <a:lnTo>
                  <a:pt x="39719" y="76200"/>
                </a:lnTo>
                <a:lnTo>
                  <a:pt x="41243" y="74676"/>
                </a:lnTo>
                <a:lnTo>
                  <a:pt x="44291" y="73152"/>
                </a:lnTo>
                <a:lnTo>
                  <a:pt x="48863" y="64008"/>
                </a:lnTo>
                <a:lnTo>
                  <a:pt x="48863" y="59436"/>
                </a:lnTo>
                <a:lnTo>
                  <a:pt x="50387" y="54864"/>
                </a:lnTo>
                <a:lnTo>
                  <a:pt x="50387" y="36576"/>
                </a:lnTo>
                <a:lnTo>
                  <a:pt x="62579" y="36576"/>
                </a:lnTo>
                <a:lnTo>
                  <a:pt x="62579" y="50292"/>
                </a:lnTo>
                <a:lnTo>
                  <a:pt x="61055" y="56388"/>
                </a:lnTo>
                <a:lnTo>
                  <a:pt x="61055" y="62484"/>
                </a:lnTo>
                <a:lnTo>
                  <a:pt x="59531" y="67056"/>
                </a:lnTo>
                <a:lnTo>
                  <a:pt x="56483" y="71628"/>
                </a:lnTo>
                <a:lnTo>
                  <a:pt x="54959" y="76200"/>
                </a:lnTo>
                <a:lnTo>
                  <a:pt x="53435" y="777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2543747" y="4431316"/>
            <a:ext cx="62865" cy="86996"/>
          </a:xfrm>
          <a:custGeom>
            <a:avLst/>
            <a:gdLst/>
            <a:ahLst/>
            <a:cxnLst/>
            <a:rect l="l" t="t" r="r" b="b"/>
            <a:pathLst>
              <a:path w="62864" h="86995">
                <a:moveTo>
                  <a:pt x="36671" y="86963"/>
                </a:moveTo>
                <a:lnTo>
                  <a:pt x="25908" y="86963"/>
                </a:lnTo>
                <a:lnTo>
                  <a:pt x="21336" y="85439"/>
                </a:lnTo>
                <a:lnTo>
                  <a:pt x="18288" y="83915"/>
                </a:lnTo>
                <a:lnTo>
                  <a:pt x="13716" y="82391"/>
                </a:lnTo>
                <a:lnTo>
                  <a:pt x="10668" y="79343"/>
                </a:lnTo>
                <a:lnTo>
                  <a:pt x="9144" y="76295"/>
                </a:lnTo>
                <a:lnTo>
                  <a:pt x="6096" y="73247"/>
                </a:lnTo>
                <a:lnTo>
                  <a:pt x="4572" y="68675"/>
                </a:lnTo>
                <a:lnTo>
                  <a:pt x="3048" y="62579"/>
                </a:lnTo>
                <a:lnTo>
                  <a:pt x="1524" y="58007"/>
                </a:lnTo>
                <a:lnTo>
                  <a:pt x="0" y="50387"/>
                </a:lnTo>
                <a:lnTo>
                  <a:pt x="0" y="36671"/>
                </a:lnTo>
                <a:lnTo>
                  <a:pt x="1524" y="30575"/>
                </a:lnTo>
                <a:lnTo>
                  <a:pt x="3048" y="26003"/>
                </a:lnTo>
                <a:lnTo>
                  <a:pt x="3048" y="19907"/>
                </a:lnTo>
                <a:lnTo>
                  <a:pt x="6096" y="15335"/>
                </a:lnTo>
                <a:lnTo>
                  <a:pt x="7620" y="12287"/>
                </a:lnTo>
                <a:lnTo>
                  <a:pt x="10668" y="7620"/>
                </a:lnTo>
                <a:lnTo>
                  <a:pt x="13716" y="4572"/>
                </a:lnTo>
                <a:lnTo>
                  <a:pt x="18288" y="3048"/>
                </a:lnTo>
                <a:lnTo>
                  <a:pt x="21336" y="0"/>
                </a:lnTo>
                <a:lnTo>
                  <a:pt x="41243" y="0"/>
                </a:lnTo>
                <a:lnTo>
                  <a:pt x="44291" y="1524"/>
                </a:lnTo>
                <a:lnTo>
                  <a:pt x="48863" y="3048"/>
                </a:lnTo>
                <a:lnTo>
                  <a:pt x="51911" y="6096"/>
                </a:lnTo>
                <a:lnTo>
                  <a:pt x="52927" y="9144"/>
                </a:lnTo>
                <a:lnTo>
                  <a:pt x="25908" y="9144"/>
                </a:lnTo>
                <a:lnTo>
                  <a:pt x="22860" y="10668"/>
                </a:lnTo>
                <a:lnTo>
                  <a:pt x="21336" y="12287"/>
                </a:lnTo>
                <a:lnTo>
                  <a:pt x="18288" y="15335"/>
                </a:lnTo>
                <a:lnTo>
                  <a:pt x="16764" y="18383"/>
                </a:lnTo>
                <a:lnTo>
                  <a:pt x="15240" y="19907"/>
                </a:lnTo>
                <a:lnTo>
                  <a:pt x="13716" y="24479"/>
                </a:lnTo>
                <a:lnTo>
                  <a:pt x="13716" y="29051"/>
                </a:lnTo>
                <a:lnTo>
                  <a:pt x="12192" y="32099"/>
                </a:lnTo>
                <a:lnTo>
                  <a:pt x="12192" y="50387"/>
                </a:lnTo>
                <a:lnTo>
                  <a:pt x="28815" y="50387"/>
                </a:lnTo>
                <a:lnTo>
                  <a:pt x="13716" y="61055"/>
                </a:lnTo>
                <a:lnTo>
                  <a:pt x="15240" y="64103"/>
                </a:lnTo>
                <a:lnTo>
                  <a:pt x="15240" y="65627"/>
                </a:lnTo>
                <a:lnTo>
                  <a:pt x="16764" y="68675"/>
                </a:lnTo>
                <a:lnTo>
                  <a:pt x="18288" y="70199"/>
                </a:lnTo>
                <a:lnTo>
                  <a:pt x="18288" y="71723"/>
                </a:lnTo>
                <a:lnTo>
                  <a:pt x="21336" y="74771"/>
                </a:lnTo>
                <a:lnTo>
                  <a:pt x="22860" y="74771"/>
                </a:lnTo>
                <a:lnTo>
                  <a:pt x="24384" y="76295"/>
                </a:lnTo>
                <a:lnTo>
                  <a:pt x="27432" y="76295"/>
                </a:lnTo>
                <a:lnTo>
                  <a:pt x="28956" y="77819"/>
                </a:lnTo>
                <a:lnTo>
                  <a:pt x="52927" y="77819"/>
                </a:lnTo>
                <a:lnTo>
                  <a:pt x="51911" y="79343"/>
                </a:lnTo>
                <a:lnTo>
                  <a:pt x="48863" y="82391"/>
                </a:lnTo>
                <a:lnTo>
                  <a:pt x="44291" y="83915"/>
                </a:lnTo>
                <a:lnTo>
                  <a:pt x="41243" y="85439"/>
                </a:lnTo>
                <a:lnTo>
                  <a:pt x="36671" y="86963"/>
                </a:lnTo>
                <a:close/>
              </a:path>
              <a:path w="62864" h="86995">
                <a:moveTo>
                  <a:pt x="28815" y="50387"/>
                </a:moveTo>
                <a:lnTo>
                  <a:pt x="12192" y="50387"/>
                </a:lnTo>
                <a:lnTo>
                  <a:pt x="48863" y="24479"/>
                </a:lnTo>
                <a:lnTo>
                  <a:pt x="47339" y="21431"/>
                </a:lnTo>
                <a:lnTo>
                  <a:pt x="47339" y="19907"/>
                </a:lnTo>
                <a:lnTo>
                  <a:pt x="42767" y="15335"/>
                </a:lnTo>
                <a:lnTo>
                  <a:pt x="42767" y="13811"/>
                </a:lnTo>
                <a:lnTo>
                  <a:pt x="41243" y="12287"/>
                </a:lnTo>
                <a:lnTo>
                  <a:pt x="39719" y="10668"/>
                </a:lnTo>
                <a:lnTo>
                  <a:pt x="36671" y="10668"/>
                </a:lnTo>
                <a:lnTo>
                  <a:pt x="35052" y="9144"/>
                </a:lnTo>
                <a:lnTo>
                  <a:pt x="52927" y="9144"/>
                </a:lnTo>
                <a:lnTo>
                  <a:pt x="53435" y="10668"/>
                </a:lnTo>
                <a:lnTo>
                  <a:pt x="56483" y="13811"/>
                </a:lnTo>
                <a:lnTo>
                  <a:pt x="59531" y="22955"/>
                </a:lnTo>
                <a:lnTo>
                  <a:pt x="62579" y="35147"/>
                </a:lnTo>
                <a:lnTo>
                  <a:pt x="50387" y="35147"/>
                </a:lnTo>
                <a:lnTo>
                  <a:pt x="28815" y="50387"/>
                </a:lnTo>
                <a:close/>
              </a:path>
              <a:path w="62864" h="86995">
                <a:moveTo>
                  <a:pt x="52927" y="77819"/>
                </a:moveTo>
                <a:lnTo>
                  <a:pt x="33528" y="77819"/>
                </a:lnTo>
                <a:lnTo>
                  <a:pt x="36671" y="76295"/>
                </a:lnTo>
                <a:lnTo>
                  <a:pt x="39719" y="74771"/>
                </a:lnTo>
                <a:lnTo>
                  <a:pt x="41243" y="73247"/>
                </a:lnTo>
                <a:lnTo>
                  <a:pt x="44291" y="71723"/>
                </a:lnTo>
                <a:lnTo>
                  <a:pt x="48863" y="62579"/>
                </a:lnTo>
                <a:lnTo>
                  <a:pt x="48863" y="58007"/>
                </a:lnTo>
                <a:lnTo>
                  <a:pt x="50387" y="53435"/>
                </a:lnTo>
                <a:lnTo>
                  <a:pt x="50387" y="35147"/>
                </a:lnTo>
                <a:lnTo>
                  <a:pt x="62579" y="35147"/>
                </a:lnTo>
                <a:lnTo>
                  <a:pt x="62579" y="50387"/>
                </a:lnTo>
                <a:lnTo>
                  <a:pt x="61055" y="56483"/>
                </a:lnTo>
                <a:lnTo>
                  <a:pt x="61055" y="61055"/>
                </a:lnTo>
                <a:lnTo>
                  <a:pt x="59531" y="67151"/>
                </a:lnTo>
                <a:lnTo>
                  <a:pt x="56483" y="71723"/>
                </a:lnTo>
                <a:lnTo>
                  <a:pt x="54959" y="74771"/>
                </a:lnTo>
                <a:lnTo>
                  <a:pt x="52927" y="778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566166" y="4586956"/>
            <a:ext cx="718661" cy="417956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2543747" y="4593050"/>
            <a:ext cx="62865" cy="86996"/>
          </a:xfrm>
          <a:custGeom>
            <a:avLst/>
            <a:gdLst/>
            <a:ahLst/>
            <a:cxnLst/>
            <a:rect l="l" t="t" r="r" b="b"/>
            <a:pathLst>
              <a:path w="62864" h="86995">
                <a:moveTo>
                  <a:pt x="41243" y="86963"/>
                </a:moveTo>
                <a:lnTo>
                  <a:pt x="21336" y="86963"/>
                </a:lnTo>
                <a:lnTo>
                  <a:pt x="18288" y="85439"/>
                </a:lnTo>
                <a:lnTo>
                  <a:pt x="13716" y="83915"/>
                </a:lnTo>
                <a:lnTo>
                  <a:pt x="10668" y="80867"/>
                </a:lnTo>
                <a:lnTo>
                  <a:pt x="9144" y="76200"/>
                </a:lnTo>
                <a:lnTo>
                  <a:pt x="6096" y="73152"/>
                </a:lnTo>
                <a:lnTo>
                  <a:pt x="3048" y="64008"/>
                </a:lnTo>
                <a:lnTo>
                  <a:pt x="0" y="51816"/>
                </a:lnTo>
                <a:lnTo>
                  <a:pt x="0" y="36576"/>
                </a:lnTo>
                <a:lnTo>
                  <a:pt x="1524" y="30480"/>
                </a:lnTo>
                <a:lnTo>
                  <a:pt x="3048" y="25908"/>
                </a:lnTo>
                <a:lnTo>
                  <a:pt x="3048" y="19812"/>
                </a:lnTo>
                <a:lnTo>
                  <a:pt x="6096" y="15240"/>
                </a:lnTo>
                <a:lnTo>
                  <a:pt x="7620" y="12192"/>
                </a:lnTo>
                <a:lnTo>
                  <a:pt x="10668" y="7620"/>
                </a:lnTo>
                <a:lnTo>
                  <a:pt x="13716" y="4572"/>
                </a:lnTo>
                <a:lnTo>
                  <a:pt x="18288" y="3048"/>
                </a:lnTo>
                <a:lnTo>
                  <a:pt x="21336" y="1524"/>
                </a:lnTo>
                <a:lnTo>
                  <a:pt x="25908" y="0"/>
                </a:lnTo>
                <a:lnTo>
                  <a:pt x="41243" y="0"/>
                </a:lnTo>
                <a:lnTo>
                  <a:pt x="44291" y="3048"/>
                </a:lnTo>
                <a:lnTo>
                  <a:pt x="48863" y="4572"/>
                </a:lnTo>
                <a:lnTo>
                  <a:pt x="51911" y="6096"/>
                </a:lnTo>
                <a:lnTo>
                  <a:pt x="52927" y="9144"/>
                </a:lnTo>
                <a:lnTo>
                  <a:pt x="28956" y="9144"/>
                </a:lnTo>
                <a:lnTo>
                  <a:pt x="22860" y="12192"/>
                </a:lnTo>
                <a:lnTo>
                  <a:pt x="21336" y="13716"/>
                </a:lnTo>
                <a:lnTo>
                  <a:pt x="18288" y="15240"/>
                </a:lnTo>
                <a:lnTo>
                  <a:pt x="13716" y="24384"/>
                </a:lnTo>
                <a:lnTo>
                  <a:pt x="13716" y="28956"/>
                </a:lnTo>
                <a:lnTo>
                  <a:pt x="12192" y="33528"/>
                </a:lnTo>
                <a:lnTo>
                  <a:pt x="12192" y="51816"/>
                </a:lnTo>
                <a:lnTo>
                  <a:pt x="27977" y="51816"/>
                </a:lnTo>
                <a:lnTo>
                  <a:pt x="13716" y="62484"/>
                </a:lnTo>
                <a:lnTo>
                  <a:pt x="15240" y="64008"/>
                </a:lnTo>
                <a:lnTo>
                  <a:pt x="15240" y="67056"/>
                </a:lnTo>
                <a:lnTo>
                  <a:pt x="18288" y="70104"/>
                </a:lnTo>
                <a:lnTo>
                  <a:pt x="18288" y="71628"/>
                </a:lnTo>
                <a:lnTo>
                  <a:pt x="22860" y="76200"/>
                </a:lnTo>
                <a:lnTo>
                  <a:pt x="24384" y="76200"/>
                </a:lnTo>
                <a:lnTo>
                  <a:pt x="27432" y="77819"/>
                </a:lnTo>
                <a:lnTo>
                  <a:pt x="52906" y="77819"/>
                </a:lnTo>
                <a:lnTo>
                  <a:pt x="51911" y="79343"/>
                </a:lnTo>
                <a:lnTo>
                  <a:pt x="48863" y="82391"/>
                </a:lnTo>
                <a:lnTo>
                  <a:pt x="44291" y="83915"/>
                </a:lnTo>
                <a:lnTo>
                  <a:pt x="41243" y="86963"/>
                </a:lnTo>
                <a:close/>
              </a:path>
              <a:path w="62864" h="86995">
                <a:moveTo>
                  <a:pt x="27977" y="51816"/>
                </a:moveTo>
                <a:lnTo>
                  <a:pt x="12192" y="51816"/>
                </a:lnTo>
                <a:lnTo>
                  <a:pt x="48863" y="24384"/>
                </a:lnTo>
                <a:lnTo>
                  <a:pt x="47339" y="22860"/>
                </a:lnTo>
                <a:lnTo>
                  <a:pt x="47339" y="19812"/>
                </a:lnTo>
                <a:lnTo>
                  <a:pt x="42767" y="15240"/>
                </a:lnTo>
                <a:lnTo>
                  <a:pt x="42767" y="13716"/>
                </a:lnTo>
                <a:lnTo>
                  <a:pt x="41243" y="12192"/>
                </a:lnTo>
                <a:lnTo>
                  <a:pt x="39719" y="12192"/>
                </a:lnTo>
                <a:lnTo>
                  <a:pt x="36671" y="10668"/>
                </a:lnTo>
                <a:lnTo>
                  <a:pt x="35052" y="10668"/>
                </a:lnTo>
                <a:lnTo>
                  <a:pt x="33528" y="9144"/>
                </a:lnTo>
                <a:lnTo>
                  <a:pt x="52927" y="9144"/>
                </a:lnTo>
                <a:lnTo>
                  <a:pt x="53435" y="10668"/>
                </a:lnTo>
                <a:lnTo>
                  <a:pt x="56483" y="13716"/>
                </a:lnTo>
                <a:lnTo>
                  <a:pt x="58007" y="18288"/>
                </a:lnTo>
                <a:lnTo>
                  <a:pt x="59531" y="24384"/>
                </a:lnTo>
                <a:lnTo>
                  <a:pt x="61055" y="28956"/>
                </a:lnTo>
                <a:lnTo>
                  <a:pt x="62274" y="35052"/>
                </a:lnTo>
                <a:lnTo>
                  <a:pt x="50387" y="35052"/>
                </a:lnTo>
                <a:lnTo>
                  <a:pt x="27977" y="51816"/>
                </a:lnTo>
                <a:close/>
              </a:path>
              <a:path w="62864" h="86995">
                <a:moveTo>
                  <a:pt x="52906" y="77819"/>
                </a:moveTo>
                <a:lnTo>
                  <a:pt x="33528" y="77819"/>
                </a:lnTo>
                <a:lnTo>
                  <a:pt x="36671" y="76200"/>
                </a:lnTo>
                <a:lnTo>
                  <a:pt x="39719" y="76200"/>
                </a:lnTo>
                <a:lnTo>
                  <a:pt x="44291" y="71628"/>
                </a:lnTo>
                <a:lnTo>
                  <a:pt x="45815" y="68580"/>
                </a:lnTo>
                <a:lnTo>
                  <a:pt x="47339" y="67056"/>
                </a:lnTo>
                <a:lnTo>
                  <a:pt x="48863" y="62484"/>
                </a:lnTo>
                <a:lnTo>
                  <a:pt x="48863" y="57912"/>
                </a:lnTo>
                <a:lnTo>
                  <a:pt x="50387" y="54864"/>
                </a:lnTo>
                <a:lnTo>
                  <a:pt x="50387" y="35052"/>
                </a:lnTo>
                <a:lnTo>
                  <a:pt x="62274" y="35052"/>
                </a:lnTo>
                <a:lnTo>
                  <a:pt x="62579" y="36576"/>
                </a:lnTo>
                <a:lnTo>
                  <a:pt x="62579" y="50292"/>
                </a:lnTo>
                <a:lnTo>
                  <a:pt x="61055" y="56388"/>
                </a:lnTo>
                <a:lnTo>
                  <a:pt x="61055" y="60960"/>
                </a:lnTo>
                <a:lnTo>
                  <a:pt x="59531" y="67056"/>
                </a:lnTo>
                <a:lnTo>
                  <a:pt x="56483" y="71628"/>
                </a:lnTo>
                <a:lnTo>
                  <a:pt x="54959" y="74676"/>
                </a:lnTo>
                <a:lnTo>
                  <a:pt x="52906" y="778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2543747" y="4754785"/>
            <a:ext cx="62865" cy="88900"/>
          </a:xfrm>
          <a:custGeom>
            <a:avLst/>
            <a:gdLst/>
            <a:ahLst/>
            <a:cxnLst/>
            <a:rect l="l" t="t" r="r" b="b"/>
            <a:pathLst>
              <a:path w="62864" h="88900">
                <a:moveTo>
                  <a:pt x="36671" y="88392"/>
                </a:moveTo>
                <a:lnTo>
                  <a:pt x="25908" y="88392"/>
                </a:lnTo>
                <a:lnTo>
                  <a:pt x="21336" y="86868"/>
                </a:lnTo>
                <a:lnTo>
                  <a:pt x="18288" y="85344"/>
                </a:lnTo>
                <a:lnTo>
                  <a:pt x="13716" y="83820"/>
                </a:lnTo>
                <a:lnTo>
                  <a:pt x="10668" y="80772"/>
                </a:lnTo>
                <a:lnTo>
                  <a:pt x="9144" y="77724"/>
                </a:lnTo>
                <a:lnTo>
                  <a:pt x="6096" y="73152"/>
                </a:lnTo>
                <a:lnTo>
                  <a:pt x="3048" y="64008"/>
                </a:lnTo>
                <a:lnTo>
                  <a:pt x="0" y="51816"/>
                </a:lnTo>
                <a:lnTo>
                  <a:pt x="0" y="38100"/>
                </a:lnTo>
                <a:lnTo>
                  <a:pt x="3048" y="25908"/>
                </a:lnTo>
                <a:lnTo>
                  <a:pt x="3048" y="21336"/>
                </a:lnTo>
                <a:lnTo>
                  <a:pt x="6096" y="16764"/>
                </a:lnTo>
                <a:lnTo>
                  <a:pt x="7620" y="12192"/>
                </a:lnTo>
                <a:lnTo>
                  <a:pt x="13716" y="6096"/>
                </a:lnTo>
                <a:lnTo>
                  <a:pt x="18288" y="3048"/>
                </a:lnTo>
                <a:lnTo>
                  <a:pt x="21336" y="1524"/>
                </a:lnTo>
                <a:lnTo>
                  <a:pt x="25908" y="0"/>
                </a:lnTo>
                <a:lnTo>
                  <a:pt x="36671" y="0"/>
                </a:lnTo>
                <a:lnTo>
                  <a:pt x="41243" y="1524"/>
                </a:lnTo>
                <a:lnTo>
                  <a:pt x="44291" y="3048"/>
                </a:lnTo>
                <a:lnTo>
                  <a:pt x="48863" y="4572"/>
                </a:lnTo>
                <a:lnTo>
                  <a:pt x="51911" y="7620"/>
                </a:lnTo>
                <a:lnTo>
                  <a:pt x="53435" y="10668"/>
                </a:lnTo>
                <a:lnTo>
                  <a:pt x="25908" y="10668"/>
                </a:lnTo>
                <a:lnTo>
                  <a:pt x="22860" y="12192"/>
                </a:lnTo>
                <a:lnTo>
                  <a:pt x="21336" y="13716"/>
                </a:lnTo>
                <a:lnTo>
                  <a:pt x="18288" y="15240"/>
                </a:lnTo>
                <a:lnTo>
                  <a:pt x="13716" y="24384"/>
                </a:lnTo>
                <a:lnTo>
                  <a:pt x="13716" y="28956"/>
                </a:lnTo>
                <a:lnTo>
                  <a:pt x="12192" y="33528"/>
                </a:lnTo>
                <a:lnTo>
                  <a:pt x="12192" y="51816"/>
                </a:lnTo>
                <a:lnTo>
                  <a:pt x="27977" y="51816"/>
                </a:lnTo>
                <a:lnTo>
                  <a:pt x="13716" y="62484"/>
                </a:lnTo>
                <a:lnTo>
                  <a:pt x="15240" y="65532"/>
                </a:lnTo>
                <a:lnTo>
                  <a:pt x="15240" y="67056"/>
                </a:lnTo>
                <a:lnTo>
                  <a:pt x="18288" y="70104"/>
                </a:lnTo>
                <a:lnTo>
                  <a:pt x="18288" y="71628"/>
                </a:lnTo>
                <a:lnTo>
                  <a:pt x="22860" y="76200"/>
                </a:lnTo>
                <a:lnTo>
                  <a:pt x="24384" y="76200"/>
                </a:lnTo>
                <a:lnTo>
                  <a:pt x="27432" y="77724"/>
                </a:lnTo>
                <a:lnTo>
                  <a:pt x="53435" y="77724"/>
                </a:lnTo>
                <a:lnTo>
                  <a:pt x="48863" y="82296"/>
                </a:lnTo>
                <a:lnTo>
                  <a:pt x="44291" y="85344"/>
                </a:lnTo>
                <a:lnTo>
                  <a:pt x="41243" y="86868"/>
                </a:lnTo>
                <a:lnTo>
                  <a:pt x="36671" y="88392"/>
                </a:lnTo>
                <a:close/>
              </a:path>
              <a:path w="62864" h="88900">
                <a:moveTo>
                  <a:pt x="27977" y="51816"/>
                </a:moveTo>
                <a:lnTo>
                  <a:pt x="12192" y="51816"/>
                </a:lnTo>
                <a:lnTo>
                  <a:pt x="48863" y="24384"/>
                </a:lnTo>
                <a:lnTo>
                  <a:pt x="47339" y="22860"/>
                </a:lnTo>
                <a:lnTo>
                  <a:pt x="47339" y="21336"/>
                </a:lnTo>
                <a:lnTo>
                  <a:pt x="45815" y="18288"/>
                </a:lnTo>
                <a:lnTo>
                  <a:pt x="42767" y="15240"/>
                </a:lnTo>
                <a:lnTo>
                  <a:pt x="42767" y="13716"/>
                </a:lnTo>
                <a:lnTo>
                  <a:pt x="41243" y="12192"/>
                </a:lnTo>
                <a:lnTo>
                  <a:pt x="39719" y="12192"/>
                </a:lnTo>
                <a:lnTo>
                  <a:pt x="36671" y="10668"/>
                </a:lnTo>
                <a:lnTo>
                  <a:pt x="53435" y="10668"/>
                </a:lnTo>
                <a:lnTo>
                  <a:pt x="56483" y="13716"/>
                </a:lnTo>
                <a:lnTo>
                  <a:pt x="58007" y="18288"/>
                </a:lnTo>
                <a:lnTo>
                  <a:pt x="62198" y="35052"/>
                </a:lnTo>
                <a:lnTo>
                  <a:pt x="50387" y="35052"/>
                </a:lnTo>
                <a:lnTo>
                  <a:pt x="27977" y="51816"/>
                </a:lnTo>
                <a:close/>
              </a:path>
              <a:path w="62864" h="88900">
                <a:moveTo>
                  <a:pt x="53435" y="77724"/>
                </a:moveTo>
                <a:lnTo>
                  <a:pt x="36671" y="77724"/>
                </a:lnTo>
                <a:lnTo>
                  <a:pt x="39719" y="76200"/>
                </a:lnTo>
                <a:lnTo>
                  <a:pt x="45815" y="70104"/>
                </a:lnTo>
                <a:lnTo>
                  <a:pt x="47339" y="67056"/>
                </a:lnTo>
                <a:lnTo>
                  <a:pt x="48863" y="62484"/>
                </a:lnTo>
                <a:lnTo>
                  <a:pt x="48863" y="59436"/>
                </a:lnTo>
                <a:lnTo>
                  <a:pt x="50387" y="54864"/>
                </a:lnTo>
                <a:lnTo>
                  <a:pt x="50387" y="35052"/>
                </a:lnTo>
                <a:lnTo>
                  <a:pt x="62198" y="35052"/>
                </a:lnTo>
                <a:lnTo>
                  <a:pt x="62579" y="36576"/>
                </a:lnTo>
                <a:lnTo>
                  <a:pt x="62579" y="50292"/>
                </a:lnTo>
                <a:lnTo>
                  <a:pt x="61055" y="56388"/>
                </a:lnTo>
                <a:lnTo>
                  <a:pt x="61055" y="62484"/>
                </a:lnTo>
                <a:lnTo>
                  <a:pt x="59531" y="67056"/>
                </a:lnTo>
                <a:lnTo>
                  <a:pt x="56483" y="71628"/>
                </a:lnTo>
                <a:lnTo>
                  <a:pt x="54959" y="76200"/>
                </a:lnTo>
                <a:lnTo>
                  <a:pt x="53435" y="777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2543747" y="4916424"/>
            <a:ext cx="62865" cy="88900"/>
          </a:xfrm>
          <a:custGeom>
            <a:avLst/>
            <a:gdLst/>
            <a:ahLst/>
            <a:cxnLst/>
            <a:rect l="l" t="t" r="r" b="b"/>
            <a:pathLst>
              <a:path w="62864" h="88900">
                <a:moveTo>
                  <a:pt x="36671" y="88487"/>
                </a:moveTo>
                <a:lnTo>
                  <a:pt x="25908" y="88487"/>
                </a:lnTo>
                <a:lnTo>
                  <a:pt x="21336" y="86963"/>
                </a:lnTo>
                <a:lnTo>
                  <a:pt x="18288" y="85439"/>
                </a:lnTo>
                <a:lnTo>
                  <a:pt x="13716" y="83915"/>
                </a:lnTo>
                <a:lnTo>
                  <a:pt x="10668" y="80867"/>
                </a:lnTo>
                <a:lnTo>
                  <a:pt x="9144" y="77819"/>
                </a:lnTo>
                <a:lnTo>
                  <a:pt x="6096" y="74771"/>
                </a:lnTo>
                <a:lnTo>
                  <a:pt x="4572" y="70199"/>
                </a:lnTo>
                <a:lnTo>
                  <a:pt x="0" y="51911"/>
                </a:lnTo>
                <a:lnTo>
                  <a:pt x="0" y="38195"/>
                </a:lnTo>
                <a:lnTo>
                  <a:pt x="3048" y="25908"/>
                </a:lnTo>
                <a:lnTo>
                  <a:pt x="3048" y="21336"/>
                </a:lnTo>
                <a:lnTo>
                  <a:pt x="6096" y="16764"/>
                </a:lnTo>
                <a:lnTo>
                  <a:pt x="7620" y="12192"/>
                </a:lnTo>
                <a:lnTo>
                  <a:pt x="13716" y="6096"/>
                </a:lnTo>
                <a:lnTo>
                  <a:pt x="18288" y="4572"/>
                </a:lnTo>
                <a:lnTo>
                  <a:pt x="21336" y="1524"/>
                </a:lnTo>
                <a:lnTo>
                  <a:pt x="25908" y="0"/>
                </a:lnTo>
                <a:lnTo>
                  <a:pt x="36671" y="0"/>
                </a:lnTo>
                <a:lnTo>
                  <a:pt x="41243" y="1524"/>
                </a:lnTo>
                <a:lnTo>
                  <a:pt x="44291" y="3048"/>
                </a:lnTo>
                <a:lnTo>
                  <a:pt x="48863" y="4572"/>
                </a:lnTo>
                <a:lnTo>
                  <a:pt x="51911" y="7620"/>
                </a:lnTo>
                <a:lnTo>
                  <a:pt x="53435" y="10668"/>
                </a:lnTo>
                <a:lnTo>
                  <a:pt x="25908" y="10668"/>
                </a:lnTo>
                <a:lnTo>
                  <a:pt x="22860" y="12192"/>
                </a:lnTo>
                <a:lnTo>
                  <a:pt x="16764" y="18288"/>
                </a:lnTo>
                <a:lnTo>
                  <a:pt x="15240" y="21336"/>
                </a:lnTo>
                <a:lnTo>
                  <a:pt x="13716" y="25908"/>
                </a:lnTo>
                <a:lnTo>
                  <a:pt x="13716" y="28956"/>
                </a:lnTo>
                <a:lnTo>
                  <a:pt x="12192" y="33528"/>
                </a:lnTo>
                <a:lnTo>
                  <a:pt x="12192" y="51911"/>
                </a:lnTo>
                <a:lnTo>
                  <a:pt x="28815" y="51911"/>
                </a:lnTo>
                <a:lnTo>
                  <a:pt x="13716" y="62579"/>
                </a:lnTo>
                <a:lnTo>
                  <a:pt x="15240" y="65627"/>
                </a:lnTo>
                <a:lnTo>
                  <a:pt x="15240" y="67151"/>
                </a:lnTo>
                <a:lnTo>
                  <a:pt x="16764" y="68675"/>
                </a:lnTo>
                <a:lnTo>
                  <a:pt x="18288" y="71723"/>
                </a:lnTo>
                <a:lnTo>
                  <a:pt x="18288" y="73247"/>
                </a:lnTo>
                <a:lnTo>
                  <a:pt x="21336" y="76295"/>
                </a:lnTo>
                <a:lnTo>
                  <a:pt x="22860" y="76295"/>
                </a:lnTo>
                <a:lnTo>
                  <a:pt x="24384" y="77819"/>
                </a:lnTo>
                <a:lnTo>
                  <a:pt x="27432" y="77819"/>
                </a:lnTo>
                <a:lnTo>
                  <a:pt x="28956" y="79343"/>
                </a:lnTo>
                <a:lnTo>
                  <a:pt x="51911" y="79343"/>
                </a:lnTo>
                <a:lnTo>
                  <a:pt x="48863" y="82391"/>
                </a:lnTo>
                <a:lnTo>
                  <a:pt x="44291" y="85439"/>
                </a:lnTo>
                <a:lnTo>
                  <a:pt x="41243" y="86963"/>
                </a:lnTo>
                <a:lnTo>
                  <a:pt x="36671" y="88487"/>
                </a:lnTo>
                <a:close/>
              </a:path>
              <a:path w="62864" h="88900">
                <a:moveTo>
                  <a:pt x="28815" y="51911"/>
                </a:moveTo>
                <a:lnTo>
                  <a:pt x="12192" y="51911"/>
                </a:lnTo>
                <a:lnTo>
                  <a:pt x="48863" y="25908"/>
                </a:lnTo>
                <a:lnTo>
                  <a:pt x="47339" y="22860"/>
                </a:lnTo>
                <a:lnTo>
                  <a:pt x="47339" y="21336"/>
                </a:lnTo>
                <a:lnTo>
                  <a:pt x="44291" y="18288"/>
                </a:lnTo>
                <a:lnTo>
                  <a:pt x="42767" y="15240"/>
                </a:lnTo>
                <a:lnTo>
                  <a:pt x="39719" y="12192"/>
                </a:lnTo>
                <a:lnTo>
                  <a:pt x="36671" y="12192"/>
                </a:lnTo>
                <a:lnTo>
                  <a:pt x="35052" y="10668"/>
                </a:lnTo>
                <a:lnTo>
                  <a:pt x="53435" y="10668"/>
                </a:lnTo>
                <a:lnTo>
                  <a:pt x="56483" y="15240"/>
                </a:lnTo>
                <a:lnTo>
                  <a:pt x="59531" y="24384"/>
                </a:lnTo>
                <a:lnTo>
                  <a:pt x="62579" y="36671"/>
                </a:lnTo>
                <a:lnTo>
                  <a:pt x="50387" y="36671"/>
                </a:lnTo>
                <a:lnTo>
                  <a:pt x="28815" y="51911"/>
                </a:lnTo>
                <a:close/>
              </a:path>
              <a:path w="62864" h="88900">
                <a:moveTo>
                  <a:pt x="51911" y="79343"/>
                </a:moveTo>
                <a:lnTo>
                  <a:pt x="33528" y="79343"/>
                </a:lnTo>
                <a:lnTo>
                  <a:pt x="36671" y="77819"/>
                </a:lnTo>
                <a:lnTo>
                  <a:pt x="39719" y="76295"/>
                </a:lnTo>
                <a:lnTo>
                  <a:pt x="41243" y="74771"/>
                </a:lnTo>
                <a:lnTo>
                  <a:pt x="44291" y="73247"/>
                </a:lnTo>
                <a:lnTo>
                  <a:pt x="48863" y="64103"/>
                </a:lnTo>
                <a:lnTo>
                  <a:pt x="48863" y="59531"/>
                </a:lnTo>
                <a:lnTo>
                  <a:pt x="50387" y="54959"/>
                </a:lnTo>
                <a:lnTo>
                  <a:pt x="50387" y="36671"/>
                </a:lnTo>
                <a:lnTo>
                  <a:pt x="62579" y="36671"/>
                </a:lnTo>
                <a:lnTo>
                  <a:pt x="62579" y="50387"/>
                </a:lnTo>
                <a:lnTo>
                  <a:pt x="61055" y="56483"/>
                </a:lnTo>
                <a:lnTo>
                  <a:pt x="61055" y="62579"/>
                </a:lnTo>
                <a:lnTo>
                  <a:pt x="59531" y="67151"/>
                </a:lnTo>
                <a:lnTo>
                  <a:pt x="56483" y="71723"/>
                </a:lnTo>
                <a:lnTo>
                  <a:pt x="54959" y="76295"/>
                </a:lnTo>
                <a:lnTo>
                  <a:pt x="51911" y="7934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566167" y="5073586"/>
            <a:ext cx="131159" cy="93060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717233" y="5072062"/>
            <a:ext cx="857535" cy="444818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2543747" y="5079682"/>
            <a:ext cx="62865" cy="86996"/>
          </a:xfrm>
          <a:custGeom>
            <a:avLst/>
            <a:gdLst/>
            <a:ahLst/>
            <a:cxnLst/>
            <a:rect l="l" t="t" r="r" b="b"/>
            <a:pathLst>
              <a:path w="62864" h="86995">
                <a:moveTo>
                  <a:pt x="36671" y="86963"/>
                </a:moveTo>
                <a:lnTo>
                  <a:pt x="21336" y="86963"/>
                </a:lnTo>
                <a:lnTo>
                  <a:pt x="18288" y="83915"/>
                </a:lnTo>
                <a:lnTo>
                  <a:pt x="13716" y="82391"/>
                </a:lnTo>
                <a:lnTo>
                  <a:pt x="10668" y="80867"/>
                </a:lnTo>
                <a:lnTo>
                  <a:pt x="9144" y="76200"/>
                </a:lnTo>
                <a:lnTo>
                  <a:pt x="6096" y="73152"/>
                </a:lnTo>
                <a:lnTo>
                  <a:pt x="4572" y="68580"/>
                </a:lnTo>
                <a:lnTo>
                  <a:pt x="3048" y="62484"/>
                </a:lnTo>
                <a:lnTo>
                  <a:pt x="1524" y="57912"/>
                </a:lnTo>
                <a:lnTo>
                  <a:pt x="0" y="50292"/>
                </a:lnTo>
                <a:lnTo>
                  <a:pt x="0" y="36576"/>
                </a:lnTo>
                <a:lnTo>
                  <a:pt x="1524" y="30480"/>
                </a:lnTo>
                <a:lnTo>
                  <a:pt x="3048" y="25908"/>
                </a:lnTo>
                <a:lnTo>
                  <a:pt x="3048" y="19812"/>
                </a:lnTo>
                <a:lnTo>
                  <a:pt x="6096" y="15240"/>
                </a:lnTo>
                <a:lnTo>
                  <a:pt x="7620" y="12192"/>
                </a:lnTo>
                <a:lnTo>
                  <a:pt x="10668" y="7620"/>
                </a:lnTo>
                <a:lnTo>
                  <a:pt x="13716" y="4572"/>
                </a:lnTo>
                <a:lnTo>
                  <a:pt x="18288" y="3048"/>
                </a:lnTo>
                <a:lnTo>
                  <a:pt x="21336" y="0"/>
                </a:lnTo>
                <a:lnTo>
                  <a:pt x="41243" y="0"/>
                </a:lnTo>
                <a:lnTo>
                  <a:pt x="44291" y="1524"/>
                </a:lnTo>
                <a:lnTo>
                  <a:pt x="48863" y="4572"/>
                </a:lnTo>
                <a:lnTo>
                  <a:pt x="51911" y="6096"/>
                </a:lnTo>
                <a:lnTo>
                  <a:pt x="52927" y="9144"/>
                </a:lnTo>
                <a:lnTo>
                  <a:pt x="28956" y="9144"/>
                </a:lnTo>
                <a:lnTo>
                  <a:pt x="22860" y="12192"/>
                </a:lnTo>
                <a:lnTo>
                  <a:pt x="21336" y="12192"/>
                </a:lnTo>
                <a:lnTo>
                  <a:pt x="18288" y="15240"/>
                </a:lnTo>
                <a:lnTo>
                  <a:pt x="13716" y="24384"/>
                </a:lnTo>
                <a:lnTo>
                  <a:pt x="13716" y="28956"/>
                </a:lnTo>
                <a:lnTo>
                  <a:pt x="12192" y="32004"/>
                </a:lnTo>
                <a:lnTo>
                  <a:pt x="12192" y="50292"/>
                </a:lnTo>
                <a:lnTo>
                  <a:pt x="30014" y="50292"/>
                </a:lnTo>
                <a:lnTo>
                  <a:pt x="13716" y="62484"/>
                </a:lnTo>
                <a:lnTo>
                  <a:pt x="15240" y="64008"/>
                </a:lnTo>
                <a:lnTo>
                  <a:pt x="15240" y="65532"/>
                </a:lnTo>
                <a:lnTo>
                  <a:pt x="16764" y="68580"/>
                </a:lnTo>
                <a:lnTo>
                  <a:pt x="18288" y="70104"/>
                </a:lnTo>
                <a:lnTo>
                  <a:pt x="18288" y="71628"/>
                </a:lnTo>
                <a:lnTo>
                  <a:pt x="22860" y="76200"/>
                </a:lnTo>
                <a:lnTo>
                  <a:pt x="24384" y="76200"/>
                </a:lnTo>
                <a:lnTo>
                  <a:pt x="27432" y="77819"/>
                </a:lnTo>
                <a:lnTo>
                  <a:pt x="52906" y="77819"/>
                </a:lnTo>
                <a:lnTo>
                  <a:pt x="51911" y="79343"/>
                </a:lnTo>
                <a:lnTo>
                  <a:pt x="48863" y="82391"/>
                </a:lnTo>
                <a:lnTo>
                  <a:pt x="44291" y="83915"/>
                </a:lnTo>
                <a:lnTo>
                  <a:pt x="41243" y="85439"/>
                </a:lnTo>
                <a:lnTo>
                  <a:pt x="36671" y="86963"/>
                </a:lnTo>
                <a:close/>
              </a:path>
              <a:path w="62864" h="86995">
                <a:moveTo>
                  <a:pt x="30014" y="50292"/>
                </a:moveTo>
                <a:lnTo>
                  <a:pt x="12192" y="50292"/>
                </a:lnTo>
                <a:lnTo>
                  <a:pt x="48863" y="24384"/>
                </a:lnTo>
                <a:lnTo>
                  <a:pt x="47339" y="22860"/>
                </a:lnTo>
                <a:lnTo>
                  <a:pt x="47339" y="19812"/>
                </a:lnTo>
                <a:lnTo>
                  <a:pt x="42767" y="15240"/>
                </a:lnTo>
                <a:lnTo>
                  <a:pt x="42767" y="13716"/>
                </a:lnTo>
                <a:lnTo>
                  <a:pt x="39719" y="10668"/>
                </a:lnTo>
                <a:lnTo>
                  <a:pt x="36671" y="10668"/>
                </a:lnTo>
                <a:lnTo>
                  <a:pt x="35052" y="9144"/>
                </a:lnTo>
                <a:lnTo>
                  <a:pt x="52927" y="9144"/>
                </a:lnTo>
                <a:lnTo>
                  <a:pt x="53435" y="10668"/>
                </a:lnTo>
                <a:lnTo>
                  <a:pt x="56483" y="13716"/>
                </a:lnTo>
                <a:lnTo>
                  <a:pt x="58007" y="18288"/>
                </a:lnTo>
                <a:lnTo>
                  <a:pt x="59531" y="24384"/>
                </a:lnTo>
                <a:lnTo>
                  <a:pt x="61055" y="28956"/>
                </a:lnTo>
                <a:lnTo>
                  <a:pt x="62274" y="35052"/>
                </a:lnTo>
                <a:lnTo>
                  <a:pt x="50387" y="35052"/>
                </a:lnTo>
                <a:lnTo>
                  <a:pt x="30014" y="50292"/>
                </a:lnTo>
                <a:close/>
              </a:path>
              <a:path w="62864" h="86995">
                <a:moveTo>
                  <a:pt x="52906" y="77819"/>
                </a:moveTo>
                <a:lnTo>
                  <a:pt x="33528" y="77819"/>
                </a:lnTo>
                <a:lnTo>
                  <a:pt x="36671" y="76200"/>
                </a:lnTo>
                <a:lnTo>
                  <a:pt x="39719" y="74676"/>
                </a:lnTo>
                <a:lnTo>
                  <a:pt x="41243" y="73152"/>
                </a:lnTo>
                <a:lnTo>
                  <a:pt x="44291" y="71628"/>
                </a:lnTo>
                <a:lnTo>
                  <a:pt x="48863" y="62484"/>
                </a:lnTo>
                <a:lnTo>
                  <a:pt x="48863" y="57912"/>
                </a:lnTo>
                <a:lnTo>
                  <a:pt x="50387" y="54864"/>
                </a:lnTo>
                <a:lnTo>
                  <a:pt x="50387" y="35052"/>
                </a:lnTo>
                <a:lnTo>
                  <a:pt x="62274" y="35052"/>
                </a:lnTo>
                <a:lnTo>
                  <a:pt x="62579" y="36576"/>
                </a:lnTo>
                <a:lnTo>
                  <a:pt x="62579" y="50292"/>
                </a:lnTo>
                <a:lnTo>
                  <a:pt x="61055" y="56388"/>
                </a:lnTo>
                <a:lnTo>
                  <a:pt x="61055" y="60960"/>
                </a:lnTo>
                <a:lnTo>
                  <a:pt x="59531" y="67056"/>
                </a:lnTo>
                <a:lnTo>
                  <a:pt x="56483" y="71628"/>
                </a:lnTo>
                <a:lnTo>
                  <a:pt x="54959" y="74676"/>
                </a:lnTo>
                <a:lnTo>
                  <a:pt x="52906" y="778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566166" y="5261134"/>
            <a:ext cx="128111" cy="67151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718757" y="5235480"/>
            <a:ext cx="123539" cy="92806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1451133" y="5235481"/>
            <a:ext cx="32384" cy="8889"/>
          </a:xfrm>
          <a:custGeom>
            <a:avLst/>
            <a:gdLst/>
            <a:ahLst/>
            <a:cxnLst/>
            <a:rect l="l" t="t" r="r" b="b"/>
            <a:pathLst>
              <a:path w="32384" h="8889">
                <a:moveTo>
                  <a:pt x="0" y="0"/>
                </a:moveTo>
                <a:lnTo>
                  <a:pt x="32099" y="0"/>
                </a:lnTo>
                <a:lnTo>
                  <a:pt x="32099" y="8889"/>
                </a:lnTo>
                <a:lnTo>
                  <a:pt x="0" y="888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1471041" y="5244369"/>
            <a:ext cx="12700" cy="73659"/>
          </a:xfrm>
          <a:custGeom>
            <a:avLst/>
            <a:gdLst/>
            <a:ahLst/>
            <a:cxnLst/>
            <a:rect l="l" t="t" r="r" b="b"/>
            <a:pathLst>
              <a:path w="12700" h="73660">
                <a:moveTo>
                  <a:pt x="0" y="0"/>
                </a:moveTo>
                <a:lnTo>
                  <a:pt x="12192" y="0"/>
                </a:lnTo>
                <a:lnTo>
                  <a:pt x="12192" y="73660"/>
                </a:lnTo>
                <a:lnTo>
                  <a:pt x="0" y="7366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1449609" y="5317617"/>
            <a:ext cx="52069" cy="10795"/>
          </a:xfrm>
          <a:custGeom>
            <a:avLst/>
            <a:gdLst/>
            <a:ahLst/>
            <a:cxnLst/>
            <a:rect l="l" t="t" r="r" b="b"/>
            <a:pathLst>
              <a:path w="52069" h="10795">
                <a:moveTo>
                  <a:pt x="51911" y="10668"/>
                </a:moveTo>
                <a:lnTo>
                  <a:pt x="0" y="10668"/>
                </a:lnTo>
                <a:lnTo>
                  <a:pt x="0" y="0"/>
                </a:lnTo>
                <a:lnTo>
                  <a:pt x="51911" y="0"/>
                </a:lnTo>
                <a:lnTo>
                  <a:pt x="51911" y="1066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1522858" y="5235226"/>
            <a:ext cx="53975" cy="93345"/>
          </a:xfrm>
          <a:custGeom>
            <a:avLst/>
            <a:gdLst/>
            <a:ahLst/>
            <a:cxnLst/>
            <a:rect l="l" t="t" r="r" b="b"/>
            <a:pathLst>
              <a:path w="53975" h="93345">
                <a:moveTo>
                  <a:pt x="33623" y="82391"/>
                </a:moveTo>
                <a:lnTo>
                  <a:pt x="21431" y="82391"/>
                </a:lnTo>
                <a:lnTo>
                  <a:pt x="21431" y="36671"/>
                </a:lnTo>
                <a:lnTo>
                  <a:pt x="3048" y="36671"/>
                </a:lnTo>
                <a:lnTo>
                  <a:pt x="3048" y="27527"/>
                </a:lnTo>
                <a:lnTo>
                  <a:pt x="33623" y="27527"/>
                </a:lnTo>
                <a:lnTo>
                  <a:pt x="33623" y="82391"/>
                </a:lnTo>
                <a:close/>
              </a:path>
              <a:path w="53975" h="93345">
                <a:moveTo>
                  <a:pt x="53435" y="93059"/>
                </a:moveTo>
                <a:lnTo>
                  <a:pt x="0" y="93059"/>
                </a:lnTo>
                <a:lnTo>
                  <a:pt x="0" y="82391"/>
                </a:lnTo>
                <a:lnTo>
                  <a:pt x="53435" y="82391"/>
                </a:lnTo>
                <a:lnTo>
                  <a:pt x="53435" y="93059"/>
                </a:lnTo>
                <a:close/>
              </a:path>
              <a:path w="53975" h="93345">
                <a:moveTo>
                  <a:pt x="30575" y="1524"/>
                </a:moveTo>
                <a:lnTo>
                  <a:pt x="21431" y="1524"/>
                </a:lnTo>
                <a:lnTo>
                  <a:pt x="22955" y="0"/>
                </a:lnTo>
                <a:lnTo>
                  <a:pt x="29051" y="0"/>
                </a:lnTo>
                <a:lnTo>
                  <a:pt x="30575" y="1524"/>
                </a:lnTo>
                <a:close/>
              </a:path>
              <a:path w="53975" h="93345">
                <a:moveTo>
                  <a:pt x="30575" y="16764"/>
                </a:moveTo>
                <a:lnTo>
                  <a:pt x="21431" y="16764"/>
                </a:lnTo>
                <a:lnTo>
                  <a:pt x="16859" y="12192"/>
                </a:lnTo>
                <a:lnTo>
                  <a:pt x="16859" y="4572"/>
                </a:lnTo>
                <a:lnTo>
                  <a:pt x="18383" y="4572"/>
                </a:lnTo>
                <a:lnTo>
                  <a:pt x="18383" y="3048"/>
                </a:lnTo>
                <a:lnTo>
                  <a:pt x="19907" y="1524"/>
                </a:lnTo>
                <a:lnTo>
                  <a:pt x="32099" y="1524"/>
                </a:lnTo>
                <a:lnTo>
                  <a:pt x="33623" y="3048"/>
                </a:lnTo>
                <a:lnTo>
                  <a:pt x="33623" y="4572"/>
                </a:lnTo>
                <a:lnTo>
                  <a:pt x="35147" y="6096"/>
                </a:lnTo>
                <a:lnTo>
                  <a:pt x="35147" y="10668"/>
                </a:lnTo>
                <a:lnTo>
                  <a:pt x="33623" y="12192"/>
                </a:lnTo>
                <a:lnTo>
                  <a:pt x="33623" y="13716"/>
                </a:lnTo>
                <a:lnTo>
                  <a:pt x="32099" y="15240"/>
                </a:lnTo>
                <a:lnTo>
                  <a:pt x="30575" y="15240"/>
                </a:lnTo>
                <a:lnTo>
                  <a:pt x="30575" y="167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1596104" y="5261228"/>
            <a:ext cx="128206" cy="67056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2543747" y="5241321"/>
            <a:ext cx="62865" cy="86996"/>
          </a:xfrm>
          <a:custGeom>
            <a:avLst/>
            <a:gdLst/>
            <a:ahLst/>
            <a:cxnLst/>
            <a:rect l="l" t="t" r="r" b="b"/>
            <a:pathLst>
              <a:path w="62864" h="86995">
                <a:moveTo>
                  <a:pt x="41243" y="86963"/>
                </a:moveTo>
                <a:lnTo>
                  <a:pt x="21336" y="86963"/>
                </a:lnTo>
                <a:lnTo>
                  <a:pt x="18288" y="85439"/>
                </a:lnTo>
                <a:lnTo>
                  <a:pt x="13716" y="83915"/>
                </a:lnTo>
                <a:lnTo>
                  <a:pt x="10668" y="80867"/>
                </a:lnTo>
                <a:lnTo>
                  <a:pt x="9144" y="77819"/>
                </a:lnTo>
                <a:lnTo>
                  <a:pt x="6096" y="73247"/>
                </a:lnTo>
                <a:lnTo>
                  <a:pt x="3048" y="64103"/>
                </a:lnTo>
                <a:lnTo>
                  <a:pt x="0" y="51911"/>
                </a:lnTo>
                <a:lnTo>
                  <a:pt x="0" y="38195"/>
                </a:lnTo>
                <a:lnTo>
                  <a:pt x="3048" y="25908"/>
                </a:lnTo>
                <a:lnTo>
                  <a:pt x="3048" y="21336"/>
                </a:lnTo>
                <a:lnTo>
                  <a:pt x="6096" y="16764"/>
                </a:lnTo>
                <a:lnTo>
                  <a:pt x="7620" y="12192"/>
                </a:lnTo>
                <a:lnTo>
                  <a:pt x="10668" y="7620"/>
                </a:lnTo>
                <a:lnTo>
                  <a:pt x="13716" y="6096"/>
                </a:lnTo>
                <a:lnTo>
                  <a:pt x="18288" y="3048"/>
                </a:lnTo>
                <a:lnTo>
                  <a:pt x="21336" y="1524"/>
                </a:lnTo>
                <a:lnTo>
                  <a:pt x="25908" y="0"/>
                </a:lnTo>
                <a:lnTo>
                  <a:pt x="36671" y="0"/>
                </a:lnTo>
                <a:lnTo>
                  <a:pt x="41243" y="1524"/>
                </a:lnTo>
                <a:lnTo>
                  <a:pt x="44291" y="3048"/>
                </a:lnTo>
                <a:lnTo>
                  <a:pt x="48863" y="4572"/>
                </a:lnTo>
                <a:lnTo>
                  <a:pt x="51911" y="7620"/>
                </a:lnTo>
                <a:lnTo>
                  <a:pt x="52673" y="9144"/>
                </a:lnTo>
                <a:lnTo>
                  <a:pt x="28956" y="9144"/>
                </a:lnTo>
                <a:lnTo>
                  <a:pt x="22860" y="12192"/>
                </a:lnTo>
                <a:lnTo>
                  <a:pt x="21336" y="13716"/>
                </a:lnTo>
                <a:lnTo>
                  <a:pt x="18288" y="15240"/>
                </a:lnTo>
                <a:lnTo>
                  <a:pt x="13716" y="24384"/>
                </a:lnTo>
                <a:lnTo>
                  <a:pt x="13716" y="28956"/>
                </a:lnTo>
                <a:lnTo>
                  <a:pt x="12192" y="33623"/>
                </a:lnTo>
                <a:lnTo>
                  <a:pt x="12192" y="51911"/>
                </a:lnTo>
                <a:lnTo>
                  <a:pt x="27977" y="51911"/>
                </a:lnTo>
                <a:lnTo>
                  <a:pt x="13716" y="62579"/>
                </a:lnTo>
                <a:lnTo>
                  <a:pt x="15240" y="64103"/>
                </a:lnTo>
                <a:lnTo>
                  <a:pt x="15240" y="67151"/>
                </a:lnTo>
                <a:lnTo>
                  <a:pt x="18288" y="70199"/>
                </a:lnTo>
                <a:lnTo>
                  <a:pt x="18288" y="71723"/>
                </a:lnTo>
                <a:lnTo>
                  <a:pt x="22860" y="76295"/>
                </a:lnTo>
                <a:lnTo>
                  <a:pt x="24384" y="76295"/>
                </a:lnTo>
                <a:lnTo>
                  <a:pt x="27432" y="77819"/>
                </a:lnTo>
                <a:lnTo>
                  <a:pt x="53435" y="77819"/>
                </a:lnTo>
                <a:lnTo>
                  <a:pt x="48863" y="82391"/>
                </a:lnTo>
                <a:lnTo>
                  <a:pt x="44291" y="83915"/>
                </a:lnTo>
                <a:lnTo>
                  <a:pt x="41243" y="86963"/>
                </a:lnTo>
                <a:close/>
              </a:path>
              <a:path w="62864" h="86995">
                <a:moveTo>
                  <a:pt x="27977" y="51911"/>
                </a:moveTo>
                <a:lnTo>
                  <a:pt x="12192" y="51911"/>
                </a:lnTo>
                <a:lnTo>
                  <a:pt x="48863" y="24384"/>
                </a:lnTo>
                <a:lnTo>
                  <a:pt x="47339" y="22860"/>
                </a:lnTo>
                <a:lnTo>
                  <a:pt x="47339" y="19812"/>
                </a:lnTo>
                <a:lnTo>
                  <a:pt x="42767" y="15240"/>
                </a:lnTo>
                <a:lnTo>
                  <a:pt x="42767" y="13716"/>
                </a:lnTo>
                <a:lnTo>
                  <a:pt x="41243" y="12192"/>
                </a:lnTo>
                <a:lnTo>
                  <a:pt x="39719" y="12192"/>
                </a:lnTo>
                <a:lnTo>
                  <a:pt x="36671" y="10668"/>
                </a:lnTo>
                <a:lnTo>
                  <a:pt x="35052" y="10668"/>
                </a:lnTo>
                <a:lnTo>
                  <a:pt x="33528" y="9144"/>
                </a:lnTo>
                <a:lnTo>
                  <a:pt x="52673" y="9144"/>
                </a:lnTo>
                <a:lnTo>
                  <a:pt x="53435" y="10668"/>
                </a:lnTo>
                <a:lnTo>
                  <a:pt x="56483" y="13716"/>
                </a:lnTo>
                <a:lnTo>
                  <a:pt x="58007" y="18288"/>
                </a:lnTo>
                <a:lnTo>
                  <a:pt x="62200" y="35147"/>
                </a:lnTo>
                <a:lnTo>
                  <a:pt x="50387" y="35147"/>
                </a:lnTo>
                <a:lnTo>
                  <a:pt x="27977" y="51911"/>
                </a:lnTo>
                <a:close/>
              </a:path>
              <a:path w="62864" h="86995">
                <a:moveTo>
                  <a:pt x="53435" y="77819"/>
                </a:moveTo>
                <a:lnTo>
                  <a:pt x="36671" y="77819"/>
                </a:lnTo>
                <a:lnTo>
                  <a:pt x="39719" y="76295"/>
                </a:lnTo>
                <a:lnTo>
                  <a:pt x="44291" y="71723"/>
                </a:lnTo>
                <a:lnTo>
                  <a:pt x="45815" y="68675"/>
                </a:lnTo>
                <a:lnTo>
                  <a:pt x="47339" y="67151"/>
                </a:lnTo>
                <a:lnTo>
                  <a:pt x="48863" y="62579"/>
                </a:lnTo>
                <a:lnTo>
                  <a:pt x="48863" y="59531"/>
                </a:lnTo>
                <a:lnTo>
                  <a:pt x="50387" y="54959"/>
                </a:lnTo>
                <a:lnTo>
                  <a:pt x="50387" y="35147"/>
                </a:lnTo>
                <a:lnTo>
                  <a:pt x="62200" y="35147"/>
                </a:lnTo>
                <a:lnTo>
                  <a:pt x="62579" y="36671"/>
                </a:lnTo>
                <a:lnTo>
                  <a:pt x="62579" y="50387"/>
                </a:lnTo>
                <a:lnTo>
                  <a:pt x="61055" y="56483"/>
                </a:lnTo>
                <a:lnTo>
                  <a:pt x="61055" y="61055"/>
                </a:lnTo>
                <a:lnTo>
                  <a:pt x="59531" y="67151"/>
                </a:lnTo>
                <a:lnTo>
                  <a:pt x="56483" y="71723"/>
                </a:lnTo>
                <a:lnTo>
                  <a:pt x="54959" y="76295"/>
                </a:lnTo>
                <a:lnTo>
                  <a:pt x="53435" y="778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569213" y="5396962"/>
            <a:ext cx="53340" cy="93345"/>
          </a:xfrm>
          <a:custGeom>
            <a:avLst/>
            <a:gdLst/>
            <a:ahLst/>
            <a:cxnLst/>
            <a:rect l="l" t="t" r="r" b="b"/>
            <a:pathLst>
              <a:path w="53340" h="93345">
                <a:moveTo>
                  <a:pt x="33528" y="83915"/>
                </a:moveTo>
                <a:lnTo>
                  <a:pt x="22860" y="83915"/>
                </a:lnTo>
                <a:lnTo>
                  <a:pt x="22860" y="36576"/>
                </a:lnTo>
                <a:lnTo>
                  <a:pt x="3048" y="36576"/>
                </a:lnTo>
                <a:lnTo>
                  <a:pt x="3048" y="27432"/>
                </a:lnTo>
                <a:lnTo>
                  <a:pt x="33528" y="27432"/>
                </a:lnTo>
                <a:lnTo>
                  <a:pt x="33528" y="83915"/>
                </a:lnTo>
                <a:close/>
              </a:path>
              <a:path w="53340" h="93345">
                <a:moveTo>
                  <a:pt x="53340" y="93059"/>
                </a:moveTo>
                <a:lnTo>
                  <a:pt x="0" y="93059"/>
                </a:lnTo>
                <a:lnTo>
                  <a:pt x="0" y="83915"/>
                </a:lnTo>
                <a:lnTo>
                  <a:pt x="53340" y="83915"/>
                </a:lnTo>
                <a:lnTo>
                  <a:pt x="53340" y="93059"/>
                </a:lnTo>
                <a:close/>
              </a:path>
              <a:path w="53340" h="93345">
                <a:moveTo>
                  <a:pt x="28956" y="1524"/>
                </a:moveTo>
                <a:lnTo>
                  <a:pt x="22860" y="1524"/>
                </a:lnTo>
                <a:lnTo>
                  <a:pt x="24384" y="0"/>
                </a:lnTo>
                <a:lnTo>
                  <a:pt x="28956" y="0"/>
                </a:lnTo>
                <a:lnTo>
                  <a:pt x="28956" y="1524"/>
                </a:lnTo>
                <a:close/>
              </a:path>
              <a:path w="53340" h="93345">
                <a:moveTo>
                  <a:pt x="32004" y="3048"/>
                </a:moveTo>
                <a:lnTo>
                  <a:pt x="19812" y="3048"/>
                </a:lnTo>
                <a:lnTo>
                  <a:pt x="21336" y="1524"/>
                </a:lnTo>
                <a:lnTo>
                  <a:pt x="32004" y="1524"/>
                </a:lnTo>
                <a:lnTo>
                  <a:pt x="32004" y="3048"/>
                </a:lnTo>
                <a:close/>
              </a:path>
              <a:path w="53340" h="93345">
                <a:moveTo>
                  <a:pt x="33528" y="15240"/>
                </a:moveTo>
                <a:lnTo>
                  <a:pt x="18288" y="15240"/>
                </a:lnTo>
                <a:lnTo>
                  <a:pt x="18288" y="12192"/>
                </a:lnTo>
                <a:lnTo>
                  <a:pt x="16764" y="10668"/>
                </a:lnTo>
                <a:lnTo>
                  <a:pt x="16764" y="6096"/>
                </a:lnTo>
                <a:lnTo>
                  <a:pt x="18288" y="6096"/>
                </a:lnTo>
                <a:lnTo>
                  <a:pt x="18288" y="3048"/>
                </a:lnTo>
                <a:lnTo>
                  <a:pt x="33528" y="3048"/>
                </a:lnTo>
                <a:lnTo>
                  <a:pt x="33528" y="4572"/>
                </a:lnTo>
                <a:lnTo>
                  <a:pt x="35052" y="6096"/>
                </a:lnTo>
                <a:lnTo>
                  <a:pt x="35052" y="12192"/>
                </a:lnTo>
                <a:lnTo>
                  <a:pt x="33528" y="13716"/>
                </a:lnTo>
                <a:lnTo>
                  <a:pt x="33528" y="15240"/>
                </a:lnTo>
                <a:close/>
              </a:path>
              <a:path w="53340" h="93345">
                <a:moveTo>
                  <a:pt x="32004" y="16764"/>
                </a:moveTo>
                <a:lnTo>
                  <a:pt x="21336" y="16764"/>
                </a:lnTo>
                <a:lnTo>
                  <a:pt x="19812" y="15240"/>
                </a:lnTo>
                <a:lnTo>
                  <a:pt x="32004" y="15240"/>
                </a:lnTo>
                <a:lnTo>
                  <a:pt x="32004" y="16764"/>
                </a:lnTo>
                <a:close/>
              </a:path>
              <a:path w="53340" h="93345">
                <a:moveTo>
                  <a:pt x="28956" y="18288"/>
                </a:moveTo>
                <a:lnTo>
                  <a:pt x="24384" y="18288"/>
                </a:lnTo>
                <a:lnTo>
                  <a:pt x="22860" y="16764"/>
                </a:lnTo>
                <a:lnTo>
                  <a:pt x="28956" y="16764"/>
                </a:lnTo>
                <a:lnTo>
                  <a:pt x="28956" y="182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642462" y="5398738"/>
            <a:ext cx="344805" cy="118140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2543747" y="5403055"/>
            <a:ext cx="62865" cy="88900"/>
          </a:xfrm>
          <a:custGeom>
            <a:avLst/>
            <a:gdLst/>
            <a:ahLst/>
            <a:cxnLst/>
            <a:rect l="l" t="t" r="r" b="b"/>
            <a:pathLst>
              <a:path w="62864" h="88900">
                <a:moveTo>
                  <a:pt x="36671" y="88487"/>
                </a:moveTo>
                <a:lnTo>
                  <a:pt x="25908" y="88487"/>
                </a:lnTo>
                <a:lnTo>
                  <a:pt x="21336" y="86963"/>
                </a:lnTo>
                <a:lnTo>
                  <a:pt x="18288" y="85439"/>
                </a:lnTo>
                <a:lnTo>
                  <a:pt x="13716" y="83915"/>
                </a:lnTo>
                <a:lnTo>
                  <a:pt x="10668" y="80867"/>
                </a:lnTo>
                <a:lnTo>
                  <a:pt x="9144" y="77819"/>
                </a:lnTo>
                <a:lnTo>
                  <a:pt x="6096" y="74771"/>
                </a:lnTo>
                <a:lnTo>
                  <a:pt x="4572" y="70199"/>
                </a:lnTo>
                <a:lnTo>
                  <a:pt x="0" y="51816"/>
                </a:lnTo>
                <a:lnTo>
                  <a:pt x="0" y="38100"/>
                </a:lnTo>
                <a:lnTo>
                  <a:pt x="3048" y="25908"/>
                </a:lnTo>
                <a:lnTo>
                  <a:pt x="3048" y="21336"/>
                </a:lnTo>
                <a:lnTo>
                  <a:pt x="6096" y="16764"/>
                </a:lnTo>
                <a:lnTo>
                  <a:pt x="7620" y="12192"/>
                </a:lnTo>
                <a:lnTo>
                  <a:pt x="13716" y="6096"/>
                </a:lnTo>
                <a:lnTo>
                  <a:pt x="18288" y="3048"/>
                </a:lnTo>
                <a:lnTo>
                  <a:pt x="21336" y="1524"/>
                </a:lnTo>
                <a:lnTo>
                  <a:pt x="25908" y="0"/>
                </a:lnTo>
                <a:lnTo>
                  <a:pt x="36671" y="0"/>
                </a:lnTo>
                <a:lnTo>
                  <a:pt x="41243" y="1524"/>
                </a:lnTo>
                <a:lnTo>
                  <a:pt x="44291" y="3048"/>
                </a:lnTo>
                <a:lnTo>
                  <a:pt x="48863" y="4572"/>
                </a:lnTo>
                <a:lnTo>
                  <a:pt x="51911" y="7620"/>
                </a:lnTo>
                <a:lnTo>
                  <a:pt x="53435" y="10668"/>
                </a:lnTo>
                <a:lnTo>
                  <a:pt x="25908" y="10668"/>
                </a:lnTo>
                <a:lnTo>
                  <a:pt x="22860" y="12192"/>
                </a:lnTo>
                <a:lnTo>
                  <a:pt x="21336" y="13716"/>
                </a:lnTo>
                <a:lnTo>
                  <a:pt x="18288" y="15240"/>
                </a:lnTo>
                <a:lnTo>
                  <a:pt x="13716" y="24384"/>
                </a:lnTo>
                <a:lnTo>
                  <a:pt x="13716" y="28956"/>
                </a:lnTo>
                <a:lnTo>
                  <a:pt x="12192" y="33528"/>
                </a:lnTo>
                <a:lnTo>
                  <a:pt x="12192" y="51816"/>
                </a:lnTo>
                <a:lnTo>
                  <a:pt x="28894" y="51816"/>
                </a:lnTo>
                <a:lnTo>
                  <a:pt x="13716" y="62579"/>
                </a:lnTo>
                <a:lnTo>
                  <a:pt x="15240" y="65627"/>
                </a:lnTo>
                <a:lnTo>
                  <a:pt x="15240" y="67151"/>
                </a:lnTo>
                <a:lnTo>
                  <a:pt x="16764" y="68675"/>
                </a:lnTo>
                <a:lnTo>
                  <a:pt x="18288" y="71723"/>
                </a:lnTo>
                <a:lnTo>
                  <a:pt x="18288" y="73247"/>
                </a:lnTo>
                <a:lnTo>
                  <a:pt x="19812" y="74771"/>
                </a:lnTo>
                <a:lnTo>
                  <a:pt x="21336" y="74771"/>
                </a:lnTo>
                <a:lnTo>
                  <a:pt x="24384" y="77819"/>
                </a:lnTo>
                <a:lnTo>
                  <a:pt x="53435" y="77819"/>
                </a:lnTo>
                <a:lnTo>
                  <a:pt x="48863" y="82391"/>
                </a:lnTo>
                <a:lnTo>
                  <a:pt x="44291" y="85439"/>
                </a:lnTo>
                <a:lnTo>
                  <a:pt x="41243" y="86963"/>
                </a:lnTo>
                <a:lnTo>
                  <a:pt x="36671" y="88487"/>
                </a:lnTo>
                <a:close/>
              </a:path>
              <a:path w="62864" h="88900">
                <a:moveTo>
                  <a:pt x="28894" y="51816"/>
                </a:moveTo>
                <a:lnTo>
                  <a:pt x="12192" y="51816"/>
                </a:lnTo>
                <a:lnTo>
                  <a:pt x="48863" y="25908"/>
                </a:lnTo>
                <a:lnTo>
                  <a:pt x="47339" y="22860"/>
                </a:lnTo>
                <a:lnTo>
                  <a:pt x="47339" y="21336"/>
                </a:lnTo>
                <a:lnTo>
                  <a:pt x="45815" y="19812"/>
                </a:lnTo>
                <a:lnTo>
                  <a:pt x="44291" y="16764"/>
                </a:lnTo>
                <a:lnTo>
                  <a:pt x="42767" y="15240"/>
                </a:lnTo>
                <a:lnTo>
                  <a:pt x="42767" y="13716"/>
                </a:lnTo>
                <a:lnTo>
                  <a:pt x="41243" y="13716"/>
                </a:lnTo>
                <a:lnTo>
                  <a:pt x="39719" y="12192"/>
                </a:lnTo>
                <a:lnTo>
                  <a:pt x="36671" y="10668"/>
                </a:lnTo>
                <a:lnTo>
                  <a:pt x="53435" y="10668"/>
                </a:lnTo>
                <a:lnTo>
                  <a:pt x="56483" y="15240"/>
                </a:lnTo>
                <a:lnTo>
                  <a:pt x="59531" y="24384"/>
                </a:lnTo>
                <a:lnTo>
                  <a:pt x="62579" y="36576"/>
                </a:lnTo>
                <a:lnTo>
                  <a:pt x="50387" y="36576"/>
                </a:lnTo>
                <a:lnTo>
                  <a:pt x="28894" y="51816"/>
                </a:lnTo>
                <a:close/>
              </a:path>
              <a:path w="62864" h="88900">
                <a:moveTo>
                  <a:pt x="53435" y="77819"/>
                </a:moveTo>
                <a:lnTo>
                  <a:pt x="36671" y="77819"/>
                </a:lnTo>
                <a:lnTo>
                  <a:pt x="39719" y="76295"/>
                </a:lnTo>
                <a:lnTo>
                  <a:pt x="41243" y="74771"/>
                </a:lnTo>
                <a:lnTo>
                  <a:pt x="44291" y="73247"/>
                </a:lnTo>
                <a:lnTo>
                  <a:pt x="48863" y="64103"/>
                </a:lnTo>
                <a:lnTo>
                  <a:pt x="48863" y="59436"/>
                </a:lnTo>
                <a:lnTo>
                  <a:pt x="50387" y="54864"/>
                </a:lnTo>
                <a:lnTo>
                  <a:pt x="50387" y="36576"/>
                </a:lnTo>
                <a:lnTo>
                  <a:pt x="62579" y="36576"/>
                </a:lnTo>
                <a:lnTo>
                  <a:pt x="62579" y="50292"/>
                </a:lnTo>
                <a:lnTo>
                  <a:pt x="61055" y="56388"/>
                </a:lnTo>
                <a:lnTo>
                  <a:pt x="61055" y="62579"/>
                </a:lnTo>
                <a:lnTo>
                  <a:pt x="59531" y="67151"/>
                </a:lnTo>
                <a:lnTo>
                  <a:pt x="56483" y="71723"/>
                </a:lnTo>
                <a:lnTo>
                  <a:pt x="54959" y="76295"/>
                </a:lnTo>
                <a:lnTo>
                  <a:pt x="53435" y="778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563119" y="5586128"/>
            <a:ext cx="1307687" cy="2012060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564642" y="5586127"/>
            <a:ext cx="422624" cy="93821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1008603" y="5586126"/>
            <a:ext cx="52069" cy="67310"/>
          </a:xfrm>
          <a:custGeom>
            <a:avLst/>
            <a:gdLst/>
            <a:ahLst/>
            <a:cxnLst/>
            <a:rect l="l" t="t" r="r" b="b"/>
            <a:pathLst>
              <a:path w="52069" h="67310">
                <a:moveTo>
                  <a:pt x="39719" y="67056"/>
                </a:moveTo>
                <a:lnTo>
                  <a:pt x="22955" y="67056"/>
                </a:lnTo>
                <a:lnTo>
                  <a:pt x="13811" y="64008"/>
                </a:lnTo>
                <a:lnTo>
                  <a:pt x="9239" y="57912"/>
                </a:lnTo>
                <a:lnTo>
                  <a:pt x="5223" y="53673"/>
                </a:lnTo>
                <a:lnTo>
                  <a:pt x="2333" y="48006"/>
                </a:lnTo>
                <a:lnTo>
                  <a:pt x="582" y="41148"/>
                </a:lnTo>
                <a:lnTo>
                  <a:pt x="0" y="33528"/>
                </a:lnTo>
                <a:lnTo>
                  <a:pt x="0" y="28956"/>
                </a:lnTo>
                <a:lnTo>
                  <a:pt x="1619" y="24384"/>
                </a:lnTo>
                <a:lnTo>
                  <a:pt x="4667" y="15240"/>
                </a:lnTo>
                <a:lnTo>
                  <a:pt x="6191" y="12192"/>
                </a:lnTo>
                <a:lnTo>
                  <a:pt x="15335" y="3048"/>
                </a:lnTo>
                <a:lnTo>
                  <a:pt x="24479" y="0"/>
                </a:lnTo>
                <a:lnTo>
                  <a:pt x="42767" y="0"/>
                </a:lnTo>
                <a:lnTo>
                  <a:pt x="45815" y="1524"/>
                </a:lnTo>
                <a:lnTo>
                  <a:pt x="48863" y="1524"/>
                </a:lnTo>
                <a:lnTo>
                  <a:pt x="51911" y="3048"/>
                </a:lnTo>
                <a:lnTo>
                  <a:pt x="51911" y="9144"/>
                </a:lnTo>
                <a:lnTo>
                  <a:pt x="27527" y="9144"/>
                </a:lnTo>
                <a:lnTo>
                  <a:pt x="26003" y="10668"/>
                </a:lnTo>
                <a:lnTo>
                  <a:pt x="19907" y="13716"/>
                </a:lnTo>
                <a:lnTo>
                  <a:pt x="18383" y="15240"/>
                </a:lnTo>
                <a:lnTo>
                  <a:pt x="16859" y="18288"/>
                </a:lnTo>
                <a:lnTo>
                  <a:pt x="15335" y="19812"/>
                </a:lnTo>
                <a:lnTo>
                  <a:pt x="12287" y="25908"/>
                </a:lnTo>
                <a:lnTo>
                  <a:pt x="12299" y="41195"/>
                </a:lnTo>
                <a:lnTo>
                  <a:pt x="13811" y="47244"/>
                </a:lnTo>
                <a:lnTo>
                  <a:pt x="21431" y="54864"/>
                </a:lnTo>
                <a:lnTo>
                  <a:pt x="27527" y="56388"/>
                </a:lnTo>
                <a:lnTo>
                  <a:pt x="51911" y="56388"/>
                </a:lnTo>
                <a:lnTo>
                  <a:pt x="51911" y="64008"/>
                </a:lnTo>
                <a:lnTo>
                  <a:pt x="48863" y="64008"/>
                </a:lnTo>
                <a:lnTo>
                  <a:pt x="45815" y="65532"/>
                </a:lnTo>
                <a:lnTo>
                  <a:pt x="42767" y="65532"/>
                </a:lnTo>
                <a:lnTo>
                  <a:pt x="39719" y="67056"/>
                </a:lnTo>
                <a:close/>
              </a:path>
              <a:path w="52069" h="67310">
                <a:moveTo>
                  <a:pt x="51911" y="13716"/>
                </a:moveTo>
                <a:lnTo>
                  <a:pt x="45815" y="10668"/>
                </a:lnTo>
                <a:lnTo>
                  <a:pt x="42767" y="10668"/>
                </a:lnTo>
                <a:lnTo>
                  <a:pt x="39719" y="9144"/>
                </a:lnTo>
                <a:lnTo>
                  <a:pt x="51911" y="9144"/>
                </a:lnTo>
                <a:lnTo>
                  <a:pt x="51911" y="13716"/>
                </a:lnTo>
                <a:close/>
              </a:path>
              <a:path w="52069" h="67310">
                <a:moveTo>
                  <a:pt x="51911" y="56388"/>
                </a:moveTo>
                <a:lnTo>
                  <a:pt x="42767" y="56388"/>
                </a:lnTo>
                <a:lnTo>
                  <a:pt x="45815" y="54864"/>
                </a:lnTo>
                <a:lnTo>
                  <a:pt x="48863" y="54864"/>
                </a:lnTo>
                <a:lnTo>
                  <a:pt x="51911" y="53340"/>
                </a:lnTo>
                <a:lnTo>
                  <a:pt x="51911" y="563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1081850" y="5586126"/>
            <a:ext cx="52069" cy="67310"/>
          </a:xfrm>
          <a:custGeom>
            <a:avLst/>
            <a:gdLst/>
            <a:ahLst/>
            <a:cxnLst/>
            <a:rect l="l" t="t" r="r" b="b"/>
            <a:pathLst>
              <a:path w="52069" h="67310">
                <a:moveTo>
                  <a:pt x="39719" y="67056"/>
                </a:moveTo>
                <a:lnTo>
                  <a:pt x="22955" y="67056"/>
                </a:lnTo>
                <a:lnTo>
                  <a:pt x="13811" y="64008"/>
                </a:lnTo>
                <a:lnTo>
                  <a:pt x="9239" y="57912"/>
                </a:lnTo>
                <a:lnTo>
                  <a:pt x="5223" y="53673"/>
                </a:lnTo>
                <a:lnTo>
                  <a:pt x="2333" y="48006"/>
                </a:lnTo>
                <a:lnTo>
                  <a:pt x="582" y="41148"/>
                </a:lnTo>
                <a:lnTo>
                  <a:pt x="0" y="33528"/>
                </a:lnTo>
                <a:lnTo>
                  <a:pt x="0" y="28956"/>
                </a:lnTo>
                <a:lnTo>
                  <a:pt x="1524" y="24384"/>
                </a:lnTo>
                <a:lnTo>
                  <a:pt x="3143" y="19812"/>
                </a:lnTo>
                <a:lnTo>
                  <a:pt x="4667" y="15240"/>
                </a:lnTo>
                <a:lnTo>
                  <a:pt x="6191" y="12192"/>
                </a:lnTo>
                <a:lnTo>
                  <a:pt x="15335" y="3048"/>
                </a:lnTo>
                <a:lnTo>
                  <a:pt x="24479" y="0"/>
                </a:lnTo>
                <a:lnTo>
                  <a:pt x="42767" y="0"/>
                </a:lnTo>
                <a:lnTo>
                  <a:pt x="45815" y="1524"/>
                </a:lnTo>
                <a:lnTo>
                  <a:pt x="48863" y="1524"/>
                </a:lnTo>
                <a:lnTo>
                  <a:pt x="51911" y="3048"/>
                </a:lnTo>
                <a:lnTo>
                  <a:pt x="51911" y="9144"/>
                </a:lnTo>
                <a:lnTo>
                  <a:pt x="27527" y="9144"/>
                </a:lnTo>
                <a:lnTo>
                  <a:pt x="26003" y="10668"/>
                </a:lnTo>
                <a:lnTo>
                  <a:pt x="19907" y="13716"/>
                </a:lnTo>
                <a:lnTo>
                  <a:pt x="18383" y="15240"/>
                </a:lnTo>
                <a:lnTo>
                  <a:pt x="16859" y="18288"/>
                </a:lnTo>
                <a:lnTo>
                  <a:pt x="15335" y="19812"/>
                </a:lnTo>
                <a:lnTo>
                  <a:pt x="12287" y="25908"/>
                </a:lnTo>
                <a:lnTo>
                  <a:pt x="12299" y="41195"/>
                </a:lnTo>
                <a:lnTo>
                  <a:pt x="13811" y="47244"/>
                </a:lnTo>
                <a:lnTo>
                  <a:pt x="21431" y="54864"/>
                </a:lnTo>
                <a:lnTo>
                  <a:pt x="27527" y="56388"/>
                </a:lnTo>
                <a:lnTo>
                  <a:pt x="51911" y="56388"/>
                </a:lnTo>
                <a:lnTo>
                  <a:pt x="51911" y="64008"/>
                </a:lnTo>
                <a:lnTo>
                  <a:pt x="48863" y="64008"/>
                </a:lnTo>
                <a:lnTo>
                  <a:pt x="45815" y="65532"/>
                </a:lnTo>
                <a:lnTo>
                  <a:pt x="42767" y="65532"/>
                </a:lnTo>
                <a:lnTo>
                  <a:pt x="39719" y="67056"/>
                </a:lnTo>
                <a:close/>
              </a:path>
              <a:path w="52069" h="67310">
                <a:moveTo>
                  <a:pt x="51911" y="13716"/>
                </a:moveTo>
                <a:lnTo>
                  <a:pt x="45815" y="10668"/>
                </a:lnTo>
                <a:lnTo>
                  <a:pt x="42767" y="10668"/>
                </a:lnTo>
                <a:lnTo>
                  <a:pt x="39719" y="9144"/>
                </a:lnTo>
                <a:lnTo>
                  <a:pt x="51911" y="9144"/>
                </a:lnTo>
                <a:lnTo>
                  <a:pt x="51911" y="13716"/>
                </a:lnTo>
                <a:close/>
              </a:path>
              <a:path w="52069" h="67310">
                <a:moveTo>
                  <a:pt x="51911" y="56388"/>
                </a:moveTo>
                <a:lnTo>
                  <a:pt x="42767" y="56388"/>
                </a:lnTo>
                <a:lnTo>
                  <a:pt x="45815" y="54864"/>
                </a:lnTo>
                <a:lnTo>
                  <a:pt x="48863" y="54864"/>
                </a:lnTo>
                <a:lnTo>
                  <a:pt x="51911" y="53340"/>
                </a:lnTo>
                <a:lnTo>
                  <a:pt x="51911" y="563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2543747" y="5566219"/>
            <a:ext cx="62865" cy="86996"/>
          </a:xfrm>
          <a:custGeom>
            <a:avLst/>
            <a:gdLst/>
            <a:ahLst/>
            <a:cxnLst/>
            <a:rect l="l" t="t" r="r" b="b"/>
            <a:pathLst>
              <a:path w="62864" h="86995">
                <a:moveTo>
                  <a:pt x="36671" y="86963"/>
                </a:moveTo>
                <a:lnTo>
                  <a:pt x="25908" y="86963"/>
                </a:lnTo>
                <a:lnTo>
                  <a:pt x="21336" y="85439"/>
                </a:lnTo>
                <a:lnTo>
                  <a:pt x="18288" y="83915"/>
                </a:lnTo>
                <a:lnTo>
                  <a:pt x="13716" y="82391"/>
                </a:lnTo>
                <a:lnTo>
                  <a:pt x="10668" y="79343"/>
                </a:lnTo>
                <a:lnTo>
                  <a:pt x="9144" y="76295"/>
                </a:lnTo>
                <a:lnTo>
                  <a:pt x="6096" y="73247"/>
                </a:lnTo>
                <a:lnTo>
                  <a:pt x="4572" y="68675"/>
                </a:lnTo>
                <a:lnTo>
                  <a:pt x="3048" y="62579"/>
                </a:lnTo>
                <a:lnTo>
                  <a:pt x="1524" y="58007"/>
                </a:lnTo>
                <a:lnTo>
                  <a:pt x="0" y="50387"/>
                </a:lnTo>
                <a:lnTo>
                  <a:pt x="0" y="36671"/>
                </a:lnTo>
                <a:lnTo>
                  <a:pt x="1524" y="30575"/>
                </a:lnTo>
                <a:lnTo>
                  <a:pt x="3048" y="26003"/>
                </a:lnTo>
                <a:lnTo>
                  <a:pt x="3048" y="19907"/>
                </a:lnTo>
                <a:lnTo>
                  <a:pt x="6096" y="15335"/>
                </a:lnTo>
                <a:lnTo>
                  <a:pt x="7620" y="12287"/>
                </a:lnTo>
                <a:lnTo>
                  <a:pt x="10668" y="7620"/>
                </a:lnTo>
                <a:lnTo>
                  <a:pt x="13716" y="4572"/>
                </a:lnTo>
                <a:lnTo>
                  <a:pt x="18288" y="3048"/>
                </a:lnTo>
                <a:lnTo>
                  <a:pt x="21336" y="0"/>
                </a:lnTo>
                <a:lnTo>
                  <a:pt x="41243" y="0"/>
                </a:lnTo>
                <a:lnTo>
                  <a:pt x="44291" y="1524"/>
                </a:lnTo>
                <a:lnTo>
                  <a:pt x="48863" y="3048"/>
                </a:lnTo>
                <a:lnTo>
                  <a:pt x="51911" y="6096"/>
                </a:lnTo>
                <a:lnTo>
                  <a:pt x="52927" y="9144"/>
                </a:lnTo>
                <a:lnTo>
                  <a:pt x="25908" y="9144"/>
                </a:lnTo>
                <a:lnTo>
                  <a:pt x="22860" y="10668"/>
                </a:lnTo>
                <a:lnTo>
                  <a:pt x="21336" y="12287"/>
                </a:lnTo>
                <a:lnTo>
                  <a:pt x="18288" y="15335"/>
                </a:lnTo>
                <a:lnTo>
                  <a:pt x="16764" y="18383"/>
                </a:lnTo>
                <a:lnTo>
                  <a:pt x="15240" y="19907"/>
                </a:lnTo>
                <a:lnTo>
                  <a:pt x="13716" y="24479"/>
                </a:lnTo>
                <a:lnTo>
                  <a:pt x="13716" y="29051"/>
                </a:lnTo>
                <a:lnTo>
                  <a:pt x="12192" y="32099"/>
                </a:lnTo>
                <a:lnTo>
                  <a:pt x="12192" y="50387"/>
                </a:lnTo>
                <a:lnTo>
                  <a:pt x="28815" y="50387"/>
                </a:lnTo>
                <a:lnTo>
                  <a:pt x="13716" y="61055"/>
                </a:lnTo>
                <a:lnTo>
                  <a:pt x="15240" y="64103"/>
                </a:lnTo>
                <a:lnTo>
                  <a:pt x="15240" y="65627"/>
                </a:lnTo>
                <a:lnTo>
                  <a:pt x="16764" y="68675"/>
                </a:lnTo>
                <a:lnTo>
                  <a:pt x="18288" y="70199"/>
                </a:lnTo>
                <a:lnTo>
                  <a:pt x="18288" y="71723"/>
                </a:lnTo>
                <a:lnTo>
                  <a:pt x="21336" y="74771"/>
                </a:lnTo>
                <a:lnTo>
                  <a:pt x="22860" y="74771"/>
                </a:lnTo>
                <a:lnTo>
                  <a:pt x="24384" y="76295"/>
                </a:lnTo>
                <a:lnTo>
                  <a:pt x="27432" y="76295"/>
                </a:lnTo>
                <a:lnTo>
                  <a:pt x="28956" y="77819"/>
                </a:lnTo>
                <a:lnTo>
                  <a:pt x="52927" y="77819"/>
                </a:lnTo>
                <a:lnTo>
                  <a:pt x="51911" y="79343"/>
                </a:lnTo>
                <a:lnTo>
                  <a:pt x="48863" y="82391"/>
                </a:lnTo>
                <a:lnTo>
                  <a:pt x="44291" y="83915"/>
                </a:lnTo>
                <a:lnTo>
                  <a:pt x="41243" y="85439"/>
                </a:lnTo>
                <a:lnTo>
                  <a:pt x="36671" y="86963"/>
                </a:lnTo>
                <a:close/>
              </a:path>
              <a:path w="62864" h="86995">
                <a:moveTo>
                  <a:pt x="28815" y="50387"/>
                </a:moveTo>
                <a:lnTo>
                  <a:pt x="12192" y="50387"/>
                </a:lnTo>
                <a:lnTo>
                  <a:pt x="48863" y="24479"/>
                </a:lnTo>
                <a:lnTo>
                  <a:pt x="47339" y="21431"/>
                </a:lnTo>
                <a:lnTo>
                  <a:pt x="47339" y="19907"/>
                </a:lnTo>
                <a:lnTo>
                  <a:pt x="42767" y="15335"/>
                </a:lnTo>
                <a:lnTo>
                  <a:pt x="42767" y="13811"/>
                </a:lnTo>
                <a:lnTo>
                  <a:pt x="41243" y="12287"/>
                </a:lnTo>
                <a:lnTo>
                  <a:pt x="39719" y="10668"/>
                </a:lnTo>
                <a:lnTo>
                  <a:pt x="36671" y="10668"/>
                </a:lnTo>
                <a:lnTo>
                  <a:pt x="35052" y="9144"/>
                </a:lnTo>
                <a:lnTo>
                  <a:pt x="52927" y="9144"/>
                </a:lnTo>
                <a:lnTo>
                  <a:pt x="53435" y="10668"/>
                </a:lnTo>
                <a:lnTo>
                  <a:pt x="56483" y="13811"/>
                </a:lnTo>
                <a:lnTo>
                  <a:pt x="59531" y="22955"/>
                </a:lnTo>
                <a:lnTo>
                  <a:pt x="62579" y="35147"/>
                </a:lnTo>
                <a:lnTo>
                  <a:pt x="50387" y="35147"/>
                </a:lnTo>
                <a:lnTo>
                  <a:pt x="28815" y="50387"/>
                </a:lnTo>
                <a:close/>
              </a:path>
              <a:path w="62864" h="86995">
                <a:moveTo>
                  <a:pt x="52927" y="77819"/>
                </a:moveTo>
                <a:lnTo>
                  <a:pt x="33528" y="77819"/>
                </a:lnTo>
                <a:lnTo>
                  <a:pt x="36671" y="76295"/>
                </a:lnTo>
                <a:lnTo>
                  <a:pt x="39719" y="74771"/>
                </a:lnTo>
                <a:lnTo>
                  <a:pt x="41243" y="73247"/>
                </a:lnTo>
                <a:lnTo>
                  <a:pt x="44291" y="71723"/>
                </a:lnTo>
                <a:lnTo>
                  <a:pt x="48863" y="62579"/>
                </a:lnTo>
                <a:lnTo>
                  <a:pt x="48863" y="58007"/>
                </a:lnTo>
                <a:lnTo>
                  <a:pt x="50387" y="53435"/>
                </a:lnTo>
                <a:lnTo>
                  <a:pt x="50387" y="35147"/>
                </a:lnTo>
                <a:lnTo>
                  <a:pt x="62579" y="35147"/>
                </a:lnTo>
                <a:lnTo>
                  <a:pt x="62579" y="50387"/>
                </a:lnTo>
                <a:lnTo>
                  <a:pt x="61055" y="56483"/>
                </a:lnTo>
                <a:lnTo>
                  <a:pt x="61055" y="61055"/>
                </a:lnTo>
                <a:lnTo>
                  <a:pt x="59531" y="67151"/>
                </a:lnTo>
                <a:lnTo>
                  <a:pt x="56483" y="71723"/>
                </a:lnTo>
                <a:lnTo>
                  <a:pt x="54959" y="74771"/>
                </a:lnTo>
                <a:lnTo>
                  <a:pt x="52927" y="778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2543747" y="5727954"/>
            <a:ext cx="62865" cy="86996"/>
          </a:xfrm>
          <a:custGeom>
            <a:avLst/>
            <a:gdLst/>
            <a:ahLst/>
            <a:cxnLst/>
            <a:rect l="l" t="t" r="r" b="b"/>
            <a:pathLst>
              <a:path w="62864" h="86995">
                <a:moveTo>
                  <a:pt x="41243" y="86963"/>
                </a:moveTo>
                <a:lnTo>
                  <a:pt x="21336" y="86963"/>
                </a:lnTo>
                <a:lnTo>
                  <a:pt x="18288" y="85439"/>
                </a:lnTo>
                <a:lnTo>
                  <a:pt x="13716" y="83915"/>
                </a:lnTo>
                <a:lnTo>
                  <a:pt x="10668" y="80867"/>
                </a:lnTo>
                <a:lnTo>
                  <a:pt x="9144" y="76295"/>
                </a:lnTo>
                <a:lnTo>
                  <a:pt x="6096" y="73247"/>
                </a:lnTo>
                <a:lnTo>
                  <a:pt x="4572" y="68675"/>
                </a:lnTo>
                <a:lnTo>
                  <a:pt x="3048" y="62579"/>
                </a:lnTo>
                <a:lnTo>
                  <a:pt x="1524" y="58007"/>
                </a:lnTo>
                <a:lnTo>
                  <a:pt x="0" y="51911"/>
                </a:lnTo>
                <a:lnTo>
                  <a:pt x="0" y="36576"/>
                </a:lnTo>
                <a:lnTo>
                  <a:pt x="1524" y="30480"/>
                </a:lnTo>
                <a:lnTo>
                  <a:pt x="3048" y="25908"/>
                </a:lnTo>
                <a:lnTo>
                  <a:pt x="3048" y="19812"/>
                </a:lnTo>
                <a:lnTo>
                  <a:pt x="6096" y="15240"/>
                </a:lnTo>
                <a:lnTo>
                  <a:pt x="7620" y="12192"/>
                </a:lnTo>
                <a:lnTo>
                  <a:pt x="10668" y="7620"/>
                </a:lnTo>
                <a:lnTo>
                  <a:pt x="13716" y="4572"/>
                </a:lnTo>
                <a:lnTo>
                  <a:pt x="18288" y="3048"/>
                </a:lnTo>
                <a:lnTo>
                  <a:pt x="21336" y="1524"/>
                </a:lnTo>
                <a:lnTo>
                  <a:pt x="25908" y="0"/>
                </a:lnTo>
                <a:lnTo>
                  <a:pt x="41243" y="0"/>
                </a:lnTo>
                <a:lnTo>
                  <a:pt x="44291" y="3048"/>
                </a:lnTo>
                <a:lnTo>
                  <a:pt x="48863" y="4572"/>
                </a:lnTo>
                <a:lnTo>
                  <a:pt x="51911" y="6096"/>
                </a:lnTo>
                <a:lnTo>
                  <a:pt x="52927" y="9144"/>
                </a:lnTo>
                <a:lnTo>
                  <a:pt x="28956" y="9144"/>
                </a:lnTo>
                <a:lnTo>
                  <a:pt x="22860" y="12192"/>
                </a:lnTo>
                <a:lnTo>
                  <a:pt x="21336" y="13716"/>
                </a:lnTo>
                <a:lnTo>
                  <a:pt x="18288" y="15240"/>
                </a:lnTo>
                <a:lnTo>
                  <a:pt x="13716" y="24384"/>
                </a:lnTo>
                <a:lnTo>
                  <a:pt x="13716" y="28956"/>
                </a:lnTo>
                <a:lnTo>
                  <a:pt x="12192" y="33528"/>
                </a:lnTo>
                <a:lnTo>
                  <a:pt x="12192" y="51911"/>
                </a:lnTo>
                <a:lnTo>
                  <a:pt x="27927" y="51911"/>
                </a:lnTo>
                <a:lnTo>
                  <a:pt x="13716" y="62579"/>
                </a:lnTo>
                <a:lnTo>
                  <a:pt x="15240" y="64103"/>
                </a:lnTo>
                <a:lnTo>
                  <a:pt x="15240" y="67151"/>
                </a:lnTo>
                <a:lnTo>
                  <a:pt x="18288" y="70199"/>
                </a:lnTo>
                <a:lnTo>
                  <a:pt x="18288" y="71723"/>
                </a:lnTo>
                <a:lnTo>
                  <a:pt x="22860" y="76295"/>
                </a:lnTo>
                <a:lnTo>
                  <a:pt x="24384" y="76295"/>
                </a:lnTo>
                <a:lnTo>
                  <a:pt x="27432" y="77819"/>
                </a:lnTo>
                <a:lnTo>
                  <a:pt x="52927" y="77819"/>
                </a:lnTo>
                <a:lnTo>
                  <a:pt x="51911" y="79343"/>
                </a:lnTo>
                <a:lnTo>
                  <a:pt x="48863" y="82391"/>
                </a:lnTo>
                <a:lnTo>
                  <a:pt x="44291" y="83915"/>
                </a:lnTo>
                <a:lnTo>
                  <a:pt x="41243" y="86963"/>
                </a:lnTo>
                <a:close/>
              </a:path>
              <a:path w="62864" h="86995">
                <a:moveTo>
                  <a:pt x="27927" y="51911"/>
                </a:moveTo>
                <a:lnTo>
                  <a:pt x="12192" y="51911"/>
                </a:lnTo>
                <a:lnTo>
                  <a:pt x="48863" y="24384"/>
                </a:lnTo>
                <a:lnTo>
                  <a:pt x="47339" y="22860"/>
                </a:lnTo>
                <a:lnTo>
                  <a:pt x="47339" y="19812"/>
                </a:lnTo>
                <a:lnTo>
                  <a:pt x="42767" y="15240"/>
                </a:lnTo>
                <a:lnTo>
                  <a:pt x="42767" y="13716"/>
                </a:lnTo>
                <a:lnTo>
                  <a:pt x="39719" y="10668"/>
                </a:lnTo>
                <a:lnTo>
                  <a:pt x="35052" y="10668"/>
                </a:lnTo>
                <a:lnTo>
                  <a:pt x="33528" y="9144"/>
                </a:lnTo>
                <a:lnTo>
                  <a:pt x="52927" y="9144"/>
                </a:lnTo>
                <a:lnTo>
                  <a:pt x="53435" y="10668"/>
                </a:lnTo>
                <a:lnTo>
                  <a:pt x="56483" y="13716"/>
                </a:lnTo>
                <a:lnTo>
                  <a:pt x="58007" y="18288"/>
                </a:lnTo>
                <a:lnTo>
                  <a:pt x="59531" y="24384"/>
                </a:lnTo>
                <a:lnTo>
                  <a:pt x="61055" y="28956"/>
                </a:lnTo>
                <a:lnTo>
                  <a:pt x="62274" y="35052"/>
                </a:lnTo>
                <a:lnTo>
                  <a:pt x="50387" y="35052"/>
                </a:lnTo>
                <a:lnTo>
                  <a:pt x="27927" y="51911"/>
                </a:lnTo>
                <a:close/>
              </a:path>
              <a:path w="62864" h="86995">
                <a:moveTo>
                  <a:pt x="52927" y="77819"/>
                </a:moveTo>
                <a:lnTo>
                  <a:pt x="33528" y="77819"/>
                </a:lnTo>
                <a:lnTo>
                  <a:pt x="36671" y="76295"/>
                </a:lnTo>
                <a:lnTo>
                  <a:pt x="39719" y="76295"/>
                </a:lnTo>
                <a:lnTo>
                  <a:pt x="44291" y="71723"/>
                </a:lnTo>
                <a:lnTo>
                  <a:pt x="48863" y="62579"/>
                </a:lnTo>
                <a:lnTo>
                  <a:pt x="48863" y="58007"/>
                </a:lnTo>
                <a:lnTo>
                  <a:pt x="50387" y="54959"/>
                </a:lnTo>
                <a:lnTo>
                  <a:pt x="50387" y="35052"/>
                </a:lnTo>
                <a:lnTo>
                  <a:pt x="62274" y="35052"/>
                </a:lnTo>
                <a:lnTo>
                  <a:pt x="62579" y="36576"/>
                </a:lnTo>
                <a:lnTo>
                  <a:pt x="62579" y="50387"/>
                </a:lnTo>
                <a:lnTo>
                  <a:pt x="61055" y="56483"/>
                </a:lnTo>
                <a:lnTo>
                  <a:pt x="61055" y="61055"/>
                </a:lnTo>
                <a:lnTo>
                  <a:pt x="59531" y="67151"/>
                </a:lnTo>
                <a:lnTo>
                  <a:pt x="56483" y="71723"/>
                </a:lnTo>
                <a:lnTo>
                  <a:pt x="54959" y="74771"/>
                </a:lnTo>
                <a:lnTo>
                  <a:pt x="52927" y="778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572262" y="5909501"/>
            <a:ext cx="53340" cy="67310"/>
          </a:xfrm>
          <a:custGeom>
            <a:avLst/>
            <a:gdLst/>
            <a:ahLst/>
            <a:cxnLst/>
            <a:rect l="l" t="t" r="r" b="b"/>
            <a:pathLst>
              <a:path w="53340" h="67310">
                <a:moveTo>
                  <a:pt x="21336" y="13716"/>
                </a:moveTo>
                <a:lnTo>
                  <a:pt x="10668" y="13716"/>
                </a:lnTo>
                <a:lnTo>
                  <a:pt x="13716" y="9144"/>
                </a:lnTo>
                <a:lnTo>
                  <a:pt x="18288" y="6096"/>
                </a:lnTo>
                <a:lnTo>
                  <a:pt x="21336" y="3048"/>
                </a:lnTo>
                <a:lnTo>
                  <a:pt x="25908" y="1524"/>
                </a:lnTo>
                <a:lnTo>
                  <a:pt x="28956" y="0"/>
                </a:lnTo>
                <a:lnTo>
                  <a:pt x="39624" y="0"/>
                </a:lnTo>
                <a:lnTo>
                  <a:pt x="48768" y="6096"/>
                </a:lnTo>
                <a:lnTo>
                  <a:pt x="51816" y="10668"/>
                </a:lnTo>
                <a:lnTo>
                  <a:pt x="25908" y="10668"/>
                </a:lnTo>
                <a:lnTo>
                  <a:pt x="24384" y="12192"/>
                </a:lnTo>
                <a:lnTo>
                  <a:pt x="21336" y="13716"/>
                </a:lnTo>
                <a:close/>
              </a:path>
              <a:path w="53340" h="67310">
                <a:moveTo>
                  <a:pt x="10668" y="67151"/>
                </a:moveTo>
                <a:lnTo>
                  <a:pt x="0" y="67151"/>
                </a:lnTo>
                <a:lnTo>
                  <a:pt x="0" y="1524"/>
                </a:lnTo>
                <a:lnTo>
                  <a:pt x="9144" y="1524"/>
                </a:lnTo>
                <a:lnTo>
                  <a:pt x="10668" y="13716"/>
                </a:lnTo>
                <a:lnTo>
                  <a:pt x="21336" y="13716"/>
                </a:lnTo>
                <a:lnTo>
                  <a:pt x="10668" y="24384"/>
                </a:lnTo>
                <a:lnTo>
                  <a:pt x="10668" y="67151"/>
                </a:lnTo>
                <a:close/>
              </a:path>
              <a:path w="53340" h="67310">
                <a:moveTo>
                  <a:pt x="53340" y="25908"/>
                </a:moveTo>
                <a:lnTo>
                  <a:pt x="41148" y="25908"/>
                </a:lnTo>
                <a:lnTo>
                  <a:pt x="42672" y="21336"/>
                </a:lnTo>
                <a:lnTo>
                  <a:pt x="41148" y="16764"/>
                </a:lnTo>
                <a:lnTo>
                  <a:pt x="38100" y="10668"/>
                </a:lnTo>
                <a:lnTo>
                  <a:pt x="51816" y="10668"/>
                </a:lnTo>
                <a:lnTo>
                  <a:pt x="53340" y="18288"/>
                </a:lnTo>
                <a:lnTo>
                  <a:pt x="53340" y="259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639413" y="5909500"/>
            <a:ext cx="58419" cy="69216"/>
          </a:xfrm>
          <a:custGeom>
            <a:avLst/>
            <a:gdLst/>
            <a:ahLst/>
            <a:cxnLst/>
            <a:rect l="l" t="t" r="r" b="b"/>
            <a:pathLst>
              <a:path w="58420" h="69214">
                <a:moveTo>
                  <a:pt x="36576" y="68675"/>
                </a:moveTo>
                <a:lnTo>
                  <a:pt x="25908" y="68675"/>
                </a:lnTo>
                <a:lnTo>
                  <a:pt x="21336" y="67151"/>
                </a:lnTo>
                <a:lnTo>
                  <a:pt x="18288" y="65627"/>
                </a:lnTo>
                <a:lnTo>
                  <a:pt x="13716" y="64008"/>
                </a:lnTo>
                <a:lnTo>
                  <a:pt x="10668" y="62484"/>
                </a:lnTo>
                <a:lnTo>
                  <a:pt x="4572" y="56388"/>
                </a:lnTo>
                <a:lnTo>
                  <a:pt x="3048" y="53340"/>
                </a:lnTo>
                <a:lnTo>
                  <a:pt x="1524" y="48768"/>
                </a:lnTo>
                <a:lnTo>
                  <a:pt x="1524" y="44196"/>
                </a:lnTo>
                <a:lnTo>
                  <a:pt x="0" y="39624"/>
                </a:lnTo>
                <a:lnTo>
                  <a:pt x="0" y="28956"/>
                </a:lnTo>
                <a:lnTo>
                  <a:pt x="1524" y="25908"/>
                </a:lnTo>
                <a:lnTo>
                  <a:pt x="1524" y="21336"/>
                </a:lnTo>
                <a:lnTo>
                  <a:pt x="3048" y="16764"/>
                </a:lnTo>
                <a:lnTo>
                  <a:pt x="6096" y="13716"/>
                </a:lnTo>
                <a:lnTo>
                  <a:pt x="7620" y="10668"/>
                </a:lnTo>
                <a:lnTo>
                  <a:pt x="13716" y="4572"/>
                </a:lnTo>
                <a:lnTo>
                  <a:pt x="16764" y="3048"/>
                </a:lnTo>
                <a:lnTo>
                  <a:pt x="25908" y="0"/>
                </a:lnTo>
                <a:lnTo>
                  <a:pt x="35052" y="0"/>
                </a:lnTo>
                <a:lnTo>
                  <a:pt x="38100" y="1524"/>
                </a:lnTo>
                <a:lnTo>
                  <a:pt x="42672" y="3048"/>
                </a:lnTo>
                <a:lnTo>
                  <a:pt x="45720" y="3048"/>
                </a:lnTo>
                <a:lnTo>
                  <a:pt x="48768" y="6096"/>
                </a:lnTo>
                <a:lnTo>
                  <a:pt x="50292" y="9144"/>
                </a:lnTo>
                <a:lnTo>
                  <a:pt x="24384" y="9144"/>
                </a:lnTo>
                <a:lnTo>
                  <a:pt x="21336" y="12192"/>
                </a:lnTo>
                <a:lnTo>
                  <a:pt x="18288" y="13716"/>
                </a:lnTo>
                <a:lnTo>
                  <a:pt x="15240" y="16764"/>
                </a:lnTo>
                <a:lnTo>
                  <a:pt x="15240" y="18288"/>
                </a:lnTo>
                <a:lnTo>
                  <a:pt x="13716" y="21336"/>
                </a:lnTo>
                <a:lnTo>
                  <a:pt x="12192" y="22860"/>
                </a:lnTo>
                <a:lnTo>
                  <a:pt x="12192" y="28956"/>
                </a:lnTo>
                <a:lnTo>
                  <a:pt x="57912" y="28956"/>
                </a:lnTo>
                <a:lnTo>
                  <a:pt x="57912" y="38100"/>
                </a:lnTo>
                <a:lnTo>
                  <a:pt x="12192" y="38100"/>
                </a:lnTo>
                <a:lnTo>
                  <a:pt x="12192" y="44196"/>
                </a:lnTo>
                <a:lnTo>
                  <a:pt x="13716" y="50292"/>
                </a:lnTo>
                <a:lnTo>
                  <a:pt x="18288" y="53340"/>
                </a:lnTo>
                <a:lnTo>
                  <a:pt x="21336" y="56388"/>
                </a:lnTo>
                <a:lnTo>
                  <a:pt x="27432" y="57912"/>
                </a:lnTo>
                <a:lnTo>
                  <a:pt x="54864" y="57912"/>
                </a:lnTo>
                <a:lnTo>
                  <a:pt x="54864" y="65627"/>
                </a:lnTo>
                <a:lnTo>
                  <a:pt x="51816" y="65627"/>
                </a:lnTo>
                <a:lnTo>
                  <a:pt x="48768" y="67151"/>
                </a:lnTo>
                <a:lnTo>
                  <a:pt x="41148" y="67151"/>
                </a:lnTo>
                <a:lnTo>
                  <a:pt x="36576" y="68675"/>
                </a:lnTo>
                <a:close/>
              </a:path>
              <a:path w="58420" h="69214">
                <a:moveTo>
                  <a:pt x="57912" y="28956"/>
                </a:moveTo>
                <a:lnTo>
                  <a:pt x="47244" y="28956"/>
                </a:lnTo>
                <a:lnTo>
                  <a:pt x="47244" y="25908"/>
                </a:lnTo>
                <a:lnTo>
                  <a:pt x="45720" y="22860"/>
                </a:lnTo>
                <a:lnTo>
                  <a:pt x="45720" y="21336"/>
                </a:lnTo>
                <a:lnTo>
                  <a:pt x="44196" y="18288"/>
                </a:lnTo>
                <a:lnTo>
                  <a:pt x="44196" y="16764"/>
                </a:lnTo>
                <a:lnTo>
                  <a:pt x="39624" y="12192"/>
                </a:lnTo>
                <a:lnTo>
                  <a:pt x="36576" y="10668"/>
                </a:lnTo>
                <a:lnTo>
                  <a:pt x="35052" y="9144"/>
                </a:lnTo>
                <a:lnTo>
                  <a:pt x="50292" y="9144"/>
                </a:lnTo>
                <a:lnTo>
                  <a:pt x="53340" y="10668"/>
                </a:lnTo>
                <a:lnTo>
                  <a:pt x="54864" y="13716"/>
                </a:lnTo>
                <a:lnTo>
                  <a:pt x="56388" y="18288"/>
                </a:lnTo>
                <a:lnTo>
                  <a:pt x="57912" y="21336"/>
                </a:lnTo>
                <a:lnTo>
                  <a:pt x="57912" y="28956"/>
                </a:lnTo>
                <a:close/>
              </a:path>
              <a:path w="58420" h="69214">
                <a:moveTo>
                  <a:pt x="54864" y="57912"/>
                </a:moveTo>
                <a:lnTo>
                  <a:pt x="47244" y="57912"/>
                </a:lnTo>
                <a:lnTo>
                  <a:pt x="48768" y="56388"/>
                </a:lnTo>
                <a:lnTo>
                  <a:pt x="54864" y="56388"/>
                </a:lnTo>
                <a:lnTo>
                  <a:pt x="54864" y="579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709518" y="5911025"/>
            <a:ext cx="64135" cy="66039"/>
          </a:xfrm>
          <a:custGeom>
            <a:avLst/>
            <a:gdLst/>
            <a:ahLst/>
            <a:cxnLst/>
            <a:rect l="l" t="t" r="r" b="b"/>
            <a:pathLst>
              <a:path w="64134" h="66039">
                <a:moveTo>
                  <a:pt x="38100" y="65532"/>
                </a:moveTo>
                <a:lnTo>
                  <a:pt x="25908" y="65532"/>
                </a:lnTo>
                <a:lnTo>
                  <a:pt x="0" y="0"/>
                </a:lnTo>
                <a:lnTo>
                  <a:pt x="12192" y="0"/>
                </a:lnTo>
                <a:lnTo>
                  <a:pt x="28956" y="42672"/>
                </a:lnTo>
                <a:lnTo>
                  <a:pt x="32004" y="53340"/>
                </a:lnTo>
                <a:lnTo>
                  <a:pt x="42920" y="53340"/>
                </a:lnTo>
                <a:lnTo>
                  <a:pt x="38100" y="65532"/>
                </a:lnTo>
                <a:close/>
              </a:path>
              <a:path w="64134" h="66039">
                <a:moveTo>
                  <a:pt x="42920" y="53340"/>
                </a:moveTo>
                <a:lnTo>
                  <a:pt x="32004" y="53340"/>
                </a:lnTo>
                <a:lnTo>
                  <a:pt x="36576" y="42672"/>
                </a:lnTo>
                <a:lnTo>
                  <a:pt x="51816" y="0"/>
                </a:lnTo>
                <a:lnTo>
                  <a:pt x="64008" y="0"/>
                </a:lnTo>
                <a:lnTo>
                  <a:pt x="42920" y="5334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784288" y="5909500"/>
            <a:ext cx="61594" cy="69216"/>
          </a:xfrm>
          <a:custGeom>
            <a:avLst/>
            <a:gdLst/>
            <a:ahLst/>
            <a:cxnLst/>
            <a:rect l="l" t="t" r="r" b="b"/>
            <a:pathLst>
              <a:path w="61594" h="69214">
                <a:moveTo>
                  <a:pt x="35147" y="68675"/>
                </a:moveTo>
                <a:lnTo>
                  <a:pt x="26003" y="68675"/>
                </a:lnTo>
                <a:lnTo>
                  <a:pt x="21431" y="67151"/>
                </a:lnTo>
                <a:lnTo>
                  <a:pt x="18383" y="65627"/>
                </a:lnTo>
                <a:lnTo>
                  <a:pt x="13811" y="64008"/>
                </a:lnTo>
                <a:lnTo>
                  <a:pt x="10763" y="62484"/>
                </a:lnTo>
                <a:lnTo>
                  <a:pt x="7715" y="59436"/>
                </a:lnTo>
                <a:lnTo>
                  <a:pt x="6191" y="56388"/>
                </a:lnTo>
                <a:lnTo>
                  <a:pt x="3143" y="53340"/>
                </a:lnTo>
                <a:lnTo>
                  <a:pt x="3143" y="48768"/>
                </a:lnTo>
                <a:lnTo>
                  <a:pt x="1619" y="44196"/>
                </a:lnTo>
                <a:lnTo>
                  <a:pt x="0" y="39624"/>
                </a:lnTo>
                <a:lnTo>
                  <a:pt x="0" y="28956"/>
                </a:lnTo>
                <a:lnTo>
                  <a:pt x="1619" y="24384"/>
                </a:lnTo>
                <a:lnTo>
                  <a:pt x="3143" y="19812"/>
                </a:lnTo>
                <a:lnTo>
                  <a:pt x="4667" y="16764"/>
                </a:lnTo>
                <a:lnTo>
                  <a:pt x="6191" y="12192"/>
                </a:lnTo>
                <a:lnTo>
                  <a:pt x="9239" y="9144"/>
                </a:lnTo>
                <a:lnTo>
                  <a:pt x="10763" y="6096"/>
                </a:lnTo>
                <a:lnTo>
                  <a:pt x="15335" y="4572"/>
                </a:lnTo>
                <a:lnTo>
                  <a:pt x="18383" y="3048"/>
                </a:lnTo>
                <a:lnTo>
                  <a:pt x="27527" y="0"/>
                </a:lnTo>
                <a:lnTo>
                  <a:pt x="36671" y="0"/>
                </a:lnTo>
                <a:lnTo>
                  <a:pt x="41243" y="1524"/>
                </a:lnTo>
                <a:lnTo>
                  <a:pt x="47339" y="4572"/>
                </a:lnTo>
                <a:lnTo>
                  <a:pt x="51911" y="6096"/>
                </a:lnTo>
                <a:lnTo>
                  <a:pt x="53435" y="9144"/>
                </a:lnTo>
                <a:lnTo>
                  <a:pt x="27527" y="9144"/>
                </a:lnTo>
                <a:lnTo>
                  <a:pt x="24479" y="10668"/>
                </a:lnTo>
                <a:lnTo>
                  <a:pt x="22955" y="12192"/>
                </a:lnTo>
                <a:lnTo>
                  <a:pt x="19907" y="13716"/>
                </a:lnTo>
                <a:lnTo>
                  <a:pt x="16859" y="16764"/>
                </a:lnTo>
                <a:lnTo>
                  <a:pt x="15335" y="19812"/>
                </a:lnTo>
                <a:lnTo>
                  <a:pt x="13811" y="21336"/>
                </a:lnTo>
                <a:lnTo>
                  <a:pt x="13811" y="24384"/>
                </a:lnTo>
                <a:lnTo>
                  <a:pt x="12287" y="27432"/>
                </a:lnTo>
                <a:lnTo>
                  <a:pt x="12287" y="41148"/>
                </a:lnTo>
                <a:lnTo>
                  <a:pt x="13811" y="44196"/>
                </a:lnTo>
                <a:lnTo>
                  <a:pt x="13811" y="47244"/>
                </a:lnTo>
                <a:lnTo>
                  <a:pt x="15335" y="50292"/>
                </a:lnTo>
                <a:lnTo>
                  <a:pt x="16859" y="51816"/>
                </a:lnTo>
                <a:lnTo>
                  <a:pt x="18383" y="54864"/>
                </a:lnTo>
                <a:lnTo>
                  <a:pt x="21431" y="56388"/>
                </a:lnTo>
                <a:lnTo>
                  <a:pt x="22955" y="56388"/>
                </a:lnTo>
                <a:lnTo>
                  <a:pt x="26003" y="57912"/>
                </a:lnTo>
                <a:lnTo>
                  <a:pt x="53435" y="57912"/>
                </a:lnTo>
                <a:lnTo>
                  <a:pt x="47339" y="64008"/>
                </a:lnTo>
                <a:lnTo>
                  <a:pt x="44291" y="65627"/>
                </a:lnTo>
                <a:lnTo>
                  <a:pt x="35147" y="68675"/>
                </a:lnTo>
                <a:close/>
              </a:path>
              <a:path w="61594" h="69214">
                <a:moveTo>
                  <a:pt x="53435" y="57912"/>
                </a:moveTo>
                <a:lnTo>
                  <a:pt x="36671" y="57912"/>
                </a:lnTo>
                <a:lnTo>
                  <a:pt x="42767" y="54864"/>
                </a:lnTo>
                <a:lnTo>
                  <a:pt x="45815" y="51816"/>
                </a:lnTo>
                <a:lnTo>
                  <a:pt x="48863" y="45720"/>
                </a:lnTo>
                <a:lnTo>
                  <a:pt x="48863" y="42672"/>
                </a:lnTo>
                <a:lnTo>
                  <a:pt x="50387" y="41148"/>
                </a:lnTo>
                <a:lnTo>
                  <a:pt x="50387" y="25908"/>
                </a:lnTo>
                <a:lnTo>
                  <a:pt x="47339" y="19812"/>
                </a:lnTo>
                <a:lnTo>
                  <a:pt x="47339" y="18288"/>
                </a:lnTo>
                <a:lnTo>
                  <a:pt x="39719" y="10668"/>
                </a:lnTo>
                <a:lnTo>
                  <a:pt x="36671" y="10668"/>
                </a:lnTo>
                <a:lnTo>
                  <a:pt x="33623" y="9144"/>
                </a:lnTo>
                <a:lnTo>
                  <a:pt x="53435" y="9144"/>
                </a:lnTo>
                <a:lnTo>
                  <a:pt x="56483" y="12192"/>
                </a:lnTo>
                <a:lnTo>
                  <a:pt x="58007" y="15240"/>
                </a:lnTo>
                <a:lnTo>
                  <a:pt x="59531" y="19812"/>
                </a:lnTo>
                <a:lnTo>
                  <a:pt x="61055" y="22860"/>
                </a:lnTo>
                <a:lnTo>
                  <a:pt x="61055" y="42672"/>
                </a:lnTo>
                <a:lnTo>
                  <a:pt x="58007" y="51816"/>
                </a:lnTo>
                <a:lnTo>
                  <a:pt x="56483" y="54864"/>
                </a:lnTo>
                <a:lnTo>
                  <a:pt x="53435" y="579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865250" y="5884100"/>
            <a:ext cx="30480" cy="10160"/>
          </a:xfrm>
          <a:custGeom>
            <a:avLst/>
            <a:gdLst/>
            <a:ahLst/>
            <a:cxnLst/>
            <a:rect l="l" t="t" r="r" b="b"/>
            <a:pathLst>
              <a:path w="30480" h="10160">
                <a:moveTo>
                  <a:pt x="0" y="0"/>
                </a:moveTo>
                <a:lnTo>
                  <a:pt x="30480" y="0"/>
                </a:lnTo>
                <a:lnTo>
                  <a:pt x="30480" y="10160"/>
                </a:lnTo>
                <a:lnTo>
                  <a:pt x="0" y="1016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885064" y="5894261"/>
            <a:ext cx="10795" cy="73659"/>
          </a:xfrm>
          <a:custGeom>
            <a:avLst/>
            <a:gdLst/>
            <a:ahLst/>
            <a:cxnLst/>
            <a:rect l="l" t="t" r="r" b="b"/>
            <a:pathLst>
              <a:path w="10794" h="73660">
                <a:moveTo>
                  <a:pt x="0" y="0"/>
                </a:moveTo>
                <a:lnTo>
                  <a:pt x="10668" y="0"/>
                </a:lnTo>
                <a:lnTo>
                  <a:pt x="10668" y="73660"/>
                </a:lnTo>
                <a:lnTo>
                  <a:pt x="0" y="7366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863728" y="5967507"/>
            <a:ext cx="52069" cy="9526"/>
          </a:xfrm>
          <a:custGeom>
            <a:avLst/>
            <a:gdLst/>
            <a:ahLst/>
            <a:cxnLst/>
            <a:rect l="l" t="t" r="r" b="b"/>
            <a:pathLst>
              <a:path w="52069" h="9525">
                <a:moveTo>
                  <a:pt x="51911" y="9144"/>
                </a:moveTo>
                <a:lnTo>
                  <a:pt x="0" y="9144"/>
                </a:lnTo>
                <a:lnTo>
                  <a:pt x="0" y="0"/>
                </a:lnTo>
                <a:lnTo>
                  <a:pt x="51911" y="0"/>
                </a:lnTo>
                <a:lnTo>
                  <a:pt x="51911" y="91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1158144" y="5884100"/>
            <a:ext cx="31115" cy="10160"/>
          </a:xfrm>
          <a:custGeom>
            <a:avLst/>
            <a:gdLst/>
            <a:ahLst/>
            <a:cxnLst/>
            <a:rect l="l" t="t" r="r" b="b"/>
            <a:pathLst>
              <a:path w="31115" h="10160">
                <a:moveTo>
                  <a:pt x="0" y="0"/>
                </a:moveTo>
                <a:lnTo>
                  <a:pt x="30575" y="0"/>
                </a:lnTo>
                <a:lnTo>
                  <a:pt x="30575" y="10160"/>
                </a:lnTo>
                <a:lnTo>
                  <a:pt x="0" y="1016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1178053" y="5894261"/>
            <a:ext cx="10795" cy="73659"/>
          </a:xfrm>
          <a:custGeom>
            <a:avLst/>
            <a:gdLst/>
            <a:ahLst/>
            <a:cxnLst/>
            <a:rect l="l" t="t" r="r" b="b"/>
            <a:pathLst>
              <a:path w="10794" h="73660">
                <a:moveTo>
                  <a:pt x="0" y="0"/>
                </a:moveTo>
                <a:lnTo>
                  <a:pt x="10668" y="0"/>
                </a:lnTo>
                <a:lnTo>
                  <a:pt x="10668" y="73660"/>
                </a:lnTo>
                <a:lnTo>
                  <a:pt x="0" y="7366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1156621" y="5967412"/>
            <a:ext cx="52069" cy="9526"/>
          </a:xfrm>
          <a:custGeom>
            <a:avLst/>
            <a:gdLst/>
            <a:ahLst/>
            <a:cxnLst/>
            <a:rect l="l" t="t" r="r" b="b"/>
            <a:pathLst>
              <a:path w="52069" h="9525">
                <a:moveTo>
                  <a:pt x="51911" y="9239"/>
                </a:moveTo>
                <a:lnTo>
                  <a:pt x="0" y="9239"/>
                </a:lnTo>
                <a:lnTo>
                  <a:pt x="0" y="0"/>
                </a:lnTo>
                <a:lnTo>
                  <a:pt x="51911" y="0"/>
                </a:lnTo>
                <a:lnTo>
                  <a:pt x="51911" y="923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2543747" y="5889688"/>
            <a:ext cx="62865" cy="88900"/>
          </a:xfrm>
          <a:custGeom>
            <a:avLst/>
            <a:gdLst/>
            <a:ahLst/>
            <a:cxnLst/>
            <a:rect l="l" t="t" r="r" b="b"/>
            <a:pathLst>
              <a:path w="62864" h="88900">
                <a:moveTo>
                  <a:pt x="36671" y="88392"/>
                </a:moveTo>
                <a:lnTo>
                  <a:pt x="25908" y="88392"/>
                </a:lnTo>
                <a:lnTo>
                  <a:pt x="21336" y="86868"/>
                </a:lnTo>
                <a:lnTo>
                  <a:pt x="18288" y="85344"/>
                </a:lnTo>
                <a:lnTo>
                  <a:pt x="13716" y="83820"/>
                </a:lnTo>
                <a:lnTo>
                  <a:pt x="10668" y="80772"/>
                </a:lnTo>
                <a:lnTo>
                  <a:pt x="9144" y="77724"/>
                </a:lnTo>
                <a:lnTo>
                  <a:pt x="6096" y="73152"/>
                </a:lnTo>
                <a:lnTo>
                  <a:pt x="3048" y="64008"/>
                </a:lnTo>
                <a:lnTo>
                  <a:pt x="0" y="51816"/>
                </a:lnTo>
                <a:lnTo>
                  <a:pt x="0" y="38100"/>
                </a:lnTo>
                <a:lnTo>
                  <a:pt x="3048" y="25908"/>
                </a:lnTo>
                <a:lnTo>
                  <a:pt x="3048" y="21336"/>
                </a:lnTo>
                <a:lnTo>
                  <a:pt x="6096" y="16764"/>
                </a:lnTo>
                <a:lnTo>
                  <a:pt x="7620" y="12192"/>
                </a:lnTo>
                <a:lnTo>
                  <a:pt x="13716" y="6096"/>
                </a:lnTo>
                <a:lnTo>
                  <a:pt x="18288" y="3048"/>
                </a:lnTo>
                <a:lnTo>
                  <a:pt x="21336" y="1524"/>
                </a:lnTo>
                <a:lnTo>
                  <a:pt x="25908" y="0"/>
                </a:lnTo>
                <a:lnTo>
                  <a:pt x="36671" y="0"/>
                </a:lnTo>
                <a:lnTo>
                  <a:pt x="41243" y="1524"/>
                </a:lnTo>
                <a:lnTo>
                  <a:pt x="44291" y="3048"/>
                </a:lnTo>
                <a:lnTo>
                  <a:pt x="48863" y="4572"/>
                </a:lnTo>
                <a:lnTo>
                  <a:pt x="51911" y="7620"/>
                </a:lnTo>
                <a:lnTo>
                  <a:pt x="53435" y="10668"/>
                </a:lnTo>
                <a:lnTo>
                  <a:pt x="25908" y="10668"/>
                </a:lnTo>
                <a:lnTo>
                  <a:pt x="22860" y="12192"/>
                </a:lnTo>
                <a:lnTo>
                  <a:pt x="21336" y="13716"/>
                </a:lnTo>
                <a:lnTo>
                  <a:pt x="18288" y="15240"/>
                </a:lnTo>
                <a:lnTo>
                  <a:pt x="13716" y="24384"/>
                </a:lnTo>
                <a:lnTo>
                  <a:pt x="13716" y="28956"/>
                </a:lnTo>
                <a:lnTo>
                  <a:pt x="12192" y="33528"/>
                </a:lnTo>
                <a:lnTo>
                  <a:pt x="12192" y="51816"/>
                </a:lnTo>
                <a:lnTo>
                  <a:pt x="27977" y="51816"/>
                </a:lnTo>
                <a:lnTo>
                  <a:pt x="13716" y="62484"/>
                </a:lnTo>
                <a:lnTo>
                  <a:pt x="15240" y="65532"/>
                </a:lnTo>
                <a:lnTo>
                  <a:pt x="15240" y="67056"/>
                </a:lnTo>
                <a:lnTo>
                  <a:pt x="18288" y="70104"/>
                </a:lnTo>
                <a:lnTo>
                  <a:pt x="18288" y="71628"/>
                </a:lnTo>
                <a:lnTo>
                  <a:pt x="22860" y="76200"/>
                </a:lnTo>
                <a:lnTo>
                  <a:pt x="24384" y="76200"/>
                </a:lnTo>
                <a:lnTo>
                  <a:pt x="27432" y="77724"/>
                </a:lnTo>
                <a:lnTo>
                  <a:pt x="53435" y="77724"/>
                </a:lnTo>
                <a:lnTo>
                  <a:pt x="48863" y="82296"/>
                </a:lnTo>
                <a:lnTo>
                  <a:pt x="44291" y="85344"/>
                </a:lnTo>
                <a:lnTo>
                  <a:pt x="41243" y="86868"/>
                </a:lnTo>
                <a:lnTo>
                  <a:pt x="36671" y="88392"/>
                </a:lnTo>
                <a:close/>
              </a:path>
              <a:path w="62864" h="88900">
                <a:moveTo>
                  <a:pt x="27977" y="51816"/>
                </a:moveTo>
                <a:lnTo>
                  <a:pt x="12192" y="51816"/>
                </a:lnTo>
                <a:lnTo>
                  <a:pt x="48863" y="24384"/>
                </a:lnTo>
                <a:lnTo>
                  <a:pt x="47339" y="22860"/>
                </a:lnTo>
                <a:lnTo>
                  <a:pt x="47339" y="21336"/>
                </a:lnTo>
                <a:lnTo>
                  <a:pt x="45815" y="18288"/>
                </a:lnTo>
                <a:lnTo>
                  <a:pt x="42767" y="15240"/>
                </a:lnTo>
                <a:lnTo>
                  <a:pt x="42767" y="13716"/>
                </a:lnTo>
                <a:lnTo>
                  <a:pt x="41243" y="12192"/>
                </a:lnTo>
                <a:lnTo>
                  <a:pt x="39719" y="12192"/>
                </a:lnTo>
                <a:lnTo>
                  <a:pt x="36671" y="10668"/>
                </a:lnTo>
                <a:lnTo>
                  <a:pt x="53435" y="10668"/>
                </a:lnTo>
                <a:lnTo>
                  <a:pt x="56483" y="13716"/>
                </a:lnTo>
                <a:lnTo>
                  <a:pt x="58007" y="18288"/>
                </a:lnTo>
                <a:lnTo>
                  <a:pt x="62198" y="35052"/>
                </a:lnTo>
                <a:lnTo>
                  <a:pt x="50387" y="35052"/>
                </a:lnTo>
                <a:lnTo>
                  <a:pt x="27977" y="51816"/>
                </a:lnTo>
                <a:close/>
              </a:path>
              <a:path w="62864" h="88900">
                <a:moveTo>
                  <a:pt x="53435" y="77724"/>
                </a:moveTo>
                <a:lnTo>
                  <a:pt x="36671" y="77724"/>
                </a:lnTo>
                <a:lnTo>
                  <a:pt x="39719" y="76200"/>
                </a:lnTo>
                <a:lnTo>
                  <a:pt x="45815" y="70104"/>
                </a:lnTo>
                <a:lnTo>
                  <a:pt x="47339" y="67056"/>
                </a:lnTo>
                <a:lnTo>
                  <a:pt x="48863" y="62484"/>
                </a:lnTo>
                <a:lnTo>
                  <a:pt x="48863" y="59436"/>
                </a:lnTo>
                <a:lnTo>
                  <a:pt x="50387" y="54864"/>
                </a:lnTo>
                <a:lnTo>
                  <a:pt x="50387" y="35052"/>
                </a:lnTo>
                <a:lnTo>
                  <a:pt x="62198" y="35052"/>
                </a:lnTo>
                <a:lnTo>
                  <a:pt x="62579" y="36576"/>
                </a:lnTo>
                <a:lnTo>
                  <a:pt x="62579" y="50292"/>
                </a:lnTo>
                <a:lnTo>
                  <a:pt x="61055" y="56388"/>
                </a:lnTo>
                <a:lnTo>
                  <a:pt x="61055" y="62484"/>
                </a:lnTo>
                <a:lnTo>
                  <a:pt x="59531" y="67056"/>
                </a:lnTo>
                <a:lnTo>
                  <a:pt x="56483" y="71628"/>
                </a:lnTo>
                <a:lnTo>
                  <a:pt x="54959" y="76200"/>
                </a:lnTo>
                <a:lnTo>
                  <a:pt x="53435" y="777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572262" y="6071140"/>
            <a:ext cx="53340" cy="67310"/>
          </a:xfrm>
          <a:custGeom>
            <a:avLst/>
            <a:gdLst/>
            <a:ahLst/>
            <a:cxnLst/>
            <a:rect l="l" t="t" r="r" b="b"/>
            <a:pathLst>
              <a:path w="53340" h="67310">
                <a:moveTo>
                  <a:pt x="21336" y="13811"/>
                </a:moveTo>
                <a:lnTo>
                  <a:pt x="10668" y="13811"/>
                </a:lnTo>
                <a:lnTo>
                  <a:pt x="13716" y="9239"/>
                </a:lnTo>
                <a:lnTo>
                  <a:pt x="18288" y="6191"/>
                </a:lnTo>
                <a:lnTo>
                  <a:pt x="21336" y="3048"/>
                </a:lnTo>
                <a:lnTo>
                  <a:pt x="25908" y="1524"/>
                </a:lnTo>
                <a:lnTo>
                  <a:pt x="28956" y="0"/>
                </a:lnTo>
                <a:lnTo>
                  <a:pt x="39624" y="0"/>
                </a:lnTo>
                <a:lnTo>
                  <a:pt x="44196" y="3048"/>
                </a:lnTo>
                <a:lnTo>
                  <a:pt x="48768" y="7715"/>
                </a:lnTo>
                <a:lnTo>
                  <a:pt x="50800" y="10763"/>
                </a:lnTo>
                <a:lnTo>
                  <a:pt x="27432" y="10763"/>
                </a:lnTo>
                <a:lnTo>
                  <a:pt x="25908" y="12287"/>
                </a:lnTo>
                <a:lnTo>
                  <a:pt x="24384" y="12287"/>
                </a:lnTo>
                <a:lnTo>
                  <a:pt x="21336" y="13811"/>
                </a:lnTo>
                <a:close/>
              </a:path>
              <a:path w="53340" h="67310">
                <a:moveTo>
                  <a:pt x="10668" y="67151"/>
                </a:moveTo>
                <a:lnTo>
                  <a:pt x="0" y="67151"/>
                </a:lnTo>
                <a:lnTo>
                  <a:pt x="0" y="1524"/>
                </a:lnTo>
                <a:lnTo>
                  <a:pt x="9144" y="1524"/>
                </a:lnTo>
                <a:lnTo>
                  <a:pt x="10668" y="13811"/>
                </a:lnTo>
                <a:lnTo>
                  <a:pt x="21336" y="13811"/>
                </a:lnTo>
                <a:lnTo>
                  <a:pt x="15240" y="19907"/>
                </a:lnTo>
                <a:lnTo>
                  <a:pt x="13716" y="22955"/>
                </a:lnTo>
                <a:lnTo>
                  <a:pt x="10668" y="26003"/>
                </a:lnTo>
                <a:lnTo>
                  <a:pt x="10668" y="67151"/>
                </a:lnTo>
                <a:close/>
              </a:path>
              <a:path w="53340" h="67310">
                <a:moveTo>
                  <a:pt x="53340" y="27527"/>
                </a:moveTo>
                <a:lnTo>
                  <a:pt x="41148" y="27527"/>
                </a:lnTo>
                <a:lnTo>
                  <a:pt x="42672" y="21431"/>
                </a:lnTo>
                <a:lnTo>
                  <a:pt x="41148" y="16859"/>
                </a:lnTo>
                <a:lnTo>
                  <a:pt x="39624" y="13811"/>
                </a:lnTo>
                <a:lnTo>
                  <a:pt x="38100" y="12287"/>
                </a:lnTo>
                <a:lnTo>
                  <a:pt x="35052" y="10763"/>
                </a:lnTo>
                <a:lnTo>
                  <a:pt x="50800" y="10763"/>
                </a:lnTo>
                <a:lnTo>
                  <a:pt x="51816" y="12287"/>
                </a:lnTo>
                <a:lnTo>
                  <a:pt x="53340" y="18383"/>
                </a:lnTo>
                <a:lnTo>
                  <a:pt x="53340" y="2752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639413" y="6071139"/>
            <a:ext cx="58419" cy="69216"/>
          </a:xfrm>
          <a:custGeom>
            <a:avLst/>
            <a:gdLst/>
            <a:ahLst/>
            <a:cxnLst/>
            <a:rect l="l" t="t" r="r" b="b"/>
            <a:pathLst>
              <a:path w="58420" h="69214">
                <a:moveTo>
                  <a:pt x="41148" y="68675"/>
                </a:moveTo>
                <a:lnTo>
                  <a:pt x="25908" y="68675"/>
                </a:lnTo>
                <a:lnTo>
                  <a:pt x="21336" y="67151"/>
                </a:lnTo>
                <a:lnTo>
                  <a:pt x="18288" y="65627"/>
                </a:lnTo>
                <a:lnTo>
                  <a:pt x="13716" y="64103"/>
                </a:lnTo>
                <a:lnTo>
                  <a:pt x="10668" y="62579"/>
                </a:lnTo>
                <a:lnTo>
                  <a:pt x="4572" y="56483"/>
                </a:lnTo>
                <a:lnTo>
                  <a:pt x="3048" y="53435"/>
                </a:lnTo>
                <a:lnTo>
                  <a:pt x="1524" y="48863"/>
                </a:lnTo>
                <a:lnTo>
                  <a:pt x="1524" y="44291"/>
                </a:lnTo>
                <a:lnTo>
                  <a:pt x="0" y="39719"/>
                </a:lnTo>
                <a:lnTo>
                  <a:pt x="0" y="30575"/>
                </a:lnTo>
                <a:lnTo>
                  <a:pt x="1524" y="26003"/>
                </a:lnTo>
                <a:lnTo>
                  <a:pt x="1524" y="21431"/>
                </a:lnTo>
                <a:lnTo>
                  <a:pt x="3048" y="16859"/>
                </a:lnTo>
                <a:lnTo>
                  <a:pt x="6096" y="13811"/>
                </a:lnTo>
                <a:lnTo>
                  <a:pt x="7620" y="10763"/>
                </a:lnTo>
                <a:lnTo>
                  <a:pt x="10668" y="7715"/>
                </a:lnTo>
                <a:lnTo>
                  <a:pt x="13716" y="4572"/>
                </a:lnTo>
                <a:lnTo>
                  <a:pt x="16764" y="3048"/>
                </a:lnTo>
                <a:lnTo>
                  <a:pt x="25908" y="0"/>
                </a:lnTo>
                <a:lnTo>
                  <a:pt x="35052" y="0"/>
                </a:lnTo>
                <a:lnTo>
                  <a:pt x="38100" y="1524"/>
                </a:lnTo>
                <a:lnTo>
                  <a:pt x="42672" y="3048"/>
                </a:lnTo>
                <a:lnTo>
                  <a:pt x="45720" y="4572"/>
                </a:lnTo>
                <a:lnTo>
                  <a:pt x="48768" y="6191"/>
                </a:lnTo>
                <a:lnTo>
                  <a:pt x="50292" y="9239"/>
                </a:lnTo>
                <a:lnTo>
                  <a:pt x="27432" y="9239"/>
                </a:lnTo>
                <a:lnTo>
                  <a:pt x="24384" y="10763"/>
                </a:lnTo>
                <a:lnTo>
                  <a:pt x="22860" y="10763"/>
                </a:lnTo>
                <a:lnTo>
                  <a:pt x="21336" y="12287"/>
                </a:lnTo>
                <a:lnTo>
                  <a:pt x="18288" y="13811"/>
                </a:lnTo>
                <a:lnTo>
                  <a:pt x="15240" y="16859"/>
                </a:lnTo>
                <a:lnTo>
                  <a:pt x="15240" y="18383"/>
                </a:lnTo>
                <a:lnTo>
                  <a:pt x="12192" y="24479"/>
                </a:lnTo>
                <a:lnTo>
                  <a:pt x="12192" y="29051"/>
                </a:lnTo>
                <a:lnTo>
                  <a:pt x="57912" y="29051"/>
                </a:lnTo>
                <a:lnTo>
                  <a:pt x="57912" y="38195"/>
                </a:lnTo>
                <a:lnTo>
                  <a:pt x="12192" y="38195"/>
                </a:lnTo>
                <a:lnTo>
                  <a:pt x="12192" y="44291"/>
                </a:lnTo>
                <a:lnTo>
                  <a:pt x="13716" y="50387"/>
                </a:lnTo>
                <a:lnTo>
                  <a:pt x="18288" y="53435"/>
                </a:lnTo>
                <a:lnTo>
                  <a:pt x="21336" y="58007"/>
                </a:lnTo>
                <a:lnTo>
                  <a:pt x="27432" y="59531"/>
                </a:lnTo>
                <a:lnTo>
                  <a:pt x="54864" y="59531"/>
                </a:lnTo>
                <a:lnTo>
                  <a:pt x="54864" y="65627"/>
                </a:lnTo>
                <a:lnTo>
                  <a:pt x="51816" y="67151"/>
                </a:lnTo>
                <a:lnTo>
                  <a:pt x="44196" y="67151"/>
                </a:lnTo>
                <a:lnTo>
                  <a:pt x="41148" y="68675"/>
                </a:lnTo>
                <a:close/>
              </a:path>
              <a:path w="58420" h="69214">
                <a:moveTo>
                  <a:pt x="57912" y="29051"/>
                </a:moveTo>
                <a:lnTo>
                  <a:pt x="47244" y="29051"/>
                </a:lnTo>
                <a:lnTo>
                  <a:pt x="47244" y="26003"/>
                </a:lnTo>
                <a:lnTo>
                  <a:pt x="45720" y="24479"/>
                </a:lnTo>
                <a:lnTo>
                  <a:pt x="45720" y="21431"/>
                </a:lnTo>
                <a:lnTo>
                  <a:pt x="44196" y="19907"/>
                </a:lnTo>
                <a:lnTo>
                  <a:pt x="44196" y="16859"/>
                </a:lnTo>
                <a:lnTo>
                  <a:pt x="39624" y="12287"/>
                </a:lnTo>
                <a:lnTo>
                  <a:pt x="36576" y="10763"/>
                </a:lnTo>
                <a:lnTo>
                  <a:pt x="35052" y="10763"/>
                </a:lnTo>
                <a:lnTo>
                  <a:pt x="32004" y="9239"/>
                </a:lnTo>
                <a:lnTo>
                  <a:pt x="50292" y="9239"/>
                </a:lnTo>
                <a:lnTo>
                  <a:pt x="53340" y="12287"/>
                </a:lnTo>
                <a:lnTo>
                  <a:pt x="56388" y="18383"/>
                </a:lnTo>
                <a:lnTo>
                  <a:pt x="57912" y="22955"/>
                </a:lnTo>
                <a:lnTo>
                  <a:pt x="57912" y="29051"/>
                </a:lnTo>
                <a:close/>
              </a:path>
              <a:path w="58420" h="69214">
                <a:moveTo>
                  <a:pt x="54864" y="59531"/>
                </a:moveTo>
                <a:lnTo>
                  <a:pt x="39624" y="59531"/>
                </a:lnTo>
                <a:lnTo>
                  <a:pt x="41148" y="58007"/>
                </a:lnTo>
                <a:lnTo>
                  <a:pt x="50292" y="58007"/>
                </a:lnTo>
                <a:lnTo>
                  <a:pt x="51816" y="56483"/>
                </a:lnTo>
                <a:lnTo>
                  <a:pt x="54864" y="56483"/>
                </a:lnTo>
                <a:lnTo>
                  <a:pt x="54864" y="5953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709518" y="6072664"/>
            <a:ext cx="64135" cy="66039"/>
          </a:xfrm>
          <a:custGeom>
            <a:avLst/>
            <a:gdLst/>
            <a:ahLst/>
            <a:cxnLst/>
            <a:rect l="l" t="t" r="r" b="b"/>
            <a:pathLst>
              <a:path w="64134" h="66039">
                <a:moveTo>
                  <a:pt x="38195" y="65532"/>
                </a:moveTo>
                <a:lnTo>
                  <a:pt x="26003" y="65532"/>
                </a:lnTo>
                <a:lnTo>
                  <a:pt x="0" y="0"/>
                </a:lnTo>
                <a:lnTo>
                  <a:pt x="12287" y="0"/>
                </a:lnTo>
                <a:lnTo>
                  <a:pt x="29051" y="44196"/>
                </a:lnTo>
                <a:lnTo>
                  <a:pt x="32099" y="54864"/>
                </a:lnTo>
                <a:lnTo>
                  <a:pt x="42412" y="54864"/>
                </a:lnTo>
                <a:lnTo>
                  <a:pt x="38195" y="65532"/>
                </a:lnTo>
                <a:close/>
              </a:path>
              <a:path w="64134" h="66039">
                <a:moveTo>
                  <a:pt x="42412" y="54864"/>
                </a:moveTo>
                <a:lnTo>
                  <a:pt x="32099" y="54864"/>
                </a:lnTo>
                <a:lnTo>
                  <a:pt x="36671" y="42672"/>
                </a:lnTo>
                <a:lnTo>
                  <a:pt x="51911" y="0"/>
                </a:lnTo>
                <a:lnTo>
                  <a:pt x="64103" y="0"/>
                </a:lnTo>
                <a:lnTo>
                  <a:pt x="42412" y="548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784288" y="6071139"/>
            <a:ext cx="61594" cy="69216"/>
          </a:xfrm>
          <a:custGeom>
            <a:avLst/>
            <a:gdLst/>
            <a:ahLst/>
            <a:cxnLst/>
            <a:rect l="l" t="t" r="r" b="b"/>
            <a:pathLst>
              <a:path w="61594" h="69214">
                <a:moveTo>
                  <a:pt x="35147" y="68675"/>
                </a:moveTo>
                <a:lnTo>
                  <a:pt x="26003" y="68675"/>
                </a:lnTo>
                <a:lnTo>
                  <a:pt x="21431" y="67151"/>
                </a:lnTo>
                <a:lnTo>
                  <a:pt x="18383" y="65627"/>
                </a:lnTo>
                <a:lnTo>
                  <a:pt x="13811" y="65627"/>
                </a:lnTo>
                <a:lnTo>
                  <a:pt x="7715" y="59531"/>
                </a:lnTo>
                <a:lnTo>
                  <a:pt x="6191" y="56483"/>
                </a:lnTo>
                <a:lnTo>
                  <a:pt x="3143" y="53435"/>
                </a:lnTo>
                <a:lnTo>
                  <a:pt x="3143" y="48863"/>
                </a:lnTo>
                <a:lnTo>
                  <a:pt x="1619" y="45815"/>
                </a:lnTo>
                <a:lnTo>
                  <a:pt x="0" y="39719"/>
                </a:lnTo>
                <a:lnTo>
                  <a:pt x="0" y="30575"/>
                </a:lnTo>
                <a:lnTo>
                  <a:pt x="1619" y="26003"/>
                </a:lnTo>
                <a:lnTo>
                  <a:pt x="4667" y="16859"/>
                </a:lnTo>
                <a:lnTo>
                  <a:pt x="6191" y="13811"/>
                </a:lnTo>
                <a:lnTo>
                  <a:pt x="9239" y="10763"/>
                </a:lnTo>
                <a:lnTo>
                  <a:pt x="10763" y="7715"/>
                </a:lnTo>
                <a:lnTo>
                  <a:pt x="15335" y="4572"/>
                </a:lnTo>
                <a:lnTo>
                  <a:pt x="18383" y="3048"/>
                </a:lnTo>
                <a:lnTo>
                  <a:pt x="27527" y="0"/>
                </a:lnTo>
                <a:lnTo>
                  <a:pt x="36671" y="0"/>
                </a:lnTo>
                <a:lnTo>
                  <a:pt x="41243" y="1524"/>
                </a:lnTo>
                <a:lnTo>
                  <a:pt x="47339" y="4572"/>
                </a:lnTo>
                <a:lnTo>
                  <a:pt x="51911" y="6191"/>
                </a:lnTo>
                <a:lnTo>
                  <a:pt x="53435" y="9239"/>
                </a:lnTo>
                <a:lnTo>
                  <a:pt x="54959" y="10763"/>
                </a:lnTo>
                <a:lnTo>
                  <a:pt x="24479" y="10763"/>
                </a:lnTo>
                <a:lnTo>
                  <a:pt x="22955" y="12287"/>
                </a:lnTo>
                <a:lnTo>
                  <a:pt x="19907" y="13811"/>
                </a:lnTo>
                <a:lnTo>
                  <a:pt x="18383" y="15335"/>
                </a:lnTo>
                <a:lnTo>
                  <a:pt x="16859" y="18383"/>
                </a:lnTo>
                <a:lnTo>
                  <a:pt x="15335" y="19907"/>
                </a:lnTo>
                <a:lnTo>
                  <a:pt x="13811" y="22955"/>
                </a:lnTo>
                <a:lnTo>
                  <a:pt x="13811" y="26003"/>
                </a:lnTo>
                <a:lnTo>
                  <a:pt x="12287" y="29051"/>
                </a:lnTo>
                <a:lnTo>
                  <a:pt x="12287" y="42767"/>
                </a:lnTo>
                <a:lnTo>
                  <a:pt x="13811" y="45815"/>
                </a:lnTo>
                <a:lnTo>
                  <a:pt x="13811" y="48863"/>
                </a:lnTo>
                <a:lnTo>
                  <a:pt x="15335" y="50387"/>
                </a:lnTo>
                <a:lnTo>
                  <a:pt x="16859" y="53435"/>
                </a:lnTo>
                <a:lnTo>
                  <a:pt x="18383" y="54959"/>
                </a:lnTo>
                <a:lnTo>
                  <a:pt x="21431" y="56483"/>
                </a:lnTo>
                <a:lnTo>
                  <a:pt x="22955" y="58007"/>
                </a:lnTo>
                <a:lnTo>
                  <a:pt x="26003" y="58007"/>
                </a:lnTo>
                <a:lnTo>
                  <a:pt x="27527" y="59531"/>
                </a:lnTo>
                <a:lnTo>
                  <a:pt x="53435" y="59531"/>
                </a:lnTo>
                <a:lnTo>
                  <a:pt x="50387" y="62579"/>
                </a:lnTo>
                <a:lnTo>
                  <a:pt x="44291" y="65627"/>
                </a:lnTo>
                <a:lnTo>
                  <a:pt x="35147" y="68675"/>
                </a:lnTo>
                <a:close/>
              </a:path>
              <a:path w="61594" h="69214">
                <a:moveTo>
                  <a:pt x="53435" y="59531"/>
                </a:moveTo>
                <a:lnTo>
                  <a:pt x="35147" y="59531"/>
                </a:lnTo>
                <a:lnTo>
                  <a:pt x="36671" y="58007"/>
                </a:lnTo>
                <a:lnTo>
                  <a:pt x="42767" y="54959"/>
                </a:lnTo>
                <a:lnTo>
                  <a:pt x="45815" y="51911"/>
                </a:lnTo>
                <a:lnTo>
                  <a:pt x="47339" y="48863"/>
                </a:lnTo>
                <a:lnTo>
                  <a:pt x="48863" y="47339"/>
                </a:lnTo>
                <a:lnTo>
                  <a:pt x="48863" y="44291"/>
                </a:lnTo>
                <a:lnTo>
                  <a:pt x="50387" y="41243"/>
                </a:lnTo>
                <a:lnTo>
                  <a:pt x="50387" y="27527"/>
                </a:lnTo>
                <a:lnTo>
                  <a:pt x="47339" y="21431"/>
                </a:lnTo>
                <a:lnTo>
                  <a:pt x="47339" y="18383"/>
                </a:lnTo>
                <a:lnTo>
                  <a:pt x="44291" y="16859"/>
                </a:lnTo>
                <a:lnTo>
                  <a:pt x="42767" y="13811"/>
                </a:lnTo>
                <a:lnTo>
                  <a:pt x="41243" y="12287"/>
                </a:lnTo>
                <a:lnTo>
                  <a:pt x="39719" y="12287"/>
                </a:lnTo>
                <a:lnTo>
                  <a:pt x="36671" y="10763"/>
                </a:lnTo>
                <a:lnTo>
                  <a:pt x="54959" y="10763"/>
                </a:lnTo>
                <a:lnTo>
                  <a:pt x="56483" y="12287"/>
                </a:lnTo>
                <a:lnTo>
                  <a:pt x="58007" y="15335"/>
                </a:lnTo>
                <a:lnTo>
                  <a:pt x="61055" y="24479"/>
                </a:lnTo>
                <a:lnTo>
                  <a:pt x="61055" y="44291"/>
                </a:lnTo>
                <a:lnTo>
                  <a:pt x="59531" y="47339"/>
                </a:lnTo>
                <a:lnTo>
                  <a:pt x="56483" y="56483"/>
                </a:lnTo>
                <a:lnTo>
                  <a:pt x="53435" y="5953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865250" y="6047011"/>
            <a:ext cx="30480" cy="8889"/>
          </a:xfrm>
          <a:custGeom>
            <a:avLst/>
            <a:gdLst/>
            <a:ahLst/>
            <a:cxnLst/>
            <a:rect l="l" t="t" r="r" b="b"/>
            <a:pathLst>
              <a:path w="30480" h="8889">
                <a:moveTo>
                  <a:pt x="0" y="0"/>
                </a:moveTo>
                <a:lnTo>
                  <a:pt x="30480" y="0"/>
                </a:lnTo>
                <a:lnTo>
                  <a:pt x="30480" y="8889"/>
                </a:lnTo>
                <a:lnTo>
                  <a:pt x="0" y="888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885064" y="6055900"/>
            <a:ext cx="10795" cy="73659"/>
          </a:xfrm>
          <a:custGeom>
            <a:avLst/>
            <a:gdLst/>
            <a:ahLst/>
            <a:cxnLst/>
            <a:rect l="l" t="t" r="r" b="b"/>
            <a:pathLst>
              <a:path w="10794" h="73660">
                <a:moveTo>
                  <a:pt x="0" y="0"/>
                </a:moveTo>
                <a:lnTo>
                  <a:pt x="10668" y="0"/>
                </a:lnTo>
                <a:lnTo>
                  <a:pt x="10668" y="73660"/>
                </a:lnTo>
                <a:lnTo>
                  <a:pt x="0" y="7366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863728" y="6129146"/>
            <a:ext cx="52069" cy="9526"/>
          </a:xfrm>
          <a:custGeom>
            <a:avLst/>
            <a:gdLst/>
            <a:ahLst/>
            <a:cxnLst/>
            <a:rect l="l" t="t" r="r" b="b"/>
            <a:pathLst>
              <a:path w="52069" h="9525">
                <a:moveTo>
                  <a:pt x="51816" y="9144"/>
                </a:moveTo>
                <a:lnTo>
                  <a:pt x="0" y="9144"/>
                </a:lnTo>
                <a:lnTo>
                  <a:pt x="0" y="0"/>
                </a:lnTo>
                <a:lnTo>
                  <a:pt x="51816" y="0"/>
                </a:lnTo>
                <a:lnTo>
                  <a:pt x="51816" y="91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1231392" y="6047011"/>
            <a:ext cx="32384" cy="8889"/>
          </a:xfrm>
          <a:custGeom>
            <a:avLst/>
            <a:gdLst/>
            <a:ahLst/>
            <a:cxnLst/>
            <a:rect l="l" t="t" r="r" b="b"/>
            <a:pathLst>
              <a:path w="32384" h="8889">
                <a:moveTo>
                  <a:pt x="0" y="0"/>
                </a:moveTo>
                <a:lnTo>
                  <a:pt x="32099" y="0"/>
                </a:lnTo>
                <a:lnTo>
                  <a:pt x="32099" y="8889"/>
                </a:lnTo>
                <a:lnTo>
                  <a:pt x="0" y="888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1251299" y="6055900"/>
            <a:ext cx="12700" cy="73659"/>
          </a:xfrm>
          <a:custGeom>
            <a:avLst/>
            <a:gdLst/>
            <a:ahLst/>
            <a:cxnLst/>
            <a:rect l="l" t="t" r="r" b="b"/>
            <a:pathLst>
              <a:path w="12700" h="73660">
                <a:moveTo>
                  <a:pt x="0" y="0"/>
                </a:moveTo>
                <a:lnTo>
                  <a:pt x="12192" y="0"/>
                </a:lnTo>
                <a:lnTo>
                  <a:pt x="12192" y="73660"/>
                </a:lnTo>
                <a:lnTo>
                  <a:pt x="0" y="7366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1229868" y="6129146"/>
            <a:ext cx="52069" cy="9526"/>
          </a:xfrm>
          <a:custGeom>
            <a:avLst/>
            <a:gdLst/>
            <a:ahLst/>
            <a:cxnLst/>
            <a:rect l="l" t="t" r="r" b="b"/>
            <a:pathLst>
              <a:path w="52069" h="9525">
                <a:moveTo>
                  <a:pt x="51911" y="9144"/>
                </a:moveTo>
                <a:lnTo>
                  <a:pt x="0" y="9144"/>
                </a:lnTo>
                <a:lnTo>
                  <a:pt x="0" y="0"/>
                </a:lnTo>
                <a:lnTo>
                  <a:pt x="51911" y="0"/>
                </a:lnTo>
                <a:lnTo>
                  <a:pt x="51911" y="91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2543747" y="6051328"/>
            <a:ext cx="62865" cy="88900"/>
          </a:xfrm>
          <a:custGeom>
            <a:avLst/>
            <a:gdLst/>
            <a:ahLst/>
            <a:cxnLst/>
            <a:rect l="l" t="t" r="r" b="b"/>
            <a:pathLst>
              <a:path w="62864" h="88900">
                <a:moveTo>
                  <a:pt x="36671" y="88487"/>
                </a:moveTo>
                <a:lnTo>
                  <a:pt x="25908" y="88487"/>
                </a:lnTo>
                <a:lnTo>
                  <a:pt x="21336" y="86963"/>
                </a:lnTo>
                <a:lnTo>
                  <a:pt x="18288" y="85439"/>
                </a:lnTo>
                <a:lnTo>
                  <a:pt x="13716" y="83915"/>
                </a:lnTo>
                <a:lnTo>
                  <a:pt x="10668" y="80867"/>
                </a:lnTo>
                <a:lnTo>
                  <a:pt x="9144" y="77819"/>
                </a:lnTo>
                <a:lnTo>
                  <a:pt x="6096" y="74771"/>
                </a:lnTo>
                <a:lnTo>
                  <a:pt x="4572" y="70199"/>
                </a:lnTo>
                <a:lnTo>
                  <a:pt x="0" y="51911"/>
                </a:lnTo>
                <a:lnTo>
                  <a:pt x="0" y="38195"/>
                </a:lnTo>
                <a:lnTo>
                  <a:pt x="3048" y="26003"/>
                </a:lnTo>
                <a:lnTo>
                  <a:pt x="3048" y="21336"/>
                </a:lnTo>
                <a:lnTo>
                  <a:pt x="6096" y="16764"/>
                </a:lnTo>
                <a:lnTo>
                  <a:pt x="7620" y="12192"/>
                </a:lnTo>
                <a:lnTo>
                  <a:pt x="13716" y="6096"/>
                </a:lnTo>
                <a:lnTo>
                  <a:pt x="18288" y="4572"/>
                </a:lnTo>
                <a:lnTo>
                  <a:pt x="21336" y="1524"/>
                </a:lnTo>
                <a:lnTo>
                  <a:pt x="25908" y="0"/>
                </a:lnTo>
                <a:lnTo>
                  <a:pt x="36671" y="0"/>
                </a:lnTo>
                <a:lnTo>
                  <a:pt x="41243" y="1524"/>
                </a:lnTo>
                <a:lnTo>
                  <a:pt x="44291" y="3048"/>
                </a:lnTo>
                <a:lnTo>
                  <a:pt x="48863" y="4572"/>
                </a:lnTo>
                <a:lnTo>
                  <a:pt x="51911" y="7620"/>
                </a:lnTo>
                <a:lnTo>
                  <a:pt x="53435" y="10668"/>
                </a:lnTo>
                <a:lnTo>
                  <a:pt x="25908" y="10668"/>
                </a:lnTo>
                <a:lnTo>
                  <a:pt x="22860" y="12192"/>
                </a:lnTo>
                <a:lnTo>
                  <a:pt x="16764" y="18288"/>
                </a:lnTo>
                <a:lnTo>
                  <a:pt x="15240" y="21336"/>
                </a:lnTo>
                <a:lnTo>
                  <a:pt x="13716" y="26003"/>
                </a:lnTo>
                <a:lnTo>
                  <a:pt x="13716" y="29051"/>
                </a:lnTo>
                <a:lnTo>
                  <a:pt x="12192" y="33623"/>
                </a:lnTo>
                <a:lnTo>
                  <a:pt x="12192" y="51911"/>
                </a:lnTo>
                <a:lnTo>
                  <a:pt x="28815" y="51911"/>
                </a:lnTo>
                <a:lnTo>
                  <a:pt x="13716" y="62579"/>
                </a:lnTo>
                <a:lnTo>
                  <a:pt x="15240" y="65627"/>
                </a:lnTo>
                <a:lnTo>
                  <a:pt x="15240" y="67151"/>
                </a:lnTo>
                <a:lnTo>
                  <a:pt x="16764" y="68675"/>
                </a:lnTo>
                <a:lnTo>
                  <a:pt x="18288" y="71723"/>
                </a:lnTo>
                <a:lnTo>
                  <a:pt x="18288" y="73247"/>
                </a:lnTo>
                <a:lnTo>
                  <a:pt x="21336" y="76295"/>
                </a:lnTo>
                <a:lnTo>
                  <a:pt x="22860" y="76295"/>
                </a:lnTo>
                <a:lnTo>
                  <a:pt x="24384" y="77819"/>
                </a:lnTo>
                <a:lnTo>
                  <a:pt x="27432" y="77819"/>
                </a:lnTo>
                <a:lnTo>
                  <a:pt x="28956" y="79343"/>
                </a:lnTo>
                <a:lnTo>
                  <a:pt x="51911" y="79343"/>
                </a:lnTo>
                <a:lnTo>
                  <a:pt x="48863" y="82391"/>
                </a:lnTo>
                <a:lnTo>
                  <a:pt x="44291" y="85439"/>
                </a:lnTo>
                <a:lnTo>
                  <a:pt x="41243" y="86963"/>
                </a:lnTo>
                <a:lnTo>
                  <a:pt x="36671" y="88487"/>
                </a:lnTo>
                <a:close/>
              </a:path>
              <a:path w="62864" h="88900">
                <a:moveTo>
                  <a:pt x="28815" y="51911"/>
                </a:moveTo>
                <a:lnTo>
                  <a:pt x="12192" y="51911"/>
                </a:lnTo>
                <a:lnTo>
                  <a:pt x="48863" y="26003"/>
                </a:lnTo>
                <a:lnTo>
                  <a:pt x="47339" y="22860"/>
                </a:lnTo>
                <a:lnTo>
                  <a:pt x="47339" y="21336"/>
                </a:lnTo>
                <a:lnTo>
                  <a:pt x="44291" y="18288"/>
                </a:lnTo>
                <a:lnTo>
                  <a:pt x="42767" y="15240"/>
                </a:lnTo>
                <a:lnTo>
                  <a:pt x="39719" y="12192"/>
                </a:lnTo>
                <a:lnTo>
                  <a:pt x="36671" y="12192"/>
                </a:lnTo>
                <a:lnTo>
                  <a:pt x="35052" y="10668"/>
                </a:lnTo>
                <a:lnTo>
                  <a:pt x="53435" y="10668"/>
                </a:lnTo>
                <a:lnTo>
                  <a:pt x="56483" y="15240"/>
                </a:lnTo>
                <a:lnTo>
                  <a:pt x="59531" y="24384"/>
                </a:lnTo>
                <a:lnTo>
                  <a:pt x="62579" y="36671"/>
                </a:lnTo>
                <a:lnTo>
                  <a:pt x="50387" y="36671"/>
                </a:lnTo>
                <a:lnTo>
                  <a:pt x="28815" y="51911"/>
                </a:lnTo>
                <a:close/>
              </a:path>
              <a:path w="62864" h="88900">
                <a:moveTo>
                  <a:pt x="51911" y="79343"/>
                </a:moveTo>
                <a:lnTo>
                  <a:pt x="33528" y="79343"/>
                </a:lnTo>
                <a:lnTo>
                  <a:pt x="36671" y="77819"/>
                </a:lnTo>
                <a:lnTo>
                  <a:pt x="39719" y="76295"/>
                </a:lnTo>
                <a:lnTo>
                  <a:pt x="41243" y="74771"/>
                </a:lnTo>
                <a:lnTo>
                  <a:pt x="44291" y="73247"/>
                </a:lnTo>
                <a:lnTo>
                  <a:pt x="48863" y="64103"/>
                </a:lnTo>
                <a:lnTo>
                  <a:pt x="48863" y="59531"/>
                </a:lnTo>
                <a:lnTo>
                  <a:pt x="50387" y="54959"/>
                </a:lnTo>
                <a:lnTo>
                  <a:pt x="50387" y="36671"/>
                </a:lnTo>
                <a:lnTo>
                  <a:pt x="62579" y="36671"/>
                </a:lnTo>
                <a:lnTo>
                  <a:pt x="62579" y="50387"/>
                </a:lnTo>
                <a:lnTo>
                  <a:pt x="61055" y="56483"/>
                </a:lnTo>
                <a:lnTo>
                  <a:pt x="61055" y="62579"/>
                </a:lnTo>
                <a:lnTo>
                  <a:pt x="59531" y="67151"/>
                </a:lnTo>
                <a:lnTo>
                  <a:pt x="56483" y="71723"/>
                </a:lnTo>
                <a:lnTo>
                  <a:pt x="54959" y="76295"/>
                </a:lnTo>
                <a:lnTo>
                  <a:pt x="51911" y="7934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2543747" y="6214587"/>
            <a:ext cx="62865" cy="86996"/>
          </a:xfrm>
          <a:custGeom>
            <a:avLst/>
            <a:gdLst/>
            <a:ahLst/>
            <a:cxnLst/>
            <a:rect l="l" t="t" r="r" b="b"/>
            <a:pathLst>
              <a:path w="62864" h="86995">
                <a:moveTo>
                  <a:pt x="36671" y="86963"/>
                </a:moveTo>
                <a:lnTo>
                  <a:pt x="21336" y="86963"/>
                </a:lnTo>
                <a:lnTo>
                  <a:pt x="18288" y="83915"/>
                </a:lnTo>
                <a:lnTo>
                  <a:pt x="13716" y="82391"/>
                </a:lnTo>
                <a:lnTo>
                  <a:pt x="10668" y="80867"/>
                </a:lnTo>
                <a:lnTo>
                  <a:pt x="9144" y="76200"/>
                </a:lnTo>
                <a:lnTo>
                  <a:pt x="6096" y="73152"/>
                </a:lnTo>
                <a:lnTo>
                  <a:pt x="4572" y="68580"/>
                </a:lnTo>
                <a:lnTo>
                  <a:pt x="3048" y="62484"/>
                </a:lnTo>
                <a:lnTo>
                  <a:pt x="1524" y="57912"/>
                </a:lnTo>
                <a:lnTo>
                  <a:pt x="0" y="50292"/>
                </a:lnTo>
                <a:lnTo>
                  <a:pt x="0" y="36576"/>
                </a:lnTo>
                <a:lnTo>
                  <a:pt x="1524" y="30480"/>
                </a:lnTo>
                <a:lnTo>
                  <a:pt x="3048" y="25908"/>
                </a:lnTo>
                <a:lnTo>
                  <a:pt x="3048" y="19812"/>
                </a:lnTo>
                <a:lnTo>
                  <a:pt x="6096" y="15240"/>
                </a:lnTo>
                <a:lnTo>
                  <a:pt x="7620" y="12192"/>
                </a:lnTo>
                <a:lnTo>
                  <a:pt x="10668" y="7620"/>
                </a:lnTo>
                <a:lnTo>
                  <a:pt x="13716" y="4572"/>
                </a:lnTo>
                <a:lnTo>
                  <a:pt x="18288" y="3048"/>
                </a:lnTo>
                <a:lnTo>
                  <a:pt x="21336" y="0"/>
                </a:lnTo>
                <a:lnTo>
                  <a:pt x="41243" y="0"/>
                </a:lnTo>
                <a:lnTo>
                  <a:pt x="44291" y="1524"/>
                </a:lnTo>
                <a:lnTo>
                  <a:pt x="48863" y="4572"/>
                </a:lnTo>
                <a:lnTo>
                  <a:pt x="51911" y="6096"/>
                </a:lnTo>
                <a:lnTo>
                  <a:pt x="52927" y="9144"/>
                </a:lnTo>
                <a:lnTo>
                  <a:pt x="28956" y="9144"/>
                </a:lnTo>
                <a:lnTo>
                  <a:pt x="22860" y="12192"/>
                </a:lnTo>
                <a:lnTo>
                  <a:pt x="21336" y="12192"/>
                </a:lnTo>
                <a:lnTo>
                  <a:pt x="18288" y="15240"/>
                </a:lnTo>
                <a:lnTo>
                  <a:pt x="13716" y="24384"/>
                </a:lnTo>
                <a:lnTo>
                  <a:pt x="13716" y="28956"/>
                </a:lnTo>
                <a:lnTo>
                  <a:pt x="12192" y="32004"/>
                </a:lnTo>
                <a:lnTo>
                  <a:pt x="12192" y="50292"/>
                </a:lnTo>
                <a:lnTo>
                  <a:pt x="30014" y="50292"/>
                </a:lnTo>
                <a:lnTo>
                  <a:pt x="13716" y="62484"/>
                </a:lnTo>
                <a:lnTo>
                  <a:pt x="15240" y="64008"/>
                </a:lnTo>
                <a:lnTo>
                  <a:pt x="15240" y="65532"/>
                </a:lnTo>
                <a:lnTo>
                  <a:pt x="16764" y="68580"/>
                </a:lnTo>
                <a:lnTo>
                  <a:pt x="18288" y="70104"/>
                </a:lnTo>
                <a:lnTo>
                  <a:pt x="18288" y="71628"/>
                </a:lnTo>
                <a:lnTo>
                  <a:pt x="22860" y="76200"/>
                </a:lnTo>
                <a:lnTo>
                  <a:pt x="24384" y="76200"/>
                </a:lnTo>
                <a:lnTo>
                  <a:pt x="27432" y="77819"/>
                </a:lnTo>
                <a:lnTo>
                  <a:pt x="52906" y="77819"/>
                </a:lnTo>
                <a:lnTo>
                  <a:pt x="51911" y="79343"/>
                </a:lnTo>
                <a:lnTo>
                  <a:pt x="48863" y="82391"/>
                </a:lnTo>
                <a:lnTo>
                  <a:pt x="44291" y="83915"/>
                </a:lnTo>
                <a:lnTo>
                  <a:pt x="41243" y="85439"/>
                </a:lnTo>
                <a:lnTo>
                  <a:pt x="36671" y="86963"/>
                </a:lnTo>
                <a:close/>
              </a:path>
              <a:path w="62864" h="86995">
                <a:moveTo>
                  <a:pt x="30014" y="50292"/>
                </a:moveTo>
                <a:lnTo>
                  <a:pt x="12192" y="50292"/>
                </a:lnTo>
                <a:lnTo>
                  <a:pt x="48863" y="24384"/>
                </a:lnTo>
                <a:lnTo>
                  <a:pt x="47339" y="22860"/>
                </a:lnTo>
                <a:lnTo>
                  <a:pt x="47339" y="19812"/>
                </a:lnTo>
                <a:lnTo>
                  <a:pt x="42767" y="15240"/>
                </a:lnTo>
                <a:lnTo>
                  <a:pt x="42767" y="13716"/>
                </a:lnTo>
                <a:lnTo>
                  <a:pt x="39719" y="10668"/>
                </a:lnTo>
                <a:lnTo>
                  <a:pt x="36671" y="10668"/>
                </a:lnTo>
                <a:lnTo>
                  <a:pt x="35052" y="9144"/>
                </a:lnTo>
                <a:lnTo>
                  <a:pt x="52927" y="9144"/>
                </a:lnTo>
                <a:lnTo>
                  <a:pt x="53435" y="10668"/>
                </a:lnTo>
                <a:lnTo>
                  <a:pt x="56483" y="13716"/>
                </a:lnTo>
                <a:lnTo>
                  <a:pt x="58007" y="18288"/>
                </a:lnTo>
                <a:lnTo>
                  <a:pt x="59531" y="24384"/>
                </a:lnTo>
                <a:lnTo>
                  <a:pt x="61055" y="28956"/>
                </a:lnTo>
                <a:lnTo>
                  <a:pt x="62274" y="35052"/>
                </a:lnTo>
                <a:lnTo>
                  <a:pt x="50387" y="35052"/>
                </a:lnTo>
                <a:lnTo>
                  <a:pt x="30014" y="50292"/>
                </a:lnTo>
                <a:close/>
              </a:path>
              <a:path w="62864" h="86995">
                <a:moveTo>
                  <a:pt x="52906" y="77819"/>
                </a:moveTo>
                <a:lnTo>
                  <a:pt x="33528" y="77819"/>
                </a:lnTo>
                <a:lnTo>
                  <a:pt x="36671" y="76200"/>
                </a:lnTo>
                <a:lnTo>
                  <a:pt x="39719" y="74676"/>
                </a:lnTo>
                <a:lnTo>
                  <a:pt x="41243" y="73152"/>
                </a:lnTo>
                <a:lnTo>
                  <a:pt x="44291" y="71628"/>
                </a:lnTo>
                <a:lnTo>
                  <a:pt x="48863" y="62484"/>
                </a:lnTo>
                <a:lnTo>
                  <a:pt x="48863" y="57912"/>
                </a:lnTo>
                <a:lnTo>
                  <a:pt x="50387" y="54864"/>
                </a:lnTo>
                <a:lnTo>
                  <a:pt x="50387" y="35052"/>
                </a:lnTo>
                <a:lnTo>
                  <a:pt x="62274" y="35052"/>
                </a:lnTo>
                <a:lnTo>
                  <a:pt x="62579" y="36576"/>
                </a:lnTo>
                <a:lnTo>
                  <a:pt x="62579" y="50292"/>
                </a:lnTo>
                <a:lnTo>
                  <a:pt x="61055" y="56388"/>
                </a:lnTo>
                <a:lnTo>
                  <a:pt x="61055" y="60960"/>
                </a:lnTo>
                <a:lnTo>
                  <a:pt x="59531" y="67056"/>
                </a:lnTo>
                <a:lnTo>
                  <a:pt x="56483" y="71628"/>
                </a:lnTo>
                <a:lnTo>
                  <a:pt x="54959" y="74676"/>
                </a:lnTo>
                <a:lnTo>
                  <a:pt x="52906" y="778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2543747" y="6376227"/>
            <a:ext cx="62865" cy="86996"/>
          </a:xfrm>
          <a:custGeom>
            <a:avLst/>
            <a:gdLst/>
            <a:ahLst/>
            <a:cxnLst/>
            <a:rect l="l" t="t" r="r" b="b"/>
            <a:pathLst>
              <a:path w="62864" h="86995">
                <a:moveTo>
                  <a:pt x="41243" y="86963"/>
                </a:moveTo>
                <a:lnTo>
                  <a:pt x="21336" y="86963"/>
                </a:lnTo>
                <a:lnTo>
                  <a:pt x="18288" y="85439"/>
                </a:lnTo>
                <a:lnTo>
                  <a:pt x="13716" y="83915"/>
                </a:lnTo>
                <a:lnTo>
                  <a:pt x="10668" y="80867"/>
                </a:lnTo>
                <a:lnTo>
                  <a:pt x="9144" y="77819"/>
                </a:lnTo>
                <a:lnTo>
                  <a:pt x="6096" y="73247"/>
                </a:lnTo>
                <a:lnTo>
                  <a:pt x="3048" y="64103"/>
                </a:lnTo>
                <a:lnTo>
                  <a:pt x="0" y="51911"/>
                </a:lnTo>
                <a:lnTo>
                  <a:pt x="0" y="36671"/>
                </a:lnTo>
                <a:lnTo>
                  <a:pt x="1524" y="32099"/>
                </a:lnTo>
                <a:lnTo>
                  <a:pt x="3048" y="26003"/>
                </a:lnTo>
                <a:lnTo>
                  <a:pt x="3048" y="21431"/>
                </a:lnTo>
                <a:lnTo>
                  <a:pt x="7620" y="12287"/>
                </a:lnTo>
                <a:lnTo>
                  <a:pt x="10668" y="7715"/>
                </a:lnTo>
                <a:lnTo>
                  <a:pt x="13716" y="6096"/>
                </a:lnTo>
                <a:lnTo>
                  <a:pt x="18288" y="3048"/>
                </a:lnTo>
                <a:lnTo>
                  <a:pt x="21336" y="1524"/>
                </a:lnTo>
                <a:lnTo>
                  <a:pt x="25908" y="0"/>
                </a:lnTo>
                <a:lnTo>
                  <a:pt x="36671" y="0"/>
                </a:lnTo>
                <a:lnTo>
                  <a:pt x="41243" y="1524"/>
                </a:lnTo>
                <a:lnTo>
                  <a:pt x="44291" y="3048"/>
                </a:lnTo>
                <a:lnTo>
                  <a:pt x="48863" y="4572"/>
                </a:lnTo>
                <a:lnTo>
                  <a:pt x="51911" y="7715"/>
                </a:lnTo>
                <a:lnTo>
                  <a:pt x="52673" y="9239"/>
                </a:lnTo>
                <a:lnTo>
                  <a:pt x="28956" y="9239"/>
                </a:lnTo>
                <a:lnTo>
                  <a:pt x="22860" y="12287"/>
                </a:lnTo>
                <a:lnTo>
                  <a:pt x="21336" y="13811"/>
                </a:lnTo>
                <a:lnTo>
                  <a:pt x="18288" y="15335"/>
                </a:lnTo>
                <a:lnTo>
                  <a:pt x="13716" y="24479"/>
                </a:lnTo>
                <a:lnTo>
                  <a:pt x="13716" y="29051"/>
                </a:lnTo>
                <a:lnTo>
                  <a:pt x="12192" y="33623"/>
                </a:lnTo>
                <a:lnTo>
                  <a:pt x="12192" y="51911"/>
                </a:lnTo>
                <a:lnTo>
                  <a:pt x="27977" y="51911"/>
                </a:lnTo>
                <a:lnTo>
                  <a:pt x="13716" y="62579"/>
                </a:lnTo>
                <a:lnTo>
                  <a:pt x="15240" y="64103"/>
                </a:lnTo>
                <a:lnTo>
                  <a:pt x="15240" y="67151"/>
                </a:lnTo>
                <a:lnTo>
                  <a:pt x="18288" y="70199"/>
                </a:lnTo>
                <a:lnTo>
                  <a:pt x="18288" y="71723"/>
                </a:lnTo>
                <a:lnTo>
                  <a:pt x="22860" y="76295"/>
                </a:lnTo>
                <a:lnTo>
                  <a:pt x="24384" y="76295"/>
                </a:lnTo>
                <a:lnTo>
                  <a:pt x="27432" y="77819"/>
                </a:lnTo>
                <a:lnTo>
                  <a:pt x="53435" y="77819"/>
                </a:lnTo>
                <a:lnTo>
                  <a:pt x="48863" y="82391"/>
                </a:lnTo>
                <a:lnTo>
                  <a:pt x="44291" y="83915"/>
                </a:lnTo>
                <a:lnTo>
                  <a:pt x="41243" y="86963"/>
                </a:lnTo>
                <a:close/>
              </a:path>
              <a:path w="62864" h="86995">
                <a:moveTo>
                  <a:pt x="27977" y="51911"/>
                </a:moveTo>
                <a:lnTo>
                  <a:pt x="12192" y="51911"/>
                </a:lnTo>
                <a:lnTo>
                  <a:pt x="48863" y="24479"/>
                </a:lnTo>
                <a:lnTo>
                  <a:pt x="47339" y="22955"/>
                </a:lnTo>
                <a:lnTo>
                  <a:pt x="47339" y="19907"/>
                </a:lnTo>
                <a:lnTo>
                  <a:pt x="42767" y="15335"/>
                </a:lnTo>
                <a:lnTo>
                  <a:pt x="42767" y="13811"/>
                </a:lnTo>
                <a:lnTo>
                  <a:pt x="41243" y="12287"/>
                </a:lnTo>
                <a:lnTo>
                  <a:pt x="39719" y="12287"/>
                </a:lnTo>
                <a:lnTo>
                  <a:pt x="36671" y="10763"/>
                </a:lnTo>
                <a:lnTo>
                  <a:pt x="35052" y="10763"/>
                </a:lnTo>
                <a:lnTo>
                  <a:pt x="33528" y="9239"/>
                </a:lnTo>
                <a:lnTo>
                  <a:pt x="52673" y="9239"/>
                </a:lnTo>
                <a:lnTo>
                  <a:pt x="53435" y="10763"/>
                </a:lnTo>
                <a:lnTo>
                  <a:pt x="56483" y="13811"/>
                </a:lnTo>
                <a:lnTo>
                  <a:pt x="58007" y="18383"/>
                </a:lnTo>
                <a:lnTo>
                  <a:pt x="62198" y="35147"/>
                </a:lnTo>
                <a:lnTo>
                  <a:pt x="50387" y="35147"/>
                </a:lnTo>
                <a:lnTo>
                  <a:pt x="27977" y="51911"/>
                </a:lnTo>
                <a:close/>
              </a:path>
              <a:path w="62864" h="86995">
                <a:moveTo>
                  <a:pt x="53435" y="77819"/>
                </a:moveTo>
                <a:lnTo>
                  <a:pt x="36671" y="77819"/>
                </a:lnTo>
                <a:lnTo>
                  <a:pt x="39719" y="76295"/>
                </a:lnTo>
                <a:lnTo>
                  <a:pt x="44291" y="71723"/>
                </a:lnTo>
                <a:lnTo>
                  <a:pt x="45815" y="68675"/>
                </a:lnTo>
                <a:lnTo>
                  <a:pt x="47339" y="67151"/>
                </a:lnTo>
                <a:lnTo>
                  <a:pt x="48863" y="62579"/>
                </a:lnTo>
                <a:lnTo>
                  <a:pt x="48863" y="59531"/>
                </a:lnTo>
                <a:lnTo>
                  <a:pt x="50387" y="54959"/>
                </a:lnTo>
                <a:lnTo>
                  <a:pt x="50387" y="35147"/>
                </a:lnTo>
                <a:lnTo>
                  <a:pt x="62198" y="35147"/>
                </a:lnTo>
                <a:lnTo>
                  <a:pt x="62579" y="36671"/>
                </a:lnTo>
                <a:lnTo>
                  <a:pt x="62579" y="50387"/>
                </a:lnTo>
                <a:lnTo>
                  <a:pt x="61055" y="56483"/>
                </a:lnTo>
                <a:lnTo>
                  <a:pt x="61055" y="61055"/>
                </a:lnTo>
                <a:lnTo>
                  <a:pt x="59531" y="67151"/>
                </a:lnTo>
                <a:lnTo>
                  <a:pt x="56483" y="71723"/>
                </a:lnTo>
                <a:lnTo>
                  <a:pt x="54959" y="76295"/>
                </a:lnTo>
                <a:lnTo>
                  <a:pt x="53435" y="778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2543747" y="6537958"/>
            <a:ext cx="62865" cy="88900"/>
          </a:xfrm>
          <a:custGeom>
            <a:avLst/>
            <a:gdLst/>
            <a:ahLst/>
            <a:cxnLst/>
            <a:rect l="l" t="t" r="r" b="b"/>
            <a:pathLst>
              <a:path w="62864" h="88900">
                <a:moveTo>
                  <a:pt x="36671" y="88487"/>
                </a:moveTo>
                <a:lnTo>
                  <a:pt x="25908" y="88487"/>
                </a:lnTo>
                <a:lnTo>
                  <a:pt x="21336" y="86963"/>
                </a:lnTo>
                <a:lnTo>
                  <a:pt x="18288" y="85439"/>
                </a:lnTo>
                <a:lnTo>
                  <a:pt x="13716" y="83915"/>
                </a:lnTo>
                <a:lnTo>
                  <a:pt x="10668" y="80867"/>
                </a:lnTo>
                <a:lnTo>
                  <a:pt x="9144" y="77819"/>
                </a:lnTo>
                <a:lnTo>
                  <a:pt x="6096" y="74771"/>
                </a:lnTo>
                <a:lnTo>
                  <a:pt x="4572" y="70199"/>
                </a:lnTo>
                <a:lnTo>
                  <a:pt x="0" y="51816"/>
                </a:lnTo>
                <a:lnTo>
                  <a:pt x="0" y="38100"/>
                </a:lnTo>
                <a:lnTo>
                  <a:pt x="3048" y="25908"/>
                </a:lnTo>
                <a:lnTo>
                  <a:pt x="3048" y="21336"/>
                </a:lnTo>
                <a:lnTo>
                  <a:pt x="6096" y="16764"/>
                </a:lnTo>
                <a:lnTo>
                  <a:pt x="7620" y="12192"/>
                </a:lnTo>
                <a:lnTo>
                  <a:pt x="13716" y="6096"/>
                </a:lnTo>
                <a:lnTo>
                  <a:pt x="18288" y="3048"/>
                </a:lnTo>
                <a:lnTo>
                  <a:pt x="21336" y="1524"/>
                </a:lnTo>
                <a:lnTo>
                  <a:pt x="25908" y="0"/>
                </a:lnTo>
                <a:lnTo>
                  <a:pt x="36671" y="0"/>
                </a:lnTo>
                <a:lnTo>
                  <a:pt x="41243" y="1524"/>
                </a:lnTo>
                <a:lnTo>
                  <a:pt x="44291" y="3048"/>
                </a:lnTo>
                <a:lnTo>
                  <a:pt x="48863" y="4572"/>
                </a:lnTo>
                <a:lnTo>
                  <a:pt x="51911" y="7620"/>
                </a:lnTo>
                <a:lnTo>
                  <a:pt x="53435" y="10668"/>
                </a:lnTo>
                <a:lnTo>
                  <a:pt x="25908" y="10668"/>
                </a:lnTo>
                <a:lnTo>
                  <a:pt x="22860" y="12192"/>
                </a:lnTo>
                <a:lnTo>
                  <a:pt x="21336" y="13716"/>
                </a:lnTo>
                <a:lnTo>
                  <a:pt x="18288" y="15240"/>
                </a:lnTo>
                <a:lnTo>
                  <a:pt x="13716" y="24384"/>
                </a:lnTo>
                <a:lnTo>
                  <a:pt x="13716" y="28956"/>
                </a:lnTo>
                <a:lnTo>
                  <a:pt x="12192" y="33528"/>
                </a:lnTo>
                <a:lnTo>
                  <a:pt x="12192" y="51816"/>
                </a:lnTo>
                <a:lnTo>
                  <a:pt x="28894" y="51816"/>
                </a:lnTo>
                <a:lnTo>
                  <a:pt x="13716" y="62579"/>
                </a:lnTo>
                <a:lnTo>
                  <a:pt x="15240" y="65627"/>
                </a:lnTo>
                <a:lnTo>
                  <a:pt x="15240" y="67151"/>
                </a:lnTo>
                <a:lnTo>
                  <a:pt x="16764" y="68675"/>
                </a:lnTo>
                <a:lnTo>
                  <a:pt x="18288" y="71723"/>
                </a:lnTo>
                <a:lnTo>
                  <a:pt x="18288" y="73247"/>
                </a:lnTo>
                <a:lnTo>
                  <a:pt x="19812" y="74771"/>
                </a:lnTo>
                <a:lnTo>
                  <a:pt x="21336" y="74771"/>
                </a:lnTo>
                <a:lnTo>
                  <a:pt x="24384" y="77819"/>
                </a:lnTo>
                <a:lnTo>
                  <a:pt x="53435" y="77819"/>
                </a:lnTo>
                <a:lnTo>
                  <a:pt x="48863" y="82391"/>
                </a:lnTo>
                <a:lnTo>
                  <a:pt x="44291" y="85439"/>
                </a:lnTo>
                <a:lnTo>
                  <a:pt x="41243" y="86963"/>
                </a:lnTo>
                <a:lnTo>
                  <a:pt x="36671" y="88487"/>
                </a:lnTo>
                <a:close/>
              </a:path>
              <a:path w="62864" h="88900">
                <a:moveTo>
                  <a:pt x="28894" y="51816"/>
                </a:moveTo>
                <a:lnTo>
                  <a:pt x="12192" y="51816"/>
                </a:lnTo>
                <a:lnTo>
                  <a:pt x="48863" y="25908"/>
                </a:lnTo>
                <a:lnTo>
                  <a:pt x="47339" y="22860"/>
                </a:lnTo>
                <a:lnTo>
                  <a:pt x="47339" y="21336"/>
                </a:lnTo>
                <a:lnTo>
                  <a:pt x="45815" y="19812"/>
                </a:lnTo>
                <a:lnTo>
                  <a:pt x="44291" y="16764"/>
                </a:lnTo>
                <a:lnTo>
                  <a:pt x="42767" y="15240"/>
                </a:lnTo>
                <a:lnTo>
                  <a:pt x="42767" y="13716"/>
                </a:lnTo>
                <a:lnTo>
                  <a:pt x="41243" y="13716"/>
                </a:lnTo>
                <a:lnTo>
                  <a:pt x="39719" y="12192"/>
                </a:lnTo>
                <a:lnTo>
                  <a:pt x="36671" y="10668"/>
                </a:lnTo>
                <a:lnTo>
                  <a:pt x="53435" y="10668"/>
                </a:lnTo>
                <a:lnTo>
                  <a:pt x="56483" y="15240"/>
                </a:lnTo>
                <a:lnTo>
                  <a:pt x="59531" y="24384"/>
                </a:lnTo>
                <a:lnTo>
                  <a:pt x="62579" y="36576"/>
                </a:lnTo>
                <a:lnTo>
                  <a:pt x="50387" y="36576"/>
                </a:lnTo>
                <a:lnTo>
                  <a:pt x="28894" y="51816"/>
                </a:lnTo>
                <a:close/>
              </a:path>
              <a:path w="62864" h="88900">
                <a:moveTo>
                  <a:pt x="53435" y="77819"/>
                </a:moveTo>
                <a:lnTo>
                  <a:pt x="36671" y="77819"/>
                </a:lnTo>
                <a:lnTo>
                  <a:pt x="39719" y="76295"/>
                </a:lnTo>
                <a:lnTo>
                  <a:pt x="41243" y="74771"/>
                </a:lnTo>
                <a:lnTo>
                  <a:pt x="44291" y="73247"/>
                </a:lnTo>
                <a:lnTo>
                  <a:pt x="48863" y="64103"/>
                </a:lnTo>
                <a:lnTo>
                  <a:pt x="48863" y="59436"/>
                </a:lnTo>
                <a:lnTo>
                  <a:pt x="50387" y="54864"/>
                </a:lnTo>
                <a:lnTo>
                  <a:pt x="50387" y="36576"/>
                </a:lnTo>
                <a:lnTo>
                  <a:pt x="62579" y="36576"/>
                </a:lnTo>
                <a:lnTo>
                  <a:pt x="62579" y="50292"/>
                </a:lnTo>
                <a:lnTo>
                  <a:pt x="61055" y="56388"/>
                </a:lnTo>
                <a:lnTo>
                  <a:pt x="61055" y="62579"/>
                </a:lnTo>
                <a:lnTo>
                  <a:pt x="59531" y="67151"/>
                </a:lnTo>
                <a:lnTo>
                  <a:pt x="56483" y="71723"/>
                </a:lnTo>
                <a:lnTo>
                  <a:pt x="54959" y="76295"/>
                </a:lnTo>
                <a:lnTo>
                  <a:pt x="53435" y="778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2543747" y="6701218"/>
            <a:ext cx="62865" cy="86996"/>
          </a:xfrm>
          <a:custGeom>
            <a:avLst/>
            <a:gdLst/>
            <a:ahLst/>
            <a:cxnLst/>
            <a:rect l="l" t="t" r="r" b="b"/>
            <a:pathLst>
              <a:path w="62864" h="86995">
                <a:moveTo>
                  <a:pt x="36671" y="86868"/>
                </a:moveTo>
                <a:lnTo>
                  <a:pt x="25908" y="86868"/>
                </a:lnTo>
                <a:lnTo>
                  <a:pt x="21336" y="85344"/>
                </a:lnTo>
                <a:lnTo>
                  <a:pt x="18288" y="83820"/>
                </a:lnTo>
                <a:lnTo>
                  <a:pt x="13716" y="82296"/>
                </a:lnTo>
                <a:lnTo>
                  <a:pt x="10668" y="79248"/>
                </a:lnTo>
                <a:lnTo>
                  <a:pt x="9144" y="76200"/>
                </a:lnTo>
                <a:lnTo>
                  <a:pt x="6096" y="73152"/>
                </a:lnTo>
                <a:lnTo>
                  <a:pt x="4572" y="68580"/>
                </a:lnTo>
                <a:lnTo>
                  <a:pt x="3048" y="62484"/>
                </a:lnTo>
                <a:lnTo>
                  <a:pt x="1524" y="57912"/>
                </a:lnTo>
                <a:lnTo>
                  <a:pt x="0" y="50292"/>
                </a:lnTo>
                <a:lnTo>
                  <a:pt x="0" y="36576"/>
                </a:lnTo>
                <a:lnTo>
                  <a:pt x="1524" y="30480"/>
                </a:lnTo>
                <a:lnTo>
                  <a:pt x="3048" y="25908"/>
                </a:lnTo>
                <a:lnTo>
                  <a:pt x="3048" y="19812"/>
                </a:lnTo>
                <a:lnTo>
                  <a:pt x="6096" y="15240"/>
                </a:lnTo>
                <a:lnTo>
                  <a:pt x="7620" y="12192"/>
                </a:lnTo>
                <a:lnTo>
                  <a:pt x="10668" y="7620"/>
                </a:lnTo>
                <a:lnTo>
                  <a:pt x="13716" y="4572"/>
                </a:lnTo>
                <a:lnTo>
                  <a:pt x="18288" y="3048"/>
                </a:lnTo>
                <a:lnTo>
                  <a:pt x="21336" y="0"/>
                </a:lnTo>
                <a:lnTo>
                  <a:pt x="41243" y="0"/>
                </a:lnTo>
                <a:lnTo>
                  <a:pt x="44291" y="1524"/>
                </a:lnTo>
                <a:lnTo>
                  <a:pt x="48863" y="3048"/>
                </a:lnTo>
                <a:lnTo>
                  <a:pt x="51911" y="6096"/>
                </a:lnTo>
                <a:lnTo>
                  <a:pt x="52927" y="9144"/>
                </a:lnTo>
                <a:lnTo>
                  <a:pt x="25908" y="9144"/>
                </a:lnTo>
                <a:lnTo>
                  <a:pt x="22860" y="10668"/>
                </a:lnTo>
                <a:lnTo>
                  <a:pt x="18288" y="15240"/>
                </a:lnTo>
                <a:lnTo>
                  <a:pt x="16764" y="18288"/>
                </a:lnTo>
                <a:lnTo>
                  <a:pt x="15240" y="19812"/>
                </a:lnTo>
                <a:lnTo>
                  <a:pt x="13716" y="24384"/>
                </a:lnTo>
                <a:lnTo>
                  <a:pt x="13716" y="28956"/>
                </a:lnTo>
                <a:lnTo>
                  <a:pt x="12192" y="32004"/>
                </a:lnTo>
                <a:lnTo>
                  <a:pt x="12192" y="50292"/>
                </a:lnTo>
                <a:lnTo>
                  <a:pt x="28815" y="50292"/>
                </a:lnTo>
                <a:lnTo>
                  <a:pt x="13716" y="60960"/>
                </a:lnTo>
                <a:lnTo>
                  <a:pt x="15240" y="64008"/>
                </a:lnTo>
                <a:lnTo>
                  <a:pt x="15240" y="65532"/>
                </a:lnTo>
                <a:lnTo>
                  <a:pt x="16764" y="68580"/>
                </a:lnTo>
                <a:lnTo>
                  <a:pt x="18288" y="70104"/>
                </a:lnTo>
                <a:lnTo>
                  <a:pt x="18288" y="71628"/>
                </a:lnTo>
                <a:lnTo>
                  <a:pt x="21336" y="74676"/>
                </a:lnTo>
                <a:lnTo>
                  <a:pt x="22860" y="74676"/>
                </a:lnTo>
                <a:lnTo>
                  <a:pt x="24384" y="76200"/>
                </a:lnTo>
                <a:lnTo>
                  <a:pt x="27432" y="76200"/>
                </a:lnTo>
                <a:lnTo>
                  <a:pt x="28956" y="77724"/>
                </a:lnTo>
                <a:lnTo>
                  <a:pt x="52927" y="77724"/>
                </a:lnTo>
                <a:lnTo>
                  <a:pt x="51911" y="79248"/>
                </a:lnTo>
                <a:lnTo>
                  <a:pt x="48863" y="82296"/>
                </a:lnTo>
                <a:lnTo>
                  <a:pt x="44291" y="83820"/>
                </a:lnTo>
                <a:lnTo>
                  <a:pt x="41243" y="85344"/>
                </a:lnTo>
                <a:lnTo>
                  <a:pt x="36671" y="86868"/>
                </a:lnTo>
                <a:close/>
              </a:path>
              <a:path w="62864" h="86995">
                <a:moveTo>
                  <a:pt x="28815" y="50292"/>
                </a:moveTo>
                <a:lnTo>
                  <a:pt x="12192" y="50292"/>
                </a:lnTo>
                <a:lnTo>
                  <a:pt x="48863" y="24384"/>
                </a:lnTo>
                <a:lnTo>
                  <a:pt x="47339" y="21336"/>
                </a:lnTo>
                <a:lnTo>
                  <a:pt x="47339" y="19812"/>
                </a:lnTo>
                <a:lnTo>
                  <a:pt x="42767" y="15240"/>
                </a:lnTo>
                <a:lnTo>
                  <a:pt x="42767" y="13716"/>
                </a:lnTo>
                <a:lnTo>
                  <a:pt x="39719" y="10668"/>
                </a:lnTo>
                <a:lnTo>
                  <a:pt x="36671" y="10668"/>
                </a:lnTo>
                <a:lnTo>
                  <a:pt x="35052" y="9144"/>
                </a:lnTo>
                <a:lnTo>
                  <a:pt x="52927" y="9144"/>
                </a:lnTo>
                <a:lnTo>
                  <a:pt x="53435" y="10668"/>
                </a:lnTo>
                <a:lnTo>
                  <a:pt x="56483" y="13716"/>
                </a:lnTo>
                <a:lnTo>
                  <a:pt x="59531" y="22860"/>
                </a:lnTo>
                <a:lnTo>
                  <a:pt x="62579" y="35052"/>
                </a:lnTo>
                <a:lnTo>
                  <a:pt x="50387" y="35052"/>
                </a:lnTo>
                <a:lnTo>
                  <a:pt x="28815" y="50292"/>
                </a:lnTo>
                <a:close/>
              </a:path>
              <a:path w="62864" h="86995">
                <a:moveTo>
                  <a:pt x="52927" y="77724"/>
                </a:moveTo>
                <a:lnTo>
                  <a:pt x="33528" y="77724"/>
                </a:lnTo>
                <a:lnTo>
                  <a:pt x="36671" y="76200"/>
                </a:lnTo>
                <a:lnTo>
                  <a:pt x="39719" y="74676"/>
                </a:lnTo>
                <a:lnTo>
                  <a:pt x="41243" y="73152"/>
                </a:lnTo>
                <a:lnTo>
                  <a:pt x="44291" y="71628"/>
                </a:lnTo>
                <a:lnTo>
                  <a:pt x="48863" y="62484"/>
                </a:lnTo>
                <a:lnTo>
                  <a:pt x="48863" y="57912"/>
                </a:lnTo>
                <a:lnTo>
                  <a:pt x="50387" y="53340"/>
                </a:lnTo>
                <a:lnTo>
                  <a:pt x="50387" y="35052"/>
                </a:lnTo>
                <a:lnTo>
                  <a:pt x="62579" y="35052"/>
                </a:lnTo>
                <a:lnTo>
                  <a:pt x="62579" y="50292"/>
                </a:lnTo>
                <a:lnTo>
                  <a:pt x="61055" y="54864"/>
                </a:lnTo>
                <a:lnTo>
                  <a:pt x="61055" y="60960"/>
                </a:lnTo>
                <a:lnTo>
                  <a:pt x="59531" y="67056"/>
                </a:lnTo>
                <a:lnTo>
                  <a:pt x="56483" y="71628"/>
                </a:lnTo>
                <a:lnTo>
                  <a:pt x="54959" y="74676"/>
                </a:lnTo>
                <a:lnTo>
                  <a:pt x="52927" y="777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2543747" y="6862857"/>
            <a:ext cx="62865" cy="86996"/>
          </a:xfrm>
          <a:custGeom>
            <a:avLst/>
            <a:gdLst/>
            <a:ahLst/>
            <a:cxnLst/>
            <a:rect l="l" t="t" r="r" b="b"/>
            <a:pathLst>
              <a:path w="62864" h="86995">
                <a:moveTo>
                  <a:pt x="41243" y="86963"/>
                </a:moveTo>
                <a:lnTo>
                  <a:pt x="21336" y="86963"/>
                </a:lnTo>
                <a:lnTo>
                  <a:pt x="18288" y="85439"/>
                </a:lnTo>
                <a:lnTo>
                  <a:pt x="13716" y="82391"/>
                </a:lnTo>
                <a:lnTo>
                  <a:pt x="10668" y="80867"/>
                </a:lnTo>
                <a:lnTo>
                  <a:pt x="9144" y="76295"/>
                </a:lnTo>
                <a:lnTo>
                  <a:pt x="6096" y="73247"/>
                </a:lnTo>
                <a:lnTo>
                  <a:pt x="4572" y="68675"/>
                </a:lnTo>
                <a:lnTo>
                  <a:pt x="3048" y="62579"/>
                </a:lnTo>
                <a:lnTo>
                  <a:pt x="1524" y="58007"/>
                </a:lnTo>
                <a:lnTo>
                  <a:pt x="0" y="51911"/>
                </a:lnTo>
                <a:lnTo>
                  <a:pt x="0" y="36671"/>
                </a:lnTo>
                <a:lnTo>
                  <a:pt x="1524" y="30575"/>
                </a:lnTo>
                <a:lnTo>
                  <a:pt x="3048" y="25908"/>
                </a:lnTo>
                <a:lnTo>
                  <a:pt x="3048" y="19812"/>
                </a:lnTo>
                <a:lnTo>
                  <a:pt x="6096" y="15240"/>
                </a:lnTo>
                <a:lnTo>
                  <a:pt x="7620" y="12192"/>
                </a:lnTo>
                <a:lnTo>
                  <a:pt x="10668" y="7620"/>
                </a:lnTo>
                <a:lnTo>
                  <a:pt x="13716" y="4572"/>
                </a:lnTo>
                <a:lnTo>
                  <a:pt x="18288" y="3048"/>
                </a:lnTo>
                <a:lnTo>
                  <a:pt x="21336" y="1524"/>
                </a:lnTo>
                <a:lnTo>
                  <a:pt x="25908" y="0"/>
                </a:lnTo>
                <a:lnTo>
                  <a:pt x="41243" y="0"/>
                </a:lnTo>
                <a:lnTo>
                  <a:pt x="44291" y="3048"/>
                </a:lnTo>
                <a:lnTo>
                  <a:pt x="48863" y="4572"/>
                </a:lnTo>
                <a:lnTo>
                  <a:pt x="51911" y="6096"/>
                </a:lnTo>
                <a:lnTo>
                  <a:pt x="52927" y="9144"/>
                </a:lnTo>
                <a:lnTo>
                  <a:pt x="28956" y="9144"/>
                </a:lnTo>
                <a:lnTo>
                  <a:pt x="22860" y="12192"/>
                </a:lnTo>
                <a:lnTo>
                  <a:pt x="21336" y="13716"/>
                </a:lnTo>
                <a:lnTo>
                  <a:pt x="18288" y="15240"/>
                </a:lnTo>
                <a:lnTo>
                  <a:pt x="13716" y="24384"/>
                </a:lnTo>
                <a:lnTo>
                  <a:pt x="13716" y="28956"/>
                </a:lnTo>
                <a:lnTo>
                  <a:pt x="12192" y="33623"/>
                </a:lnTo>
                <a:lnTo>
                  <a:pt x="12192" y="51911"/>
                </a:lnTo>
                <a:lnTo>
                  <a:pt x="27977" y="51911"/>
                </a:lnTo>
                <a:lnTo>
                  <a:pt x="13716" y="62579"/>
                </a:lnTo>
                <a:lnTo>
                  <a:pt x="15240" y="64103"/>
                </a:lnTo>
                <a:lnTo>
                  <a:pt x="15240" y="67151"/>
                </a:lnTo>
                <a:lnTo>
                  <a:pt x="18288" y="70199"/>
                </a:lnTo>
                <a:lnTo>
                  <a:pt x="18288" y="71723"/>
                </a:lnTo>
                <a:lnTo>
                  <a:pt x="22860" y="76295"/>
                </a:lnTo>
                <a:lnTo>
                  <a:pt x="24384" y="76295"/>
                </a:lnTo>
                <a:lnTo>
                  <a:pt x="27432" y="77819"/>
                </a:lnTo>
                <a:lnTo>
                  <a:pt x="52927" y="77819"/>
                </a:lnTo>
                <a:lnTo>
                  <a:pt x="51911" y="79343"/>
                </a:lnTo>
                <a:lnTo>
                  <a:pt x="48863" y="82391"/>
                </a:lnTo>
                <a:lnTo>
                  <a:pt x="44291" y="83915"/>
                </a:lnTo>
                <a:lnTo>
                  <a:pt x="41243" y="86963"/>
                </a:lnTo>
                <a:close/>
              </a:path>
              <a:path w="62864" h="86995">
                <a:moveTo>
                  <a:pt x="27977" y="51911"/>
                </a:moveTo>
                <a:lnTo>
                  <a:pt x="12192" y="51911"/>
                </a:lnTo>
                <a:lnTo>
                  <a:pt x="48863" y="24384"/>
                </a:lnTo>
                <a:lnTo>
                  <a:pt x="47339" y="22860"/>
                </a:lnTo>
                <a:lnTo>
                  <a:pt x="47339" y="19812"/>
                </a:lnTo>
                <a:lnTo>
                  <a:pt x="42767" y="15240"/>
                </a:lnTo>
                <a:lnTo>
                  <a:pt x="42767" y="13716"/>
                </a:lnTo>
                <a:lnTo>
                  <a:pt x="39719" y="10668"/>
                </a:lnTo>
                <a:lnTo>
                  <a:pt x="35052" y="10668"/>
                </a:lnTo>
                <a:lnTo>
                  <a:pt x="33528" y="9144"/>
                </a:lnTo>
                <a:lnTo>
                  <a:pt x="52927" y="9144"/>
                </a:lnTo>
                <a:lnTo>
                  <a:pt x="53435" y="10668"/>
                </a:lnTo>
                <a:lnTo>
                  <a:pt x="56483" y="13716"/>
                </a:lnTo>
                <a:lnTo>
                  <a:pt x="58007" y="18288"/>
                </a:lnTo>
                <a:lnTo>
                  <a:pt x="59531" y="24384"/>
                </a:lnTo>
                <a:lnTo>
                  <a:pt x="61055" y="28956"/>
                </a:lnTo>
                <a:lnTo>
                  <a:pt x="62278" y="35147"/>
                </a:lnTo>
                <a:lnTo>
                  <a:pt x="50387" y="35147"/>
                </a:lnTo>
                <a:lnTo>
                  <a:pt x="27977" y="51911"/>
                </a:lnTo>
                <a:close/>
              </a:path>
              <a:path w="62864" h="86995">
                <a:moveTo>
                  <a:pt x="52927" y="77819"/>
                </a:moveTo>
                <a:lnTo>
                  <a:pt x="33528" y="77819"/>
                </a:lnTo>
                <a:lnTo>
                  <a:pt x="36671" y="76295"/>
                </a:lnTo>
                <a:lnTo>
                  <a:pt x="39719" y="76295"/>
                </a:lnTo>
                <a:lnTo>
                  <a:pt x="44291" y="71723"/>
                </a:lnTo>
                <a:lnTo>
                  <a:pt x="48863" y="62579"/>
                </a:lnTo>
                <a:lnTo>
                  <a:pt x="48863" y="58007"/>
                </a:lnTo>
                <a:lnTo>
                  <a:pt x="50387" y="54959"/>
                </a:lnTo>
                <a:lnTo>
                  <a:pt x="50387" y="35147"/>
                </a:lnTo>
                <a:lnTo>
                  <a:pt x="62278" y="35147"/>
                </a:lnTo>
                <a:lnTo>
                  <a:pt x="62579" y="36671"/>
                </a:lnTo>
                <a:lnTo>
                  <a:pt x="62579" y="50387"/>
                </a:lnTo>
                <a:lnTo>
                  <a:pt x="61055" y="56483"/>
                </a:lnTo>
                <a:lnTo>
                  <a:pt x="61055" y="61055"/>
                </a:lnTo>
                <a:lnTo>
                  <a:pt x="59531" y="67151"/>
                </a:lnTo>
                <a:lnTo>
                  <a:pt x="56483" y="71723"/>
                </a:lnTo>
                <a:lnTo>
                  <a:pt x="54959" y="74771"/>
                </a:lnTo>
                <a:lnTo>
                  <a:pt x="52927" y="778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2543747" y="7024592"/>
            <a:ext cx="62865" cy="88900"/>
          </a:xfrm>
          <a:custGeom>
            <a:avLst/>
            <a:gdLst/>
            <a:ahLst/>
            <a:cxnLst/>
            <a:rect l="l" t="t" r="r" b="b"/>
            <a:pathLst>
              <a:path w="62864" h="88900">
                <a:moveTo>
                  <a:pt x="36671" y="88392"/>
                </a:moveTo>
                <a:lnTo>
                  <a:pt x="25908" y="88392"/>
                </a:lnTo>
                <a:lnTo>
                  <a:pt x="21336" y="86868"/>
                </a:lnTo>
                <a:lnTo>
                  <a:pt x="18288" y="85344"/>
                </a:lnTo>
                <a:lnTo>
                  <a:pt x="13716" y="83820"/>
                </a:lnTo>
                <a:lnTo>
                  <a:pt x="10668" y="80772"/>
                </a:lnTo>
                <a:lnTo>
                  <a:pt x="9144" y="77724"/>
                </a:lnTo>
                <a:lnTo>
                  <a:pt x="6096" y="73152"/>
                </a:lnTo>
                <a:lnTo>
                  <a:pt x="3048" y="64008"/>
                </a:lnTo>
                <a:lnTo>
                  <a:pt x="0" y="51816"/>
                </a:lnTo>
                <a:lnTo>
                  <a:pt x="0" y="38100"/>
                </a:lnTo>
                <a:lnTo>
                  <a:pt x="3048" y="25908"/>
                </a:lnTo>
                <a:lnTo>
                  <a:pt x="3048" y="21336"/>
                </a:lnTo>
                <a:lnTo>
                  <a:pt x="6096" y="16764"/>
                </a:lnTo>
                <a:lnTo>
                  <a:pt x="7620" y="12192"/>
                </a:lnTo>
                <a:lnTo>
                  <a:pt x="13716" y="6096"/>
                </a:lnTo>
                <a:lnTo>
                  <a:pt x="18288" y="3048"/>
                </a:lnTo>
                <a:lnTo>
                  <a:pt x="21336" y="1524"/>
                </a:lnTo>
                <a:lnTo>
                  <a:pt x="25908" y="0"/>
                </a:lnTo>
                <a:lnTo>
                  <a:pt x="36671" y="0"/>
                </a:lnTo>
                <a:lnTo>
                  <a:pt x="41243" y="1524"/>
                </a:lnTo>
                <a:lnTo>
                  <a:pt x="44291" y="3048"/>
                </a:lnTo>
                <a:lnTo>
                  <a:pt x="48863" y="4572"/>
                </a:lnTo>
                <a:lnTo>
                  <a:pt x="51911" y="7620"/>
                </a:lnTo>
                <a:lnTo>
                  <a:pt x="53435" y="10668"/>
                </a:lnTo>
                <a:lnTo>
                  <a:pt x="25908" y="10668"/>
                </a:lnTo>
                <a:lnTo>
                  <a:pt x="22860" y="12192"/>
                </a:lnTo>
                <a:lnTo>
                  <a:pt x="21336" y="13716"/>
                </a:lnTo>
                <a:lnTo>
                  <a:pt x="18288" y="15240"/>
                </a:lnTo>
                <a:lnTo>
                  <a:pt x="13716" y="24384"/>
                </a:lnTo>
                <a:lnTo>
                  <a:pt x="13716" y="28956"/>
                </a:lnTo>
                <a:lnTo>
                  <a:pt x="12192" y="33528"/>
                </a:lnTo>
                <a:lnTo>
                  <a:pt x="12192" y="51816"/>
                </a:lnTo>
                <a:lnTo>
                  <a:pt x="27977" y="51816"/>
                </a:lnTo>
                <a:lnTo>
                  <a:pt x="13716" y="62484"/>
                </a:lnTo>
                <a:lnTo>
                  <a:pt x="15240" y="65532"/>
                </a:lnTo>
                <a:lnTo>
                  <a:pt x="15240" y="67056"/>
                </a:lnTo>
                <a:lnTo>
                  <a:pt x="18288" y="70104"/>
                </a:lnTo>
                <a:lnTo>
                  <a:pt x="18288" y="71628"/>
                </a:lnTo>
                <a:lnTo>
                  <a:pt x="22860" y="76200"/>
                </a:lnTo>
                <a:lnTo>
                  <a:pt x="24384" y="76200"/>
                </a:lnTo>
                <a:lnTo>
                  <a:pt x="27432" y="77724"/>
                </a:lnTo>
                <a:lnTo>
                  <a:pt x="53435" y="77724"/>
                </a:lnTo>
                <a:lnTo>
                  <a:pt x="48863" y="82296"/>
                </a:lnTo>
                <a:lnTo>
                  <a:pt x="44291" y="85344"/>
                </a:lnTo>
                <a:lnTo>
                  <a:pt x="41243" y="86868"/>
                </a:lnTo>
                <a:lnTo>
                  <a:pt x="36671" y="88392"/>
                </a:lnTo>
                <a:close/>
              </a:path>
              <a:path w="62864" h="88900">
                <a:moveTo>
                  <a:pt x="27977" y="51816"/>
                </a:moveTo>
                <a:lnTo>
                  <a:pt x="12192" y="51816"/>
                </a:lnTo>
                <a:lnTo>
                  <a:pt x="48863" y="24384"/>
                </a:lnTo>
                <a:lnTo>
                  <a:pt x="47339" y="22860"/>
                </a:lnTo>
                <a:lnTo>
                  <a:pt x="47339" y="21336"/>
                </a:lnTo>
                <a:lnTo>
                  <a:pt x="45815" y="18288"/>
                </a:lnTo>
                <a:lnTo>
                  <a:pt x="42767" y="15240"/>
                </a:lnTo>
                <a:lnTo>
                  <a:pt x="42767" y="13716"/>
                </a:lnTo>
                <a:lnTo>
                  <a:pt x="41243" y="12192"/>
                </a:lnTo>
                <a:lnTo>
                  <a:pt x="39719" y="12192"/>
                </a:lnTo>
                <a:lnTo>
                  <a:pt x="36671" y="10668"/>
                </a:lnTo>
                <a:lnTo>
                  <a:pt x="53435" y="10668"/>
                </a:lnTo>
                <a:lnTo>
                  <a:pt x="56483" y="13716"/>
                </a:lnTo>
                <a:lnTo>
                  <a:pt x="58007" y="18288"/>
                </a:lnTo>
                <a:lnTo>
                  <a:pt x="62198" y="35052"/>
                </a:lnTo>
                <a:lnTo>
                  <a:pt x="50387" y="35052"/>
                </a:lnTo>
                <a:lnTo>
                  <a:pt x="27977" y="51816"/>
                </a:lnTo>
                <a:close/>
              </a:path>
              <a:path w="62864" h="88900">
                <a:moveTo>
                  <a:pt x="53435" y="77724"/>
                </a:moveTo>
                <a:lnTo>
                  <a:pt x="36671" y="77724"/>
                </a:lnTo>
                <a:lnTo>
                  <a:pt x="39719" y="76200"/>
                </a:lnTo>
                <a:lnTo>
                  <a:pt x="45815" y="70104"/>
                </a:lnTo>
                <a:lnTo>
                  <a:pt x="47339" y="67056"/>
                </a:lnTo>
                <a:lnTo>
                  <a:pt x="48863" y="62484"/>
                </a:lnTo>
                <a:lnTo>
                  <a:pt x="48863" y="59436"/>
                </a:lnTo>
                <a:lnTo>
                  <a:pt x="50387" y="54864"/>
                </a:lnTo>
                <a:lnTo>
                  <a:pt x="50387" y="35052"/>
                </a:lnTo>
                <a:lnTo>
                  <a:pt x="62198" y="35052"/>
                </a:lnTo>
                <a:lnTo>
                  <a:pt x="62579" y="36576"/>
                </a:lnTo>
                <a:lnTo>
                  <a:pt x="62579" y="50292"/>
                </a:lnTo>
                <a:lnTo>
                  <a:pt x="61055" y="56388"/>
                </a:lnTo>
                <a:lnTo>
                  <a:pt x="61055" y="62484"/>
                </a:lnTo>
                <a:lnTo>
                  <a:pt x="59531" y="67056"/>
                </a:lnTo>
                <a:lnTo>
                  <a:pt x="56483" y="71628"/>
                </a:lnTo>
                <a:lnTo>
                  <a:pt x="54959" y="76200"/>
                </a:lnTo>
                <a:lnTo>
                  <a:pt x="53435" y="777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2543747" y="7186231"/>
            <a:ext cx="62865" cy="88900"/>
          </a:xfrm>
          <a:custGeom>
            <a:avLst/>
            <a:gdLst/>
            <a:ahLst/>
            <a:cxnLst/>
            <a:rect l="l" t="t" r="r" b="b"/>
            <a:pathLst>
              <a:path w="62864" h="88900">
                <a:moveTo>
                  <a:pt x="36671" y="88487"/>
                </a:moveTo>
                <a:lnTo>
                  <a:pt x="25908" y="88487"/>
                </a:lnTo>
                <a:lnTo>
                  <a:pt x="21336" y="86963"/>
                </a:lnTo>
                <a:lnTo>
                  <a:pt x="18288" y="85439"/>
                </a:lnTo>
                <a:lnTo>
                  <a:pt x="13716" y="83915"/>
                </a:lnTo>
                <a:lnTo>
                  <a:pt x="10668" y="80867"/>
                </a:lnTo>
                <a:lnTo>
                  <a:pt x="9144" y="77819"/>
                </a:lnTo>
                <a:lnTo>
                  <a:pt x="6096" y="74771"/>
                </a:lnTo>
                <a:lnTo>
                  <a:pt x="4572" y="70199"/>
                </a:lnTo>
                <a:lnTo>
                  <a:pt x="0" y="51911"/>
                </a:lnTo>
                <a:lnTo>
                  <a:pt x="0" y="38195"/>
                </a:lnTo>
                <a:lnTo>
                  <a:pt x="3048" y="26003"/>
                </a:lnTo>
                <a:lnTo>
                  <a:pt x="3048" y="21431"/>
                </a:lnTo>
                <a:lnTo>
                  <a:pt x="6096" y="16859"/>
                </a:lnTo>
                <a:lnTo>
                  <a:pt x="7620" y="12192"/>
                </a:lnTo>
                <a:lnTo>
                  <a:pt x="13716" y="6096"/>
                </a:lnTo>
                <a:lnTo>
                  <a:pt x="18288" y="4572"/>
                </a:lnTo>
                <a:lnTo>
                  <a:pt x="21336" y="1524"/>
                </a:lnTo>
                <a:lnTo>
                  <a:pt x="25908" y="0"/>
                </a:lnTo>
                <a:lnTo>
                  <a:pt x="36671" y="0"/>
                </a:lnTo>
                <a:lnTo>
                  <a:pt x="41243" y="1524"/>
                </a:lnTo>
                <a:lnTo>
                  <a:pt x="44291" y="3048"/>
                </a:lnTo>
                <a:lnTo>
                  <a:pt x="48863" y="4572"/>
                </a:lnTo>
                <a:lnTo>
                  <a:pt x="51911" y="7620"/>
                </a:lnTo>
                <a:lnTo>
                  <a:pt x="53435" y="10668"/>
                </a:lnTo>
                <a:lnTo>
                  <a:pt x="25908" y="10668"/>
                </a:lnTo>
                <a:lnTo>
                  <a:pt x="22860" y="12192"/>
                </a:lnTo>
                <a:lnTo>
                  <a:pt x="21336" y="13811"/>
                </a:lnTo>
                <a:lnTo>
                  <a:pt x="16764" y="18383"/>
                </a:lnTo>
                <a:lnTo>
                  <a:pt x="15240" y="21431"/>
                </a:lnTo>
                <a:lnTo>
                  <a:pt x="13716" y="26003"/>
                </a:lnTo>
                <a:lnTo>
                  <a:pt x="13716" y="29051"/>
                </a:lnTo>
                <a:lnTo>
                  <a:pt x="12192" y="33623"/>
                </a:lnTo>
                <a:lnTo>
                  <a:pt x="12192" y="51911"/>
                </a:lnTo>
                <a:lnTo>
                  <a:pt x="28815" y="51911"/>
                </a:lnTo>
                <a:lnTo>
                  <a:pt x="13716" y="62579"/>
                </a:lnTo>
                <a:lnTo>
                  <a:pt x="15240" y="65627"/>
                </a:lnTo>
                <a:lnTo>
                  <a:pt x="15240" y="67151"/>
                </a:lnTo>
                <a:lnTo>
                  <a:pt x="16764" y="68675"/>
                </a:lnTo>
                <a:lnTo>
                  <a:pt x="18288" y="71723"/>
                </a:lnTo>
                <a:lnTo>
                  <a:pt x="18288" y="73247"/>
                </a:lnTo>
                <a:lnTo>
                  <a:pt x="21336" y="76295"/>
                </a:lnTo>
                <a:lnTo>
                  <a:pt x="22860" y="76295"/>
                </a:lnTo>
                <a:lnTo>
                  <a:pt x="24384" y="77819"/>
                </a:lnTo>
                <a:lnTo>
                  <a:pt x="53435" y="77819"/>
                </a:lnTo>
                <a:lnTo>
                  <a:pt x="48863" y="82391"/>
                </a:lnTo>
                <a:lnTo>
                  <a:pt x="44291" y="85439"/>
                </a:lnTo>
                <a:lnTo>
                  <a:pt x="41243" y="86963"/>
                </a:lnTo>
                <a:lnTo>
                  <a:pt x="36671" y="88487"/>
                </a:lnTo>
                <a:close/>
              </a:path>
              <a:path w="62864" h="88900">
                <a:moveTo>
                  <a:pt x="28815" y="51911"/>
                </a:moveTo>
                <a:lnTo>
                  <a:pt x="12192" y="51911"/>
                </a:lnTo>
                <a:lnTo>
                  <a:pt x="48863" y="26003"/>
                </a:lnTo>
                <a:lnTo>
                  <a:pt x="47339" y="22955"/>
                </a:lnTo>
                <a:lnTo>
                  <a:pt x="47339" y="21431"/>
                </a:lnTo>
                <a:lnTo>
                  <a:pt x="45815" y="19907"/>
                </a:lnTo>
                <a:lnTo>
                  <a:pt x="44291" y="16859"/>
                </a:lnTo>
                <a:lnTo>
                  <a:pt x="41243" y="13811"/>
                </a:lnTo>
                <a:lnTo>
                  <a:pt x="39719" y="12192"/>
                </a:lnTo>
                <a:lnTo>
                  <a:pt x="36671" y="12192"/>
                </a:lnTo>
                <a:lnTo>
                  <a:pt x="35052" y="10668"/>
                </a:lnTo>
                <a:lnTo>
                  <a:pt x="53435" y="10668"/>
                </a:lnTo>
                <a:lnTo>
                  <a:pt x="56483" y="15335"/>
                </a:lnTo>
                <a:lnTo>
                  <a:pt x="59531" y="24479"/>
                </a:lnTo>
                <a:lnTo>
                  <a:pt x="62579" y="36671"/>
                </a:lnTo>
                <a:lnTo>
                  <a:pt x="50387" y="36671"/>
                </a:lnTo>
                <a:lnTo>
                  <a:pt x="28815" y="51911"/>
                </a:lnTo>
                <a:close/>
              </a:path>
              <a:path w="62864" h="88900">
                <a:moveTo>
                  <a:pt x="53435" y="77819"/>
                </a:moveTo>
                <a:lnTo>
                  <a:pt x="36671" y="77819"/>
                </a:lnTo>
                <a:lnTo>
                  <a:pt x="39719" y="76295"/>
                </a:lnTo>
                <a:lnTo>
                  <a:pt x="41243" y="74771"/>
                </a:lnTo>
                <a:lnTo>
                  <a:pt x="44291" y="73247"/>
                </a:lnTo>
                <a:lnTo>
                  <a:pt x="48863" y="64103"/>
                </a:lnTo>
                <a:lnTo>
                  <a:pt x="48863" y="59531"/>
                </a:lnTo>
                <a:lnTo>
                  <a:pt x="50387" y="54959"/>
                </a:lnTo>
                <a:lnTo>
                  <a:pt x="50387" y="36671"/>
                </a:lnTo>
                <a:lnTo>
                  <a:pt x="62579" y="36671"/>
                </a:lnTo>
                <a:lnTo>
                  <a:pt x="62579" y="50387"/>
                </a:lnTo>
                <a:lnTo>
                  <a:pt x="61055" y="56483"/>
                </a:lnTo>
                <a:lnTo>
                  <a:pt x="61055" y="62579"/>
                </a:lnTo>
                <a:lnTo>
                  <a:pt x="59531" y="67151"/>
                </a:lnTo>
                <a:lnTo>
                  <a:pt x="56483" y="71723"/>
                </a:lnTo>
                <a:lnTo>
                  <a:pt x="54959" y="76295"/>
                </a:lnTo>
                <a:lnTo>
                  <a:pt x="53435" y="778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2543747" y="7349491"/>
            <a:ext cx="62865" cy="86996"/>
          </a:xfrm>
          <a:custGeom>
            <a:avLst/>
            <a:gdLst/>
            <a:ahLst/>
            <a:cxnLst/>
            <a:rect l="l" t="t" r="r" b="b"/>
            <a:pathLst>
              <a:path w="62864" h="86995">
                <a:moveTo>
                  <a:pt x="36671" y="86963"/>
                </a:moveTo>
                <a:lnTo>
                  <a:pt x="21336" y="86963"/>
                </a:lnTo>
                <a:lnTo>
                  <a:pt x="18288" y="83915"/>
                </a:lnTo>
                <a:lnTo>
                  <a:pt x="13716" y="82391"/>
                </a:lnTo>
                <a:lnTo>
                  <a:pt x="10668" y="80867"/>
                </a:lnTo>
                <a:lnTo>
                  <a:pt x="9144" y="76295"/>
                </a:lnTo>
                <a:lnTo>
                  <a:pt x="6096" y="73247"/>
                </a:lnTo>
                <a:lnTo>
                  <a:pt x="4572" y="68675"/>
                </a:lnTo>
                <a:lnTo>
                  <a:pt x="3048" y="62579"/>
                </a:lnTo>
                <a:lnTo>
                  <a:pt x="1524" y="58007"/>
                </a:lnTo>
                <a:lnTo>
                  <a:pt x="0" y="50292"/>
                </a:lnTo>
                <a:lnTo>
                  <a:pt x="0" y="36576"/>
                </a:lnTo>
                <a:lnTo>
                  <a:pt x="1524" y="30480"/>
                </a:lnTo>
                <a:lnTo>
                  <a:pt x="3048" y="25908"/>
                </a:lnTo>
                <a:lnTo>
                  <a:pt x="3048" y="19812"/>
                </a:lnTo>
                <a:lnTo>
                  <a:pt x="6096" y="15240"/>
                </a:lnTo>
                <a:lnTo>
                  <a:pt x="7620" y="12192"/>
                </a:lnTo>
                <a:lnTo>
                  <a:pt x="10668" y="7620"/>
                </a:lnTo>
                <a:lnTo>
                  <a:pt x="13716" y="4572"/>
                </a:lnTo>
                <a:lnTo>
                  <a:pt x="18288" y="3048"/>
                </a:lnTo>
                <a:lnTo>
                  <a:pt x="21336" y="0"/>
                </a:lnTo>
                <a:lnTo>
                  <a:pt x="41243" y="0"/>
                </a:lnTo>
                <a:lnTo>
                  <a:pt x="44291" y="1524"/>
                </a:lnTo>
                <a:lnTo>
                  <a:pt x="48863" y="4572"/>
                </a:lnTo>
                <a:lnTo>
                  <a:pt x="51911" y="6096"/>
                </a:lnTo>
                <a:lnTo>
                  <a:pt x="52927" y="9144"/>
                </a:lnTo>
                <a:lnTo>
                  <a:pt x="28956" y="9144"/>
                </a:lnTo>
                <a:lnTo>
                  <a:pt x="22860" y="12192"/>
                </a:lnTo>
                <a:lnTo>
                  <a:pt x="21336" y="12192"/>
                </a:lnTo>
                <a:lnTo>
                  <a:pt x="18288" y="15240"/>
                </a:lnTo>
                <a:lnTo>
                  <a:pt x="13716" y="24384"/>
                </a:lnTo>
                <a:lnTo>
                  <a:pt x="13716" y="28956"/>
                </a:lnTo>
                <a:lnTo>
                  <a:pt x="12192" y="32004"/>
                </a:lnTo>
                <a:lnTo>
                  <a:pt x="12192" y="50292"/>
                </a:lnTo>
                <a:lnTo>
                  <a:pt x="30084" y="50292"/>
                </a:lnTo>
                <a:lnTo>
                  <a:pt x="13716" y="62579"/>
                </a:lnTo>
                <a:lnTo>
                  <a:pt x="15240" y="64103"/>
                </a:lnTo>
                <a:lnTo>
                  <a:pt x="15240" y="65627"/>
                </a:lnTo>
                <a:lnTo>
                  <a:pt x="16764" y="68675"/>
                </a:lnTo>
                <a:lnTo>
                  <a:pt x="18288" y="70199"/>
                </a:lnTo>
                <a:lnTo>
                  <a:pt x="18288" y="71723"/>
                </a:lnTo>
                <a:lnTo>
                  <a:pt x="22860" y="76295"/>
                </a:lnTo>
                <a:lnTo>
                  <a:pt x="24384" y="76295"/>
                </a:lnTo>
                <a:lnTo>
                  <a:pt x="27432" y="77819"/>
                </a:lnTo>
                <a:lnTo>
                  <a:pt x="52927" y="77819"/>
                </a:lnTo>
                <a:lnTo>
                  <a:pt x="51911" y="79343"/>
                </a:lnTo>
                <a:lnTo>
                  <a:pt x="48863" y="82391"/>
                </a:lnTo>
                <a:lnTo>
                  <a:pt x="44291" y="83915"/>
                </a:lnTo>
                <a:lnTo>
                  <a:pt x="41243" y="85439"/>
                </a:lnTo>
                <a:lnTo>
                  <a:pt x="36671" y="86963"/>
                </a:lnTo>
                <a:close/>
              </a:path>
              <a:path w="62864" h="86995">
                <a:moveTo>
                  <a:pt x="30084" y="50292"/>
                </a:moveTo>
                <a:lnTo>
                  <a:pt x="12192" y="50292"/>
                </a:lnTo>
                <a:lnTo>
                  <a:pt x="48863" y="24384"/>
                </a:lnTo>
                <a:lnTo>
                  <a:pt x="47339" y="21336"/>
                </a:lnTo>
                <a:lnTo>
                  <a:pt x="47339" y="19812"/>
                </a:lnTo>
                <a:lnTo>
                  <a:pt x="42767" y="15240"/>
                </a:lnTo>
                <a:lnTo>
                  <a:pt x="42767" y="13716"/>
                </a:lnTo>
                <a:lnTo>
                  <a:pt x="39719" y="10668"/>
                </a:lnTo>
                <a:lnTo>
                  <a:pt x="36671" y="10668"/>
                </a:lnTo>
                <a:lnTo>
                  <a:pt x="35052" y="9144"/>
                </a:lnTo>
                <a:lnTo>
                  <a:pt x="52927" y="9144"/>
                </a:lnTo>
                <a:lnTo>
                  <a:pt x="53435" y="10668"/>
                </a:lnTo>
                <a:lnTo>
                  <a:pt x="56483" y="13716"/>
                </a:lnTo>
                <a:lnTo>
                  <a:pt x="58007" y="18288"/>
                </a:lnTo>
                <a:lnTo>
                  <a:pt x="59531" y="24384"/>
                </a:lnTo>
                <a:lnTo>
                  <a:pt x="61055" y="28956"/>
                </a:lnTo>
                <a:lnTo>
                  <a:pt x="62274" y="35052"/>
                </a:lnTo>
                <a:lnTo>
                  <a:pt x="50387" y="35052"/>
                </a:lnTo>
                <a:lnTo>
                  <a:pt x="30084" y="50292"/>
                </a:lnTo>
                <a:close/>
              </a:path>
              <a:path w="62864" h="86995">
                <a:moveTo>
                  <a:pt x="52927" y="77819"/>
                </a:moveTo>
                <a:lnTo>
                  <a:pt x="33528" y="77819"/>
                </a:lnTo>
                <a:lnTo>
                  <a:pt x="36671" y="76295"/>
                </a:lnTo>
                <a:lnTo>
                  <a:pt x="39719" y="74771"/>
                </a:lnTo>
                <a:lnTo>
                  <a:pt x="41243" y="73247"/>
                </a:lnTo>
                <a:lnTo>
                  <a:pt x="44291" y="71723"/>
                </a:lnTo>
                <a:lnTo>
                  <a:pt x="48863" y="62579"/>
                </a:lnTo>
                <a:lnTo>
                  <a:pt x="48863" y="58007"/>
                </a:lnTo>
                <a:lnTo>
                  <a:pt x="50387" y="54959"/>
                </a:lnTo>
                <a:lnTo>
                  <a:pt x="50387" y="35052"/>
                </a:lnTo>
                <a:lnTo>
                  <a:pt x="62274" y="35052"/>
                </a:lnTo>
                <a:lnTo>
                  <a:pt x="62579" y="36576"/>
                </a:lnTo>
                <a:lnTo>
                  <a:pt x="62579" y="50292"/>
                </a:lnTo>
                <a:lnTo>
                  <a:pt x="61055" y="56483"/>
                </a:lnTo>
                <a:lnTo>
                  <a:pt x="61055" y="61055"/>
                </a:lnTo>
                <a:lnTo>
                  <a:pt x="59531" y="67151"/>
                </a:lnTo>
                <a:lnTo>
                  <a:pt x="56483" y="71723"/>
                </a:lnTo>
                <a:lnTo>
                  <a:pt x="54959" y="74771"/>
                </a:lnTo>
                <a:lnTo>
                  <a:pt x="52927" y="778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2543747" y="7511225"/>
            <a:ext cx="62865" cy="86996"/>
          </a:xfrm>
          <a:custGeom>
            <a:avLst/>
            <a:gdLst/>
            <a:ahLst/>
            <a:cxnLst/>
            <a:rect l="l" t="t" r="r" b="b"/>
            <a:pathLst>
              <a:path w="62864" h="86995">
                <a:moveTo>
                  <a:pt x="41243" y="86868"/>
                </a:moveTo>
                <a:lnTo>
                  <a:pt x="21336" y="86868"/>
                </a:lnTo>
                <a:lnTo>
                  <a:pt x="18288" y="85344"/>
                </a:lnTo>
                <a:lnTo>
                  <a:pt x="13716" y="83820"/>
                </a:lnTo>
                <a:lnTo>
                  <a:pt x="10668" y="80772"/>
                </a:lnTo>
                <a:lnTo>
                  <a:pt x="9144" y="77724"/>
                </a:lnTo>
                <a:lnTo>
                  <a:pt x="6096" y="73152"/>
                </a:lnTo>
                <a:lnTo>
                  <a:pt x="3048" y="64008"/>
                </a:lnTo>
                <a:lnTo>
                  <a:pt x="0" y="51816"/>
                </a:lnTo>
                <a:lnTo>
                  <a:pt x="0" y="36576"/>
                </a:lnTo>
                <a:lnTo>
                  <a:pt x="1524" y="32004"/>
                </a:lnTo>
                <a:lnTo>
                  <a:pt x="3048" y="25908"/>
                </a:lnTo>
                <a:lnTo>
                  <a:pt x="3048" y="21336"/>
                </a:lnTo>
                <a:lnTo>
                  <a:pt x="7620" y="12192"/>
                </a:lnTo>
                <a:lnTo>
                  <a:pt x="10668" y="7620"/>
                </a:lnTo>
                <a:lnTo>
                  <a:pt x="13716" y="4572"/>
                </a:lnTo>
                <a:lnTo>
                  <a:pt x="18288" y="3048"/>
                </a:lnTo>
                <a:lnTo>
                  <a:pt x="21336" y="1524"/>
                </a:lnTo>
                <a:lnTo>
                  <a:pt x="25908" y="0"/>
                </a:lnTo>
                <a:lnTo>
                  <a:pt x="36671" y="0"/>
                </a:lnTo>
                <a:lnTo>
                  <a:pt x="41243" y="1524"/>
                </a:lnTo>
                <a:lnTo>
                  <a:pt x="44291" y="3048"/>
                </a:lnTo>
                <a:lnTo>
                  <a:pt x="48863" y="4572"/>
                </a:lnTo>
                <a:lnTo>
                  <a:pt x="51911" y="7620"/>
                </a:lnTo>
                <a:lnTo>
                  <a:pt x="52673" y="9144"/>
                </a:lnTo>
                <a:lnTo>
                  <a:pt x="28956" y="9144"/>
                </a:lnTo>
                <a:lnTo>
                  <a:pt x="22860" y="12192"/>
                </a:lnTo>
                <a:lnTo>
                  <a:pt x="21336" y="13716"/>
                </a:lnTo>
                <a:lnTo>
                  <a:pt x="18288" y="15240"/>
                </a:lnTo>
                <a:lnTo>
                  <a:pt x="13716" y="24384"/>
                </a:lnTo>
                <a:lnTo>
                  <a:pt x="13716" y="28956"/>
                </a:lnTo>
                <a:lnTo>
                  <a:pt x="12192" y="33528"/>
                </a:lnTo>
                <a:lnTo>
                  <a:pt x="12192" y="51816"/>
                </a:lnTo>
                <a:lnTo>
                  <a:pt x="27977" y="51816"/>
                </a:lnTo>
                <a:lnTo>
                  <a:pt x="13716" y="62484"/>
                </a:lnTo>
                <a:lnTo>
                  <a:pt x="15240" y="64008"/>
                </a:lnTo>
                <a:lnTo>
                  <a:pt x="15240" y="67056"/>
                </a:lnTo>
                <a:lnTo>
                  <a:pt x="18288" y="70104"/>
                </a:lnTo>
                <a:lnTo>
                  <a:pt x="18288" y="71628"/>
                </a:lnTo>
                <a:lnTo>
                  <a:pt x="22860" y="76200"/>
                </a:lnTo>
                <a:lnTo>
                  <a:pt x="24384" y="76200"/>
                </a:lnTo>
                <a:lnTo>
                  <a:pt x="27432" y="77724"/>
                </a:lnTo>
                <a:lnTo>
                  <a:pt x="53435" y="77724"/>
                </a:lnTo>
                <a:lnTo>
                  <a:pt x="48863" y="82296"/>
                </a:lnTo>
                <a:lnTo>
                  <a:pt x="44291" y="83820"/>
                </a:lnTo>
                <a:lnTo>
                  <a:pt x="41243" y="86868"/>
                </a:lnTo>
                <a:close/>
              </a:path>
              <a:path w="62864" h="86995">
                <a:moveTo>
                  <a:pt x="27977" y="51816"/>
                </a:moveTo>
                <a:lnTo>
                  <a:pt x="12192" y="51816"/>
                </a:lnTo>
                <a:lnTo>
                  <a:pt x="48863" y="24384"/>
                </a:lnTo>
                <a:lnTo>
                  <a:pt x="47339" y="22860"/>
                </a:lnTo>
                <a:lnTo>
                  <a:pt x="47339" y="19812"/>
                </a:lnTo>
                <a:lnTo>
                  <a:pt x="42767" y="15240"/>
                </a:lnTo>
                <a:lnTo>
                  <a:pt x="42767" y="13716"/>
                </a:lnTo>
                <a:lnTo>
                  <a:pt x="41243" y="12192"/>
                </a:lnTo>
                <a:lnTo>
                  <a:pt x="39719" y="12192"/>
                </a:lnTo>
                <a:lnTo>
                  <a:pt x="36671" y="10668"/>
                </a:lnTo>
                <a:lnTo>
                  <a:pt x="35052" y="10668"/>
                </a:lnTo>
                <a:lnTo>
                  <a:pt x="33528" y="9144"/>
                </a:lnTo>
                <a:lnTo>
                  <a:pt x="52673" y="9144"/>
                </a:lnTo>
                <a:lnTo>
                  <a:pt x="53435" y="10668"/>
                </a:lnTo>
                <a:lnTo>
                  <a:pt x="56483" y="13716"/>
                </a:lnTo>
                <a:lnTo>
                  <a:pt x="58007" y="18288"/>
                </a:lnTo>
                <a:lnTo>
                  <a:pt x="62198" y="35052"/>
                </a:lnTo>
                <a:lnTo>
                  <a:pt x="50387" y="35052"/>
                </a:lnTo>
                <a:lnTo>
                  <a:pt x="27977" y="51816"/>
                </a:lnTo>
                <a:close/>
              </a:path>
              <a:path w="62864" h="86995">
                <a:moveTo>
                  <a:pt x="53435" y="77724"/>
                </a:moveTo>
                <a:lnTo>
                  <a:pt x="36671" y="77724"/>
                </a:lnTo>
                <a:lnTo>
                  <a:pt x="39719" y="76200"/>
                </a:lnTo>
                <a:lnTo>
                  <a:pt x="44291" y="71628"/>
                </a:lnTo>
                <a:lnTo>
                  <a:pt x="45815" y="68580"/>
                </a:lnTo>
                <a:lnTo>
                  <a:pt x="47339" y="67056"/>
                </a:lnTo>
                <a:lnTo>
                  <a:pt x="48863" y="62484"/>
                </a:lnTo>
                <a:lnTo>
                  <a:pt x="48863" y="59436"/>
                </a:lnTo>
                <a:lnTo>
                  <a:pt x="50387" y="54864"/>
                </a:lnTo>
                <a:lnTo>
                  <a:pt x="50387" y="35052"/>
                </a:lnTo>
                <a:lnTo>
                  <a:pt x="62198" y="35052"/>
                </a:lnTo>
                <a:lnTo>
                  <a:pt x="62579" y="36576"/>
                </a:lnTo>
                <a:lnTo>
                  <a:pt x="62579" y="50292"/>
                </a:lnTo>
                <a:lnTo>
                  <a:pt x="61055" y="56388"/>
                </a:lnTo>
                <a:lnTo>
                  <a:pt x="61055" y="60960"/>
                </a:lnTo>
                <a:lnTo>
                  <a:pt x="59531" y="67056"/>
                </a:lnTo>
                <a:lnTo>
                  <a:pt x="56483" y="71628"/>
                </a:lnTo>
                <a:lnTo>
                  <a:pt x="54959" y="76200"/>
                </a:lnTo>
                <a:lnTo>
                  <a:pt x="53435" y="777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569213" y="7668545"/>
            <a:ext cx="199834" cy="92806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790480" y="7668544"/>
            <a:ext cx="271557" cy="92901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1083374" y="7666768"/>
            <a:ext cx="52069" cy="93345"/>
          </a:xfrm>
          <a:custGeom>
            <a:avLst/>
            <a:gdLst/>
            <a:ahLst/>
            <a:cxnLst/>
            <a:rect l="l" t="t" r="r" b="b"/>
            <a:pathLst>
              <a:path w="52069" h="93345">
                <a:moveTo>
                  <a:pt x="32099" y="83915"/>
                </a:moveTo>
                <a:lnTo>
                  <a:pt x="21431" y="83915"/>
                </a:lnTo>
                <a:lnTo>
                  <a:pt x="21431" y="36576"/>
                </a:lnTo>
                <a:lnTo>
                  <a:pt x="1619" y="36576"/>
                </a:lnTo>
                <a:lnTo>
                  <a:pt x="1619" y="27432"/>
                </a:lnTo>
                <a:lnTo>
                  <a:pt x="32099" y="27432"/>
                </a:lnTo>
                <a:lnTo>
                  <a:pt x="32099" y="83915"/>
                </a:lnTo>
                <a:close/>
              </a:path>
              <a:path w="52069" h="93345">
                <a:moveTo>
                  <a:pt x="51911" y="93059"/>
                </a:moveTo>
                <a:lnTo>
                  <a:pt x="0" y="93059"/>
                </a:lnTo>
                <a:lnTo>
                  <a:pt x="0" y="83915"/>
                </a:lnTo>
                <a:lnTo>
                  <a:pt x="51911" y="83915"/>
                </a:lnTo>
                <a:lnTo>
                  <a:pt x="51911" y="93059"/>
                </a:lnTo>
                <a:close/>
              </a:path>
              <a:path w="52069" h="93345">
                <a:moveTo>
                  <a:pt x="30575" y="16764"/>
                </a:moveTo>
                <a:lnTo>
                  <a:pt x="19907" y="16764"/>
                </a:lnTo>
                <a:lnTo>
                  <a:pt x="16859" y="13716"/>
                </a:lnTo>
                <a:lnTo>
                  <a:pt x="16859" y="4572"/>
                </a:lnTo>
                <a:lnTo>
                  <a:pt x="21431" y="0"/>
                </a:lnTo>
                <a:lnTo>
                  <a:pt x="29051" y="0"/>
                </a:lnTo>
                <a:lnTo>
                  <a:pt x="33623" y="4572"/>
                </a:lnTo>
                <a:lnTo>
                  <a:pt x="33623" y="13716"/>
                </a:lnTo>
                <a:lnTo>
                  <a:pt x="32099" y="13716"/>
                </a:lnTo>
                <a:lnTo>
                  <a:pt x="32099" y="15240"/>
                </a:lnTo>
                <a:lnTo>
                  <a:pt x="30575" y="16764"/>
                </a:lnTo>
                <a:close/>
              </a:path>
              <a:path w="52069" h="93345">
                <a:moveTo>
                  <a:pt x="27527" y="18288"/>
                </a:moveTo>
                <a:lnTo>
                  <a:pt x="22955" y="18288"/>
                </a:lnTo>
                <a:lnTo>
                  <a:pt x="21431" y="16764"/>
                </a:lnTo>
                <a:lnTo>
                  <a:pt x="29051" y="16764"/>
                </a:lnTo>
                <a:lnTo>
                  <a:pt x="27527" y="182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1150524" y="7692675"/>
            <a:ext cx="62865" cy="69216"/>
          </a:xfrm>
          <a:custGeom>
            <a:avLst/>
            <a:gdLst/>
            <a:ahLst/>
            <a:cxnLst/>
            <a:rect l="l" t="t" r="r" b="b"/>
            <a:pathLst>
              <a:path w="62865" h="69215">
                <a:moveTo>
                  <a:pt x="35147" y="68675"/>
                </a:moveTo>
                <a:lnTo>
                  <a:pt x="26003" y="68675"/>
                </a:lnTo>
                <a:lnTo>
                  <a:pt x="21431" y="67151"/>
                </a:lnTo>
                <a:lnTo>
                  <a:pt x="18383" y="65627"/>
                </a:lnTo>
                <a:lnTo>
                  <a:pt x="13811" y="64103"/>
                </a:lnTo>
                <a:lnTo>
                  <a:pt x="10763" y="62579"/>
                </a:lnTo>
                <a:lnTo>
                  <a:pt x="9239" y="59531"/>
                </a:lnTo>
                <a:lnTo>
                  <a:pt x="6096" y="56483"/>
                </a:lnTo>
                <a:lnTo>
                  <a:pt x="4572" y="53435"/>
                </a:lnTo>
                <a:lnTo>
                  <a:pt x="0" y="39719"/>
                </a:lnTo>
                <a:lnTo>
                  <a:pt x="0" y="29051"/>
                </a:lnTo>
                <a:lnTo>
                  <a:pt x="1524" y="24479"/>
                </a:lnTo>
                <a:lnTo>
                  <a:pt x="3048" y="21431"/>
                </a:lnTo>
                <a:lnTo>
                  <a:pt x="4572" y="16764"/>
                </a:lnTo>
                <a:lnTo>
                  <a:pt x="6096" y="13716"/>
                </a:lnTo>
                <a:lnTo>
                  <a:pt x="9239" y="10668"/>
                </a:lnTo>
                <a:lnTo>
                  <a:pt x="15335" y="4572"/>
                </a:lnTo>
                <a:lnTo>
                  <a:pt x="18383" y="3048"/>
                </a:lnTo>
                <a:lnTo>
                  <a:pt x="27527" y="0"/>
                </a:lnTo>
                <a:lnTo>
                  <a:pt x="36671" y="0"/>
                </a:lnTo>
                <a:lnTo>
                  <a:pt x="41243" y="1524"/>
                </a:lnTo>
                <a:lnTo>
                  <a:pt x="44291" y="3048"/>
                </a:lnTo>
                <a:lnTo>
                  <a:pt x="48863" y="4572"/>
                </a:lnTo>
                <a:lnTo>
                  <a:pt x="51911" y="6096"/>
                </a:lnTo>
                <a:lnTo>
                  <a:pt x="53435" y="9144"/>
                </a:lnTo>
                <a:lnTo>
                  <a:pt x="54959" y="10668"/>
                </a:lnTo>
                <a:lnTo>
                  <a:pt x="24479" y="10668"/>
                </a:lnTo>
                <a:lnTo>
                  <a:pt x="22955" y="12192"/>
                </a:lnTo>
                <a:lnTo>
                  <a:pt x="19907" y="13716"/>
                </a:lnTo>
                <a:lnTo>
                  <a:pt x="16859" y="16764"/>
                </a:lnTo>
                <a:lnTo>
                  <a:pt x="15335" y="19907"/>
                </a:lnTo>
                <a:lnTo>
                  <a:pt x="13811" y="22955"/>
                </a:lnTo>
                <a:lnTo>
                  <a:pt x="13811" y="24479"/>
                </a:lnTo>
                <a:lnTo>
                  <a:pt x="12287" y="27527"/>
                </a:lnTo>
                <a:lnTo>
                  <a:pt x="12287" y="41243"/>
                </a:lnTo>
                <a:lnTo>
                  <a:pt x="15335" y="47339"/>
                </a:lnTo>
                <a:lnTo>
                  <a:pt x="15335" y="50387"/>
                </a:lnTo>
                <a:lnTo>
                  <a:pt x="16859" y="51911"/>
                </a:lnTo>
                <a:lnTo>
                  <a:pt x="18383" y="54959"/>
                </a:lnTo>
                <a:lnTo>
                  <a:pt x="21431" y="56483"/>
                </a:lnTo>
                <a:lnTo>
                  <a:pt x="22955" y="56483"/>
                </a:lnTo>
                <a:lnTo>
                  <a:pt x="26003" y="58007"/>
                </a:lnTo>
                <a:lnTo>
                  <a:pt x="53435" y="58007"/>
                </a:lnTo>
                <a:lnTo>
                  <a:pt x="47339" y="64103"/>
                </a:lnTo>
                <a:lnTo>
                  <a:pt x="44291" y="65627"/>
                </a:lnTo>
                <a:lnTo>
                  <a:pt x="35147" y="68675"/>
                </a:lnTo>
                <a:close/>
              </a:path>
              <a:path w="62865" h="69215">
                <a:moveTo>
                  <a:pt x="53435" y="58007"/>
                </a:moveTo>
                <a:lnTo>
                  <a:pt x="38195" y="58007"/>
                </a:lnTo>
                <a:lnTo>
                  <a:pt x="39719" y="56483"/>
                </a:lnTo>
                <a:lnTo>
                  <a:pt x="42767" y="54959"/>
                </a:lnTo>
                <a:lnTo>
                  <a:pt x="45815" y="51911"/>
                </a:lnTo>
                <a:lnTo>
                  <a:pt x="47339" y="48863"/>
                </a:lnTo>
                <a:lnTo>
                  <a:pt x="48863" y="47339"/>
                </a:lnTo>
                <a:lnTo>
                  <a:pt x="48863" y="44291"/>
                </a:lnTo>
                <a:lnTo>
                  <a:pt x="50387" y="41243"/>
                </a:lnTo>
                <a:lnTo>
                  <a:pt x="50387" y="27527"/>
                </a:lnTo>
                <a:lnTo>
                  <a:pt x="48863" y="24479"/>
                </a:lnTo>
                <a:lnTo>
                  <a:pt x="48863" y="21431"/>
                </a:lnTo>
                <a:lnTo>
                  <a:pt x="47339" y="18383"/>
                </a:lnTo>
                <a:lnTo>
                  <a:pt x="45815" y="16764"/>
                </a:lnTo>
                <a:lnTo>
                  <a:pt x="44291" y="13716"/>
                </a:lnTo>
                <a:lnTo>
                  <a:pt x="41243" y="12192"/>
                </a:lnTo>
                <a:lnTo>
                  <a:pt x="39719" y="12192"/>
                </a:lnTo>
                <a:lnTo>
                  <a:pt x="36671" y="10668"/>
                </a:lnTo>
                <a:lnTo>
                  <a:pt x="54959" y="10668"/>
                </a:lnTo>
                <a:lnTo>
                  <a:pt x="56483" y="12192"/>
                </a:lnTo>
                <a:lnTo>
                  <a:pt x="58007" y="15240"/>
                </a:lnTo>
                <a:lnTo>
                  <a:pt x="59531" y="19907"/>
                </a:lnTo>
                <a:lnTo>
                  <a:pt x="61055" y="22955"/>
                </a:lnTo>
                <a:lnTo>
                  <a:pt x="62579" y="29051"/>
                </a:lnTo>
                <a:lnTo>
                  <a:pt x="62579" y="38195"/>
                </a:lnTo>
                <a:lnTo>
                  <a:pt x="61055" y="44291"/>
                </a:lnTo>
                <a:lnTo>
                  <a:pt x="59531" y="47339"/>
                </a:lnTo>
                <a:lnTo>
                  <a:pt x="58007" y="51911"/>
                </a:lnTo>
                <a:lnTo>
                  <a:pt x="56483" y="54959"/>
                </a:lnTo>
                <a:lnTo>
                  <a:pt x="53435" y="580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1228344" y="7692676"/>
            <a:ext cx="53975" cy="67310"/>
          </a:xfrm>
          <a:custGeom>
            <a:avLst/>
            <a:gdLst/>
            <a:ahLst/>
            <a:cxnLst/>
            <a:rect l="l" t="t" r="r" b="b"/>
            <a:pathLst>
              <a:path w="53975" h="67309">
                <a:moveTo>
                  <a:pt x="24479" y="12192"/>
                </a:moveTo>
                <a:lnTo>
                  <a:pt x="10763" y="12192"/>
                </a:lnTo>
                <a:lnTo>
                  <a:pt x="19907" y="3048"/>
                </a:lnTo>
                <a:lnTo>
                  <a:pt x="21431" y="3048"/>
                </a:lnTo>
                <a:lnTo>
                  <a:pt x="24479" y="1524"/>
                </a:lnTo>
                <a:lnTo>
                  <a:pt x="27527" y="1524"/>
                </a:lnTo>
                <a:lnTo>
                  <a:pt x="29051" y="0"/>
                </a:lnTo>
                <a:lnTo>
                  <a:pt x="39719" y="0"/>
                </a:lnTo>
                <a:lnTo>
                  <a:pt x="44291" y="3048"/>
                </a:lnTo>
                <a:lnTo>
                  <a:pt x="51911" y="10668"/>
                </a:lnTo>
                <a:lnTo>
                  <a:pt x="24479" y="10668"/>
                </a:lnTo>
                <a:lnTo>
                  <a:pt x="24479" y="12192"/>
                </a:lnTo>
                <a:close/>
              </a:path>
              <a:path w="53975" h="67309">
                <a:moveTo>
                  <a:pt x="12287" y="67056"/>
                </a:moveTo>
                <a:lnTo>
                  <a:pt x="0" y="67056"/>
                </a:lnTo>
                <a:lnTo>
                  <a:pt x="0" y="1524"/>
                </a:lnTo>
                <a:lnTo>
                  <a:pt x="10763" y="1524"/>
                </a:lnTo>
                <a:lnTo>
                  <a:pt x="10763" y="12192"/>
                </a:lnTo>
                <a:lnTo>
                  <a:pt x="22955" y="12192"/>
                </a:lnTo>
                <a:lnTo>
                  <a:pt x="18383" y="16764"/>
                </a:lnTo>
                <a:lnTo>
                  <a:pt x="15335" y="18288"/>
                </a:lnTo>
                <a:lnTo>
                  <a:pt x="13811" y="21336"/>
                </a:lnTo>
                <a:lnTo>
                  <a:pt x="12287" y="22860"/>
                </a:lnTo>
                <a:lnTo>
                  <a:pt x="12287" y="67056"/>
                </a:lnTo>
                <a:close/>
              </a:path>
              <a:path w="53975" h="67309">
                <a:moveTo>
                  <a:pt x="53435" y="67056"/>
                </a:moveTo>
                <a:lnTo>
                  <a:pt x="41243" y="67056"/>
                </a:lnTo>
                <a:lnTo>
                  <a:pt x="41243" y="16764"/>
                </a:lnTo>
                <a:lnTo>
                  <a:pt x="39719" y="13716"/>
                </a:lnTo>
                <a:lnTo>
                  <a:pt x="36671" y="10668"/>
                </a:lnTo>
                <a:lnTo>
                  <a:pt x="51911" y="10668"/>
                </a:lnTo>
                <a:lnTo>
                  <a:pt x="53435" y="16764"/>
                </a:lnTo>
                <a:lnTo>
                  <a:pt x="53435" y="670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566167" y="7692676"/>
            <a:ext cx="1448085" cy="904589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1818895" y="7666768"/>
            <a:ext cx="418147" cy="120872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2543747" y="7672959"/>
            <a:ext cx="62865" cy="88900"/>
          </a:xfrm>
          <a:custGeom>
            <a:avLst/>
            <a:gdLst/>
            <a:ahLst/>
            <a:cxnLst/>
            <a:rect l="l" t="t" r="r" b="b"/>
            <a:pathLst>
              <a:path w="62864" h="88900">
                <a:moveTo>
                  <a:pt x="36671" y="88487"/>
                </a:moveTo>
                <a:lnTo>
                  <a:pt x="25908" y="88487"/>
                </a:lnTo>
                <a:lnTo>
                  <a:pt x="21336" y="86963"/>
                </a:lnTo>
                <a:lnTo>
                  <a:pt x="18288" y="85439"/>
                </a:lnTo>
                <a:lnTo>
                  <a:pt x="13716" y="83915"/>
                </a:lnTo>
                <a:lnTo>
                  <a:pt x="10668" y="80867"/>
                </a:lnTo>
                <a:lnTo>
                  <a:pt x="9144" y="77819"/>
                </a:lnTo>
                <a:lnTo>
                  <a:pt x="6096" y="74771"/>
                </a:lnTo>
                <a:lnTo>
                  <a:pt x="4572" y="70199"/>
                </a:lnTo>
                <a:lnTo>
                  <a:pt x="0" y="51816"/>
                </a:lnTo>
                <a:lnTo>
                  <a:pt x="0" y="38100"/>
                </a:lnTo>
                <a:lnTo>
                  <a:pt x="3048" y="25908"/>
                </a:lnTo>
                <a:lnTo>
                  <a:pt x="3048" y="21336"/>
                </a:lnTo>
                <a:lnTo>
                  <a:pt x="6096" y="16764"/>
                </a:lnTo>
                <a:lnTo>
                  <a:pt x="7620" y="12192"/>
                </a:lnTo>
                <a:lnTo>
                  <a:pt x="13716" y="6096"/>
                </a:lnTo>
                <a:lnTo>
                  <a:pt x="18288" y="3048"/>
                </a:lnTo>
                <a:lnTo>
                  <a:pt x="21336" y="1524"/>
                </a:lnTo>
                <a:lnTo>
                  <a:pt x="25908" y="0"/>
                </a:lnTo>
                <a:lnTo>
                  <a:pt x="36671" y="0"/>
                </a:lnTo>
                <a:lnTo>
                  <a:pt x="41243" y="1524"/>
                </a:lnTo>
                <a:lnTo>
                  <a:pt x="44291" y="3048"/>
                </a:lnTo>
                <a:lnTo>
                  <a:pt x="48863" y="4572"/>
                </a:lnTo>
                <a:lnTo>
                  <a:pt x="51911" y="7620"/>
                </a:lnTo>
                <a:lnTo>
                  <a:pt x="53435" y="10668"/>
                </a:lnTo>
                <a:lnTo>
                  <a:pt x="25908" y="10668"/>
                </a:lnTo>
                <a:lnTo>
                  <a:pt x="22860" y="12192"/>
                </a:lnTo>
                <a:lnTo>
                  <a:pt x="21336" y="13716"/>
                </a:lnTo>
                <a:lnTo>
                  <a:pt x="18288" y="15240"/>
                </a:lnTo>
                <a:lnTo>
                  <a:pt x="13716" y="24384"/>
                </a:lnTo>
                <a:lnTo>
                  <a:pt x="13716" y="28956"/>
                </a:lnTo>
                <a:lnTo>
                  <a:pt x="12192" y="33528"/>
                </a:lnTo>
                <a:lnTo>
                  <a:pt x="12192" y="51816"/>
                </a:lnTo>
                <a:lnTo>
                  <a:pt x="28894" y="51816"/>
                </a:lnTo>
                <a:lnTo>
                  <a:pt x="13716" y="62579"/>
                </a:lnTo>
                <a:lnTo>
                  <a:pt x="15240" y="65627"/>
                </a:lnTo>
                <a:lnTo>
                  <a:pt x="15240" y="67151"/>
                </a:lnTo>
                <a:lnTo>
                  <a:pt x="16764" y="68675"/>
                </a:lnTo>
                <a:lnTo>
                  <a:pt x="18288" y="71723"/>
                </a:lnTo>
                <a:lnTo>
                  <a:pt x="18288" y="73247"/>
                </a:lnTo>
                <a:lnTo>
                  <a:pt x="19812" y="74771"/>
                </a:lnTo>
                <a:lnTo>
                  <a:pt x="21336" y="74771"/>
                </a:lnTo>
                <a:lnTo>
                  <a:pt x="24384" y="77819"/>
                </a:lnTo>
                <a:lnTo>
                  <a:pt x="53435" y="77819"/>
                </a:lnTo>
                <a:lnTo>
                  <a:pt x="48863" y="82391"/>
                </a:lnTo>
                <a:lnTo>
                  <a:pt x="44291" y="85439"/>
                </a:lnTo>
                <a:lnTo>
                  <a:pt x="41243" y="86963"/>
                </a:lnTo>
                <a:lnTo>
                  <a:pt x="36671" y="88487"/>
                </a:lnTo>
                <a:close/>
              </a:path>
              <a:path w="62864" h="88900">
                <a:moveTo>
                  <a:pt x="28894" y="51816"/>
                </a:moveTo>
                <a:lnTo>
                  <a:pt x="12192" y="51816"/>
                </a:lnTo>
                <a:lnTo>
                  <a:pt x="48863" y="25908"/>
                </a:lnTo>
                <a:lnTo>
                  <a:pt x="47339" y="22860"/>
                </a:lnTo>
                <a:lnTo>
                  <a:pt x="47339" y="21336"/>
                </a:lnTo>
                <a:lnTo>
                  <a:pt x="45815" y="19812"/>
                </a:lnTo>
                <a:lnTo>
                  <a:pt x="44291" y="16764"/>
                </a:lnTo>
                <a:lnTo>
                  <a:pt x="42767" y="15240"/>
                </a:lnTo>
                <a:lnTo>
                  <a:pt x="42767" y="13716"/>
                </a:lnTo>
                <a:lnTo>
                  <a:pt x="41243" y="13716"/>
                </a:lnTo>
                <a:lnTo>
                  <a:pt x="39719" y="12192"/>
                </a:lnTo>
                <a:lnTo>
                  <a:pt x="36671" y="10668"/>
                </a:lnTo>
                <a:lnTo>
                  <a:pt x="53435" y="10668"/>
                </a:lnTo>
                <a:lnTo>
                  <a:pt x="56483" y="15240"/>
                </a:lnTo>
                <a:lnTo>
                  <a:pt x="59531" y="24384"/>
                </a:lnTo>
                <a:lnTo>
                  <a:pt x="62579" y="36576"/>
                </a:lnTo>
                <a:lnTo>
                  <a:pt x="50387" y="36576"/>
                </a:lnTo>
                <a:lnTo>
                  <a:pt x="28894" y="51816"/>
                </a:lnTo>
                <a:close/>
              </a:path>
              <a:path w="62864" h="88900">
                <a:moveTo>
                  <a:pt x="53435" y="77819"/>
                </a:moveTo>
                <a:lnTo>
                  <a:pt x="36671" y="77819"/>
                </a:lnTo>
                <a:lnTo>
                  <a:pt x="39719" y="76295"/>
                </a:lnTo>
                <a:lnTo>
                  <a:pt x="41243" y="74771"/>
                </a:lnTo>
                <a:lnTo>
                  <a:pt x="44291" y="73247"/>
                </a:lnTo>
                <a:lnTo>
                  <a:pt x="48863" y="64103"/>
                </a:lnTo>
                <a:lnTo>
                  <a:pt x="48863" y="59436"/>
                </a:lnTo>
                <a:lnTo>
                  <a:pt x="50387" y="54864"/>
                </a:lnTo>
                <a:lnTo>
                  <a:pt x="50387" y="36576"/>
                </a:lnTo>
                <a:lnTo>
                  <a:pt x="62579" y="36576"/>
                </a:lnTo>
                <a:lnTo>
                  <a:pt x="62579" y="50292"/>
                </a:lnTo>
                <a:lnTo>
                  <a:pt x="61055" y="56388"/>
                </a:lnTo>
                <a:lnTo>
                  <a:pt x="61055" y="62579"/>
                </a:lnTo>
                <a:lnTo>
                  <a:pt x="59531" y="67151"/>
                </a:lnTo>
                <a:lnTo>
                  <a:pt x="56483" y="71723"/>
                </a:lnTo>
                <a:lnTo>
                  <a:pt x="54959" y="76295"/>
                </a:lnTo>
                <a:lnTo>
                  <a:pt x="53435" y="778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569214" y="7830281"/>
            <a:ext cx="125063" cy="92806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717232" y="7855933"/>
            <a:ext cx="50800" cy="67310"/>
          </a:xfrm>
          <a:custGeom>
            <a:avLst/>
            <a:gdLst/>
            <a:ahLst/>
            <a:cxnLst/>
            <a:rect l="l" t="t" r="r" b="b"/>
            <a:pathLst>
              <a:path w="50800" h="67309">
                <a:moveTo>
                  <a:pt x="47244" y="57912"/>
                </a:moveTo>
                <a:lnTo>
                  <a:pt x="27432" y="57912"/>
                </a:lnTo>
                <a:lnTo>
                  <a:pt x="32004" y="56388"/>
                </a:lnTo>
                <a:lnTo>
                  <a:pt x="35052" y="54864"/>
                </a:lnTo>
                <a:lnTo>
                  <a:pt x="38100" y="51816"/>
                </a:lnTo>
                <a:lnTo>
                  <a:pt x="38100" y="44196"/>
                </a:lnTo>
                <a:lnTo>
                  <a:pt x="36576" y="44196"/>
                </a:lnTo>
                <a:lnTo>
                  <a:pt x="33528" y="41148"/>
                </a:lnTo>
                <a:lnTo>
                  <a:pt x="30480" y="41148"/>
                </a:lnTo>
                <a:lnTo>
                  <a:pt x="28956" y="39624"/>
                </a:lnTo>
                <a:lnTo>
                  <a:pt x="25908" y="38100"/>
                </a:lnTo>
                <a:lnTo>
                  <a:pt x="21336" y="38100"/>
                </a:lnTo>
                <a:lnTo>
                  <a:pt x="15240" y="35052"/>
                </a:lnTo>
                <a:lnTo>
                  <a:pt x="13716" y="35052"/>
                </a:lnTo>
                <a:lnTo>
                  <a:pt x="10668" y="33528"/>
                </a:lnTo>
                <a:lnTo>
                  <a:pt x="9144" y="32004"/>
                </a:lnTo>
                <a:lnTo>
                  <a:pt x="6096" y="30480"/>
                </a:lnTo>
                <a:lnTo>
                  <a:pt x="3048" y="27432"/>
                </a:lnTo>
                <a:lnTo>
                  <a:pt x="3048" y="24384"/>
                </a:lnTo>
                <a:lnTo>
                  <a:pt x="1524" y="22860"/>
                </a:lnTo>
                <a:lnTo>
                  <a:pt x="1524" y="12192"/>
                </a:lnTo>
                <a:lnTo>
                  <a:pt x="3048" y="9144"/>
                </a:lnTo>
                <a:lnTo>
                  <a:pt x="6096" y="6096"/>
                </a:lnTo>
                <a:lnTo>
                  <a:pt x="9144" y="4572"/>
                </a:lnTo>
                <a:lnTo>
                  <a:pt x="10668" y="3048"/>
                </a:lnTo>
                <a:lnTo>
                  <a:pt x="15240" y="1524"/>
                </a:lnTo>
                <a:lnTo>
                  <a:pt x="18288" y="0"/>
                </a:lnTo>
                <a:lnTo>
                  <a:pt x="42672" y="0"/>
                </a:lnTo>
                <a:lnTo>
                  <a:pt x="45720" y="1524"/>
                </a:lnTo>
                <a:lnTo>
                  <a:pt x="45720" y="9144"/>
                </a:lnTo>
                <a:lnTo>
                  <a:pt x="18288" y="9144"/>
                </a:lnTo>
                <a:lnTo>
                  <a:pt x="16764" y="10668"/>
                </a:lnTo>
                <a:lnTo>
                  <a:pt x="15240" y="10668"/>
                </a:lnTo>
                <a:lnTo>
                  <a:pt x="15240" y="12192"/>
                </a:lnTo>
                <a:lnTo>
                  <a:pt x="13716" y="12192"/>
                </a:lnTo>
                <a:lnTo>
                  <a:pt x="13716" y="13716"/>
                </a:lnTo>
                <a:lnTo>
                  <a:pt x="12192" y="15240"/>
                </a:lnTo>
                <a:lnTo>
                  <a:pt x="12192" y="19812"/>
                </a:lnTo>
                <a:lnTo>
                  <a:pt x="13716" y="19812"/>
                </a:lnTo>
                <a:lnTo>
                  <a:pt x="13716" y="22860"/>
                </a:lnTo>
                <a:lnTo>
                  <a:pt x="15240" y="22860"/>
                </a:lnTo>
                <a:lnTo>
                  <a:pt x="16764" y="24384"/>
                </a:lnTo>
                <a:lnTo>
                  <a:pt x="18288" y="24384"/>
                </a:lnTo>
                <a:lnTo>
                  <a:pt x="21336" y="25908"/>
                </a:lnTo>
                <a:lnTo>
                  <a:pt x="22860" y="27432"/>
                </a:lnTo>
                <a:lnTo>
                  <a:pt x="25908" y="27432"/>
                </a:lnTo>
                <a:lnTo>
                  <a:pt x="28956" y="28956"/>
                </a:lnTo>
                <a:lnTo>
                  <a:pt x="33528" y="30480"/>
                </a:lnTo>
                <a:lnTo>
                  <a:pt x="36576" y="30480"/>
                </a:lnTo>
                <a:lnTo>
                  <a:pt x="39624" y="32004"/>
                </a:lnTo>
                <a:lnTo>
                  <a:pt x="41148" y="33528"/>
                </a:lnTo>
                <a:lnTo>
                  <a:pt x="44196" y="35052"/>
                </a:lnTo>
                <a:lnTo>
                  <a:pt x="48768" y="39624"/>
                </a:lnTo>
                <a:lnTo>
                  <a:pt x="48768" y="41148"/>
                </a:lnTo>
                <a:lnTo>
                  <a:pt x="50292" y="42672"/>
                </a:lnTo>
                <a:lnTo>
                  <a:pt x="50292" y="51816"/>
                </a:lnTo>
                <a:lnTo>
                  <a:pt x="48768" y="54864"/>
                </a:lnTo>
                <a:lnTo>
                  <a:pt x="48768" y="56388"/>
                </a:lnTo>
                <a:lnTo>
                  <a:pt x="47244" y="57912"/>
                </a:lnTo>
                <a:close/>
              </a:path>
              <a:path w="50800" h="67309">
                <a:moveTo>
                  <a:pt x="45720" y="10668"/>
                </a:moveTo>
                <a:lnTo>
                  <a:pt x="42672" y="10668"/>
                </a:lnTo>
                <a:lnTo>
                  <a:pt x="39624" y="9144"/>
                </a:lnTo>
                <a:lnTo>
                  <a:pt x="45720" y="9144"/>
                </a:lnTo>
                <a:lnTo>
                  <a:pt x="45720" y="10668"/>
                </a:lnTo>
                <a:close/>
              </a:path>
              <a:path w="50800" h="67309">
                <a:moveTo>
                  <a:pt x="35052" y="65627"/>
                </a:moveTo>
                <a:lnTo>
                  <a:pt x="3048" y="65627"/>
                </a:lnTo>
                <a:lnTo>
                  <a:pt x="0" y="64103"/>
                </a:lnTo>
                <a:lnTo>
                  <a:pt x="0" y="54864"/>
                </a:lnTo>
                <a:lnTo>
                  <a:pt x="3048" y="54864"/>
                </a:lnTo>
                <a:lnTo>
                  <a:pt x="7620" y="56388"/>
                </a:lnTo>
                <a:lnTo>
                  <a:pt x="10668" y="56388"/>
                </a:lnTo>
                <a:lnTo>
                  <a:pt x="15240" y="57912"/>
                </a:lnTo>
                <a:lnTo>
                  <a:pt x="47244" y="57912"/>
                </a:lnTo>
                <a:lnTo>
                  <a:pt x="45720" y="59531"/>
                </a:lnTo>
                <a:lnTo>
                  <a:pt x="44196" y="61055"/>
                </a:lnTo>
                <a:lnTo>
                  <a:pt x="42672" y="61055"/>
                </a:lnTo>
                <a:lnTo>
                  <a:pt x="39624" y="64103"/>
                </a:lnTo>
                <a:lnTo>
                  <a:pt x="38100" y="64103"/>
                </a:lnTo>
                <a:lnTo>
                  <a:pt x="35052" y="65627"/>
                </a:lnTo>
                <a:close/>
              </a:path>
              <a:path w="50800" h="67309">
                <a:moveTo>
                  <a:pt x="28956" y="67151"/>
                </a:moveTo>
                <a:lnTo>
                  <a:pt x="10668" y="67151"/>
                </a:lnTo>
                <a:lnTo>
                  <a:pt x="7620" y="65627"/>
                </a:lnTo>
                <a:lnTo>
                  <a:pt x="32004" y="65627"/>
                </a:lnTo>
                <a:lnTo>
                  <a:pt x="28956" y="671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782764" y="7836217"/>
            <a:ext cx="59690" cy="86996"/>
          </a:xfrm>
          <a:custGeom>
            <a:avLst/>
            <a:gdLst/>
            <a:ahLst/>
            <a:cxnLst/>
            <a:rect l="l" t="t" r="r" b="b"/>
            <a:pathLst>
              <a:path w="59690" h="86995">
                <a:moveTo>
                  <a:pt x="29051" y="19812"/>
                </a:moveTo>
                <a:lnTo>
                  <a:pt x="18383" y="19812"/>
                </a:lnTo>
                <a:lnTo>
                  <a:pt x="18383" y="3048"/>
                </a:lnTo>
                <a:lnTo>
                  <a:pt x="29051" y="0"/>
                </a:lnTo>
                <a:lnTo>
                  <a:pt x="29051" y="19812"/>
                </a:lnTo>
                <a:close/>
              </a:path>
              <a:path w="59690" h="86995">
                <a:moveTo>
                  <a:pt x="59531" y="30480"/>
                </a:moveTo>
                <a:lnTo>
                  <a:pt x="0" y="30480"/>
                </a:lnTo>
                <a:lnTo>
                  <a:pt x="0" y="19812"/>
                </a:lnTo>
                <a:lnTo>
                  <a:pt x="59531" y="19812"/>
                </a:lnTo>
                <a:lnTo>
                  <a:pt x="59531" y="30480"/>
                </a:lnTo>
                <a:close/>
              </a:path>
              <a:path w="59690" h="86995">
                <a:moveTo>
                  <a:pt x="50387" y="86868"/>
                </a:moveTo>
                <a:lnTo>
                  <a:pt x="35147" y="86868"/>
                </a:lnTo>
                <a:lnTo>
                  <a:pt x="29051" y="85344"/>
                </a:lnTo>
                <a:lnTo>
                  <a:pt x="24479" y="80772"/>
                </a:lnTo>
                <a:lnTo>
                  <a:pt x="19907" y="77724"/>
                </a:lnTo>
                <a:lnTo>
                  <a:pt x="18383" y="71628"/>
                </a:lnTo>
                <a:lnTo>
                  <a:pt x="18383" y="30480"/>
                </a:lnTo>
                <a:lnTo>
                  <a:pt x="29051" y="30480"/>
                </a:lnTo>
                <a:lnTo>
                  <a:pt x="29051" y="67056"/>
                </a:lnTo>
                <a:lnTo>
                  <a:pt x="30575" y="71628"/>
                </a:lnTo>
                <a:lnTo>
                  <a:pt x="33623" y="73152"/>
                </a:lnTo>
                <a:lnTo>
                  <a:pt x="35147" y="76200"/>
                </a:lnTo>
                <a:lnTo>
                  <a:pt x="39719" y="77724"/>
                </a:lnTo>
                <a:lnTo>
                  <a:pt x="59531" y="77724"/>
                </a:lnTo>
                <a:lnTo>
                  <a:pt x="59531" y="85344"/>
                </a:lnTo>
                <a:lnTo>
                  <a:pt x="53435" y="85344"/>
                </a:lnTo>
                <a:lnTo>
                  <a:pt x="50387" y="86868"/>
                </a:lnTo>
                <a:close/>
              </a:path>
              <a:path w="59690" h="86995">
                <a:moveTo>
                  <a:pt x="59531" y="77724"/>
                </a:moveTo>
                <a:lnTo>
                  <a:pt x="45815" y="77724"/>
                </a:lnTo>
                <a:lnTo>
                  <a:pt x="48863" y="76200"/>
                </a:lnTo>
                <a:lnTo>
                  <a:pt x="56483" y="76200"/>
                </a:lnTo>
                <a:lnTo>
                  <a:pt x="59531" y="74676"/>
                </a:lnTo>
                <a:lnTo>
                  <a:pt x="59531" y="777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2543747" y="7836122"/>
            <a:ext cx="62865" cy="86996"/>
          </a:xfrm>
          <a:custGeom>
            <a:avLst/>
            <a:gdLst/>
            <a:ahLst/>
            <a:cxnLst/>
            <a:rect l="l" t="t" r="r" b="b"/>
            <a:pathLst>
              <a:path w="62864" h="86995">
                <a:moveTo>
                  <a:pt x="36671" y="86868"/>
                </a:moveTo>
                <a:lnTo>
                  <a:pt x="25908" y="86868"/>
                </a:lnTo>
                <a:lnTo>
                  <a:pt x="21336" y="85344"/>
                </a:lnTo>
                <a:lnTo>
                  <a:pt x="18288" y="83820"/>
                </a:lnTo>
                <a:lnTo>
                  <a:pt x="13716" y="82296"/>
                </a:lnTo>
                <a:lnTo>
                  <a:pt x="10668" y="79248"/>
                </a:lnTo>
                <a:lnTo>
                  <a:pt x="9144" y="76200"/>
                </a:lnTo>
                <a:lnTo>
                  <a:pt x="6096" y="73152"/>
                </a:lnTo>
                <a:lnTo>
                  <a:pt x="4572" y="68580"/>
                </a:lnTo>
                <a:lnTo>
                  <a:pt x="3048" y="62484"/>
                </a:lnTo>
                <a:lnTo>
                  <a:pt x="1524" y="57912"/>
                </a:lnTo>
                <a:lnTo>
                  <a:pt x="0" y="50292"/>
                </a:lnTo>
                <a:lnTo>
                  <a:pt x="0" y="36576"/>
                </a:lnTo>
                <a:lnTo>
                  <a:pt x="1524" y="30480"/>
                </a:lnTo>
                <a:lnTo>
                  <a:pt x="3048" y="25908"/>
                </a:lnTo>
                <a:lnTo>
                  <a:pt x="3048" y="19812"/>
                </a:lnTo>
                <a:lnTo>
                  <a:pt x="6096" y="15240"/>
                </a:lnTo>
                <a:lnTo>
                  <a:pt x="7620" y="12192"/>
                </a:lnTo>
                <a:lnTo>
                  <a:pt x="10668" y="7620"/>
                </a:lnTo>
                <a:lnTo>
                  <a:pt x="13716" y="4572"/>
                </a:lnTo>
                <a:lnTo>
                  <a:pt x="18288" y="3048"/>
                </a:lnTo>
                <a:lnTo>
                  <a:pt x="21336" y="0"/>
                </a:lnTo>
                <a:lnTo>
                  <a:pt x="41243" y="0"/>
                </a:lnTo>
                <a:lnTo>
                  <a:pt x="44291" y="1524"/>
                </a:lnTo>
                <a:lnTo>
                  <a:pt x="48863" y="3048"/>
                </a:lnTo>
                <a:lnTo>
                  <a:pt x="51911" y="6096"/>
                </a:lnTo>
                <a:lnTo>
                  <a:pt x="52927" y="9144"/>
                </a:lnTo>
                <a:lnTo>
                  <a:pt x="25908" y="9144"/>
                </a:lnTo>
                <a:lnTo>
                  <a:pt x="22860" y="10668"/>
                </a:lnTo>
                <a:lnTo>
                  <a:pt x="18288" y="15240"/>
                </a:lnTo>
                <a:lnTo>
                  <a:pt x="16764" y="18288"/>
                </a:lnTo>
                <a:lnTo>
                  <a:pt x="15240" y="19812"/>
                </a:lnTo>
                <a:lnTo>
                  <a:pt x="13716" y="24384"/>
                </a:lnTo>
                <a:lnTo>
                  <a:pt x="13716" y="28956"/>
                </a:lnTo>
                <a:lnTo>
                  <a:pt x="12192" y="32004"/>
                </a:lnTo>
                <a:lnTo>
                  <a:pt x="12192" y="50292"/>
                </a:lnTo>
                <a:lnTo>
                  <a:pt x="28815" y="50292"/>
                </a:lnTo>
                <a:lnTo>
                  <a:pt x="13716" y="60960"/>
                </a:lnTo>
                <a:lnTo>
                  <a:pt x="15240" y="64008"/>
                </a:lnTo>
                <a:lnTo>
                  <a:pt x="15240" y="65532"/>
                </a:lnTo>
                <a:lnTo>
                  <a:pt x="16764" y="68580"/>
                </a:lnTo>
                <a:lnTo>
                  <a:pt x="18288" y="70104"/>
                </a:lnTo>
                <a:lnTo>
                  <a:pt x="18288" y="71628"/>
                </a:lnTo>
                <a:lnTo>
                  <a:pt x="21336" y="74676"/>
                </a:lnTo>
                <a:lnTo>
                  <a:pt x="22860" y="74676"/>
                </a:lnTo>
                <a:lnTo>
                  <a:pt x="24384" y="76200"/>
                </a:lnTo>
                <a:lnTo>
                  <a:pt x="27432" y="76200"/>
                </a:lnTo>
                <a:lnTo>
                  <a:pt x="28956" y="77724"/>
                </a:lnTo>
                <a:lnTo>
                  <a:pt x="52927" y="77724"/>
                </a:lnTo>
                <a:lnTo>
                  <a:pt x="51911" y="79248"/>
                </a:lnTo>
                <a:lnTo>
                  <a:pt x="48863" y="82296"/>
                </a:lnTo>
                <a:lnTo>
                  <a:pt x="44291" y="83820"/>
                </a:lnTo>
                <a:lnTo>
                  <a:pt x="41243" y="85344"/>
                </a:lnTo>
                <a:lnTo>
                  <a:pt x="36671" y="86868"/>
                </a:lnTo>
                <a:close/>
              </a:path>
              <a:path w="62864" h="86995">
                <a:moveTo>
                  <a:pt x="28815" y="50292"/>
                </a:moveTo>
                <a:lnTo>
                  <a:pt x="12192" y="50292"/>
                </a:lnTo>
                <a:lnTo>
                  <a:pt x="48863" y="24384"/>
                </a:lnTo>
                <a:lnTo>
                  <a:pt x="47339" y="21336"/>
                </a:lnTo>
                <a:lnTo>
                  <a:pt x="47339" y="19812"/>
                </a:lnTo>
                <a:lnTo>
                  <a:pt x="42767" y="15240"/>
                </a:lnTo>
                <a:lnTo>
                  <a:pt x="42767" y="13716"/>
                </a:lnTo>
                <a:lnTo>
                  <a:pt x="39719" y="10668"/>
                </a:lnTo>
                <a:lnTo>
                  <a:pt x="36671" y="10668"/>
                </a:lnTo>
                <a:lnTo>
                  <a:pt x="35052" y="9144"/>
                </a:lnTo>
                <a:lnTo>
                  <a:pt x="52927" y="9144"/>
                </a:lnTo>
                <a:lnTo>
                  <a:pt x="53435" y="10668"/>
                </a:lnTo>
                <a:lnTo>
                  <a:pt x="56483" y="13716"/>
                </a:lnTo>
                <a:lnTo>
                  <a:pt x="59531" y="22860"/>
                </a:lnTo>
                <a:lnTo>
                  <a:pt x="62579" y="35052"/>
                </a:lnTo>
                <a:lnTo>
                  <a:pt x="50387" y="35052"/>
                </a:lnTo>
                <a:lnTo>
                  <a:pt x="28815" y="50292"/>
                </a:lnTo>
                <a:close/>
              </a:path>
              <a:path w="62864" h="86995">
                <a:moveTo>
                  <a:pt x="52927" y="77724"/>
                </a:moveTo>
                <a:lnTo>
                  <a:pt x="33528" y="77724"/>
                </a:lnTo>
                <a:lnTo>
                  <a:pt x="36671" y="76200"/>
                </a:lnTo>
                <a:lnTo>
                  <a:pt x="39719" y="74676"/>
                </a:lnTo>
                <a:lnTo>
                  <a:pt x="41243" y="73152"/>
                </a:lnTo>
                <a:lnTo>
                  <a:pt x="44291" y="71628"/>
                </a:lnTo>
                <a:lnTo>
                  <a:pt x="48863" y="62484"/>
                </a:lnTo>
                <a:lnTo>
                  <a:pt x="48863" y="57912"/>
                </a:lnTo>
                <a:lnTo>
                  <a:pt x="50387" y="53340"/>
                </a:lnTo>
                <a:lnTo>
                  <a:pt x="50387" y="35052"/>
                </a:lnTo>
                <a:lnTo>
                  <a:pt x="62579" y="35052"/>
                </a:lnTo>
                <a:lnTo>
                  <a:pt x="62579" y="50292"/>
                </a:lnTo>
                <a:lnTo>
                  <a:pt x="61055" y="54864"/>
                </a:lnTo>
                <a:lnTo>
                  <a:pt x="61055" y="60960"/>
                </a:lnTo>
                <a:lnTo>
                  <a:pt x="59531" y="67056"/>
                </a:lnTo>
                <a:lnTo>
                  <a:pt x="56483" y="71628"/>
                </a:lnTo>
                <a:lnTo>
                  <a:pt x="54959" y="74676"/>
                </a:lnTo>
                <a:lnTo>
                  <a:pt x="52927" y="777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2543747" y="7997761"/>
            <a:ext cx="62865" cy="86996"/>
          </a:xfrm>
          <a:custGeom>
            <a:avLst/>
            <a:gdLst/>
            <a:ahLst/>
            <a:cxnLst/>
            <a:rect l="l" t="t" r="r" b="b"/>
            <a:pathLst>
              <a:path w="62864" h="86995">
                <a:moveTo>
                  <a:pt x="41243" y="86963"/>
                </a:moveTo>
                <a:lnTo>
                  <a:pt x="21336" y="86963"/>
                </a:lnTo>
                <a:lnTo>
                  <a:pt x="18288" y="85439"/>
                </a:lnTo>
                <a:lnTo>
                  <a:pt x="13716" y="82391"/>
                </a:lnTo>
                <a:lnTo>
                  <a:pt x="10668" y="80867"/>
                </a:lnTo>
                <a:lnTo>
                  <a:pt x="9144" y="76295"/>
                </a:lnTo>
                <a:lnTo>
                  <a:pt x="6096" y="73247"/>
                </a:lnTo>
                <a:lnTo>
                  <a:pt x="4572" y="68675"/>
                </a:lnTo>
                <a:lnTo>
                  <a:pt x="3048" y="62579"/>
                </a:lnTo>
                <a:lnTo>
                  <a:pt x="1524" y="58007"/>
                </a:lnTo>
                <a:lnTo>
                  <a:pt x="0" y="51911"/>
                </a:lnTo>
                <a:lnTo>
                  <a:pt x="0" y="36671"/>
                </a:lnTo>
                <a:lnTo>
                  <a:pt x="1524" y="30575"/>
                </a:lnTo>
                <a:lnTo>
                  <a:pt x="3048" y="26003"/>
                </a:lnTo>
                <a:lnTo>
                  <a:pt x="3048" y="19907"/>
                </a:lnTo>
                <a:lnTo>
                  <a:pt x="6096" y="15240"/>
                </a:lnTo>
                <a:lnTo>
                  <a:pt x="7620" y="12192"/>
                </a:lnTo>
                <a:lnTo>
                  <a:pt x="10668" y="7620"/>
                </a:lnTo>
                <a:lnTo>
                  <a:pt x="13716" y="4572"/>
                </a:lnTo>
                <a:lnTo>
                  <a:pt x="18288" y="3048"/>
                </a:lnTo>
                <a:lnTo>
                  <a:pt x="21336" y="1524"/>
                </a:lnTo>
                <a:lnTo>
                  <a:pt x="25908" y="0"/>
                </a:lnTo>
                <a:lnTo>
                  <a:pt x="41243" y="0"/>
                </a:lnTo>
                <a:lnTo>
                  <a:pt x="44291" y="3048"/>
                </a:lnTo>
                <a:lnTo>
                  <a:pt x="48863" y="4572"/>
                </a:lnTo>
                <a:lnTo>
                  <a:pt x="51911" y="6096"/>
                </a:lnTo>
                <a:lnTo>
                  <a:pt x="52927" y="9144"/>
                </a:lnTo>
                <a:lnTo>
                  <a:pt x="28956" y="9144"/>
                </a:lnTo>
                <a:lnTo>
                  <a:pt x="22860" y="12192"/>
                </a:lnTo>
                <a:lnTo>
                  <a:pt x="21336" y="13716"/>
                </a:lnTo>
                <a:lnTo>
                  <a:pt x="18288" y="15240"/>
                </a:lnTo>
                <a:lnTo>
                  <a:pt x="16764" y="18288"/>
                </a:lnTo>
                <a:lnTo>
                  <a:pt x="15240" y="21431"/>
                </a:lnTo>
                <a:lnTo>
                  <a:pt x="13716" y="24479"/>
                </a:lnTo>
                <a:lnTo>
                  <a:pt x="13716" y="29051"/>
                </a:lnTo>
                <a:lnTo>
                  <a:pt x="12192" y="33623"/>
                </a:lnTo>
                <a:lnTo>
                  <a:pt x="12192" y="51911"/>
                </a:lnTo>
                <a:lnTo>
                  <a:pt x="27977" y="51911"/>
                </a:lnTo>
                <a:lnTo>
                  <a:pt x="13716" y="62579"/>
                </a:lnTo>
                <a:lnTo>
                  <a:pt x="15240" y="64103"/>
                </a:lnTo>
                <a:lnTo>
                  <a:pt x="15240" y="67151"/>
                </a:lnTo>
                <a:lnTo>
                  <a:pt x="18288" y="70199"/>
                </a:lnTo>
                <a:lnTo>
                  <a:pt x="18288" y="71723"/>
                </a:lnTo>
                <a:lnTo>
                  <a:pt x="22860" y="76295"/>
                </a:lnTo>
                <a:lnTo>
                  <a:pt x="24384" y="76295"/>
                </a:lnTo>
                <a:lnTo>
                  <a:pt x="27432" y="77819"/>
                </a:lnTo>
                <a:lnTo>
                  <a:pt x="52927" y="77819"/>
                </a:lnTo>
                <a:lnTo>
                  <a:pt x="51911" y="79343"/>
                </a:lnTo>
                <a:lnTo>
                  <a:pt x="48863" y="82391"/>
                </a:lnTo>
                <a:lnTo>
                  <a:pt x="44291" y="83915"/>
                </a:lnTo>
                <a:lnTo>
                  <a:pt x="41243" y="86963"/>
                </a:lnTo>
                <a:close/>
              </a:path>
              <a:path w="62864" h="86995">
                <a:moveTo>
                  <a:pt x="27977" y="51911"/>
                </a:moveTo>
                <a:lnTo>
                  <a:pt x="12192" y="51911"/>
                </a:lnTo>
                <a:lnTo>
                  <a:pt x="48863" y="24479"/>
                </a:lnTo>
                <a:lnTo>
                  <a:pt x="47339" y="22955"/>
                </a:lnTo>
                <a:lnTo>
                  <a:pt x="47339" y="19907"/>
                </a:lnTo>
                <a:lnTo>
                  <a:pt x="45815" y="18288"/>
                </a:lnTo>
                <a:lnTo>
                  <a:pt x="42767" y="15240"/>
                </a:lnTo>
                <a:lnTo>
                  <a:pt x="42767" y="13716"/>
                </a:lnTo>
                <a:lnTo>
                  <a:pt x="39719" y="10668"/>
                </a:lnTo>
                <a:lnTo>
                  <a:pt x="35052" y="10668"/>
                </a:lnTo>
                <a:lnTo>
                  <a:pt x="33528" y="9144"/>
                </a:lnTo>
                <a:lnTo>
                  <a:pt x="52927" y="9144"/>
                </a:lnTo>
                <a:lnTo>
                  <a:pt x="53435" y="10668"/>
                </a:lnTo>
                <a:lnTo>
                  <a:pt x="56483" y="13716"/>
                </a:lnTo>
                <a:lnTo>
                  <a:pt x="58007" y="18288"/>
                </a:lnTo>
                <a:lnTo>
                  <a:pt x="59531" y="24479"/>
                </a:lnTo>
                <a:lnTo>
                  <a:pt x="61055" y="29051"/>
                </a:lnTo>
                <a:lnTo>
                  <a:pt x="62274" y="35147"/>
                </a:lnTo>
                <a:lnTo>
                  <a:pt x="50387" y="35147"/>
                </a:lnTo>
                <a:lnTo>
                  <a:pt x="27977" y="51911"/>
                </a:lnTo>
                <a:close/>
              </a:path>
              <a:path w="62864" h="86995">
                <a:moveTo>
                  <a:pt x="52927" y="77819"/>
                </a:moveTo>
                <a:lnTo>
                  <a:pt x="33528" y="77819"/>
                </a:lnTo>
                <a:lnTo>
                  <a:pt x="36671" y="76295"/>
                </a:lnTo>
                <a:lnTo>
                  <a:pt x="39719" y="76295"/>
                </a:lnTo>
                <a:lnTo>
                  <a:pt x="44291" y="71723"/>
                </a:lnTo>
                <a:lnTo>
                  <a:pt x="48863" y="62579"/>
                </a:lnTo>
                <a:lnTo>
                  <a:pt x="48863" y="58007"/>
                </a:lnTo>
                <a:lnTo>
                  <a:pt x="50387" y="54959"/>
                </a:lnTo>
                <a:lnTo>
                  <a:pt x="50387" y="35147"/>
                </a:lnTo>
                <a:lnTo>
                  <a:pt x="62274" y="35147"/>
                </a:lnTo>
                <a:lnTo>
                  <a:pt x="62579" y="36671"/>
                </a:lnTo>
                <a:lnTo>
                  <a:pt x="62579" y="50387"/>
                </a:lnTo>
                <a:lnTo>
                  <a:pt x="61055" y="56483"/>
                </a:lnTo>
                <a:lnTo>
                  <a:pt x="61055" y="61055"/>
                </a:lnTo>
                <a:lnTo>
                  <a:pt x="59531" y="67151"/>
                </a:lnTo>
                <a:lnTo>
                  <a:pt x="56483" y="71723"/>
                </a:lnTo>
                <a:lnTo>
                  <a:pt x="54959" y="74771"/>
                </a:lnTo>
                <a:lnTo>
                  <a:pt x="52927" y="778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2548318" y="8159495"/>
            <a:ext cx="56515" cy="86996"/>
          </a:xfrm>
          <a:custGeom>
            <a:avLst/>
            <a:gdLst/>
            <a:ahLst/>
            <a:cxnLst/>
            <a:rect l="l" t="t" r="r" b="b"/>
            <a:pathLst>
              <a:path w="56514" h="86995">
                <a:moveTo>
                  <a:pt x="6096" y="18288"/>
                </a:moveTo>
                <a:lnTo>
                  <a:pt x="0" y="12192"/>
                </a:lnTo>
                <a:lnTo>
                  <a:pt x="3048" y="7620"/>
                </a:lnTo>
                <a:lnTo>
                  <a:pt x="6096" y="6096"/>
                </a:lnTo>
                <a:lnTo>
                  <a:pt x="10668" y="3048"/>
                </a:lnTo>
                <a:lnTo>
                  <a:pt x="19812" y="0"/>
                </a:lnTo>
                <a:lnTo>
                  <a:pt x="28956" y="0"/>
                </a:lnTo>
                <a:lnTo>
                  <a:pt x="33623" y="1524"/>
                </a:lnTo>
                <a:lnTo>
                  <a:pt x="36671" y="1524"/>
                </a:lnTo>
                <a:lnTo>
                  <a:pt x="39719" y="3048"/>
                </a:lnTo>
                <a:lnTo>
                  <a:pt x="41243" y="4572"/>
                </a:lnTo>
                <a:lnTo>
                  <a:pt x="44291" y="6096"/>
                </a:lnTo>
                <a:lnTo>
                  <a:pt x="45815" y="9144"/>
                </a:lnTo>
                <a:lnTo>
                  <a:pt x="47339" y="10668"/>
                </a:lnTo>
                <a:lnTo>
                  <a:pt x="16764" y="10668"/>
                </a:lnTo>
                <a:lnTo>
                  <a:pt x="10668" y="13716"/>
                </a:lnTo>
                <a:lnTo>
                  <a:pt x="9144" y="16764"/>
                </a:lnTo>
                <a:lnTo>
                  <a:pt x="6096" y="18288"/>
                </a:lnTo>
                <a:close/>
              </a:path>
              <a:path w="56514" h="86995">
                <a:moveTo>
                  <a:pt x="56483" y="86963"/>
                </a:moveTo>
                <a:lnTo>
                  <a:pt x="0" y="86963"/>
                </a:lnTo>
                <a:lnTo>
                  <a:pt x="0" y="76295"/>
                </a:lnTo>
                <a:lnTo>
                  <a:pt x="25908" y="50292"/>
                </a:lnTo>
                <a:lnTo>
                  <a:pt x="27432" y="47244"/>
                </a:lnTo>
                <a:lnTo>
                  <a:pt x="30480" y="45720"/>
                </a:lnTo>
                <a:lnTo>
                  <a:pt x="32099" y="42672"/>
                </a:lnTo>
                <a:lnTo>
                  <a:pt x="35147" y="39624"/>
                </a:lnTo>
                <a:lnTo>
                  <a:pt x="35147" y="38100"/>
                </a:lnTo>
                <a:lnTo>
                  <a:pt x="36671" y="36576"/>
                </a:lnTo>
                <a:lnTo>
                  <a:pt x="38195" y="33528"/>
                </a:lnTo>
                <a:lnTo>
                  <a:pt x="38195" y="30480"/>
                </a:lnTo>
                <a:lnTo>
                  <a:pt x="39719" y="27432"/>
                </a:lnTo>
                <a:lnTo>
                  <a:pt x="39719" y="24384"/>
                </a:lnTo>
                <a:lnTo>
                  <a:pt x="38195" y="21336"/>
                </a:lnTo>
                <a:lnTo>
                  <a:pt x="38195" y="18288"/>
                </a:lnTo>
                <a:lnTo>
                  <a:pt x="32099" y="12192"/>
                </a:lnTo>
                <a:lnTo>
                  <a:pt x="30480" y="12192"/>
                </a:lnTo>
                <a:lnTo>
                  <a:pt x="28956" y="10668"/>
                </a:lnTo>
                <a:lnTo>
                  <a:pt x="47339" y="10668"/>
                </a:lnTo>
                <a:lnTo>
                  <a:pt x="48863" y="12192"/>
                </a:lnTo>
                <a:lnTo>
                  <a:pt x="48863" y="15240"/>
                </a:lnTo>
                <a:lnTo>
                  <a:pt x="51911" y="21336"/>
                </a:lnTo>
                <a:lnTo>
                  <a:pt x="51911" y="28956"/>
                </a:lnTo>
                <a:lnTo>
                  <a:pt x="50387" y="32004"/>
                </a:lnTo>
                <a:lnTo>
                  <a:pt x="50387" y="33528"/>
                </a:lnTo>
                <a:lnTo>
                  <a:pt x="42767" y="48768"/>
                </a:lnTo>
                <a:lnTo>
                  <a:pt x="39719" y="50292"/>
                </a:lnTo>
                <a:lnTo>
                  <a:pt x="36671" y="53340"/>
                </a:lnTo>
                <a:lnTo>
                  <a:pt x="33623" y="57912"/>
                </a:lnTo>
                <a:lnTo>
                  <a:pt x="30480" y="60960"/>
                </a:lnTo>
                <a:lnTo>
                  <a:pt x="13716" y="76295"/>
                </a:lnTo>
                <a:lnTo>
                  <a:pt x="56483" y="76295"/>
                </a:lnTo>
                <a:lnTo>
                  <a:pt x="56483" y="8696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2543747" y="8321133"/>
            <a:ext cx="62865" cy="88900"/>
          </a:xfrm>
          <a:custGeom>
            <a:avLst/>
            <a:gdLst/>
            <a:ahLst/>
            <a:cxnLst/>
            <a:rect l="l" t="t" r="r" b="b"/>
            <a:pathLst>
              <a:path w="62864" h="88900">
                <a:moveTo>
                  <a:pt x="36671" y="88487"/>
                </a:moveTo>
                <a:lnTo>
                  <a:pt x="25908" y="88487"/>
                </a:lnTo>
                <a:lnTo>
                  <a:pt x="21336" y="86963"/>
                </a:lnTo>
                <a:lnTo>
                  <a:pt x="18288" y="85439"/>
                </a:lnTo>
                <a:lnTo>
                  <a:pt x="13716" y="83915"/>
                </a:lnTo>
                <a:lnTo>
                  <a:pt x="10668" y="80867"/>
                </a:lnTo>
                <a:lnTo>
                  <a:pt x="9144" y="77819"/>
                </a:lnTo>
                <a:lnTo>
                  <a:pt x="6096" y="74771"/>
                </a:lnTo>
                <a:lnTo>
                  <a:pt x="4572" y="70199"/>
                </a:lnTo>
                <a:lnTo>
                  <a:pt x="0" y="51911"/>
                </a:lnTo>
                <a:lnTo>
                  <a:pt x="0" y="38195"/>
                </a:lnTo>
                <a:lnTo>
                  <a:pt x="3048" y="26003"/>
                </a:lnTo>
                <a:lnTo>
                  <a:pt x="3048" y="21431"/>
                </a:lnTo>
                <a:lnTo>
                  <a:pt x="6096" y="16859"/>
                </a:lnTo>
                <a:lnTo>
                  <a:pt x="7620" y="12192"/>
                </a:lnTo>
                <a:lnTo>
                  <a:pt x="13716" y="6096"/>
                </a:lnTo>
                <a:lnTo>
                  <a:pt x="18288" y="4572"/>
                </a:lnTo>
                <a:lnTo>
                  <a:pt x="21336" y="1524"/>
                </a:lnTo>
                <a:lnTo>
                  <a:pt x="25908" y="0"/>
                </a:lnTo>
                <a:lnTo>
                  <a:pt x="36671" y="0"/>
                </a:lnTo>
                <a:lnTo>
                  <a:pt x="41243" y="1524"/>
                </a:lnTo>
                <a:lnTo>
                  <a:pt x="44291" y="3048"/>
                </a:lnTo>
                <a:lnTo>
                  <a:pt x="48863" y="4572"/>
                </a:lnTo>
                <a:lnTo>
                  <a:pt x="51911" y="7620"/>
                </a:lnTo>
                <a:lnTo>
                  <a:pt x="53435" y="10668"/>
                </a:lnTo>
                <a:lnTo>
                  <a:pt x="25908" y="10668"/>
                </a:lnTo>
                <a:lnTo>
                  <a:pt x="22860" y="12192"/>
                </a:lnTo>
                <a:lnTo>
                  <a:pt x="21336" y="13811"/>
                </a:lnTo>
                <a:lnTo>
                  <a:pt x="16764" y="18383"/>
                </a:lnTo>
                <a:lnTo>
                  <a:pt x="15240" y="21431"/>
                </a:lnTo>
                <a:lnTo>
                  <a:pt x="13716" y="26003"/>
                </a:lnTo>
                <a:lnTo>
                  <a:pt x="13716" y="29051"/>
                </a:lnTo>
                <a:lnTo>
                  <a:pt x="12192" y="33623"/>
                </a:lnTo>
                <a:lnTo>
                  <a:pt x="12192" y="51911"/>
                </a:lnTo>
                <a:lnTo>
                  <a:pt x="28815" y="51911"/>
                </a:lnTo>
                <a:lnTo>
                  <a:pt x="13716" y="62579"/>
                </a:lnTo>
                <a:lnTo>
                  <a:pt x="15240" y="65627"/>
                </a:lnTo>
                <a:lnTo>
                  <a:pt x="15240" y="67151"/>
                </a:lnTo>
                <a:lnTo>
                  <a:pt x="16764" y="68675"/>
                </a:lnTo>
                <a:lnTo>
                  <a:pt x="18288" y="71723"/>
                </a:lnTo>
                <a:lnTo>
                  <a:pt x="18288" y="73247"/>
                </a:lnTo>
                <a:lnTo>
                  <a:pt x="21336" y="76295"/>
                </a:lnTo>
                <a:lnTo>
                  <a:pt x="22860" y="76295"/>
                </a:lnTo>
                <a:lnTo>
                  <a:pt x="24384" y="77819"/>
                </a:lnTo>
                <a:lnTo>
                  <a:pt x="53435" y="77819"/>
                </a:lnTo>
                <a:lnTo>
                  <a:pt x="48863" y="82391"/>
                </a:lnTo>
                <a:lnTo>
                  <a:pt x="44291" y="85439"/>
                </a:lnTo>
                <a:lnTo>
                  <a:pt x="41243" y="86963"/>
                </a:lnTo>
                <a:lnTo>
                  <a:pt x="36671" y="88487"/>
                </a:lnTo>
                <a:close/>
              </a:path>
              <a:path w="62864" h="88900">
                <a:moveTo>
                  <a:pt x="28815" y="51911"/>
                </a:moveTo>
                <a:lnTo>
                  <a:pt x="12192" y="51911"/>
                </a:lnTo>
                <a:lnTo>
                  <a:pt x="48863" y="26003"/>
                </a:lnTo>
                <a:lnTo>
                  <a:pt x="47339" y="22955"/>
                </a:lnTo>
                <a:lnTo>
                  <a:pt x="47339" y="21431"/>
                </a:lnTo>
                <a:lnTo>
                  <a:pt x="45815" y="19907"/>
                </a:lnTo>
                <a:lnTo>
                  <a:pt x="44291" y="16859"/>
                </a:lnTo>
                <a:lnTo>
                  <a:pt x="41243" y="13811"/>
                </a:lnTo>
                <a:lnTo>
                  <a:pt x="39719" y="12192"/>
                </a:lnTo>
                <a:lnTo>
                  <a:pt x="36671" y="12192"/>
                </a:lnTo>
                <a:lnTo>
                  <a:pt x="35052" y="10668"/>
                </a:lnTo>
                <a:lnTo>
                  <a:pt x="53435" y="10668"/>
                </a:lnTo>
                <a:lnTo>
                  <a:pt x="56483" y="15335"/>
                </a:lnTo>
                <a:lnTo>
                  <a:pt x="59531" y="24479"/>
                </a:lnTo>
                <a:lnTo>
                  <a:pt x="62579" y="36671"/>
                </a:lnTo>
                <a:lnTo>
                  <a:pt x="50387" y="36671"/>
                </a:lnTo>
                <a:lnTo>
                  <a:pt x="28815" y="51911"/>
                </a:lnTo>
                <a:close/>
              </a:path>
              <a:path w="62864" h="88900">
                <a:moveTo>
                  <a:pt x="53435" y="77819"/>
                </a:moveTo>
                <a:lnTo>
                  <a:pt x="36671" y="77819"/>
                </a:lnTo>
                <a:lnTo>
                  <a:pt x="39719" y="76295"/>
                </a:lnTo>
                <a:lnTo>
                  <a:pt x="41243" y="74771"/>
                </a:lnTo>
                <a:lnTo>
                  <a:pt x="44291" y="73247"/>
                </a:lnTo>
                <a:lnTo>
                  <a:pt x="48863" y="64103"/>
                </a:lnTo>
                <a:lnTo>
                  <a:pt x="48863" y="59531"/>
                </a:lnTo>
                <a:lnTo>
                  <a:pt x="50387" y="54959"/>
                </a:lnTo>
                <a:lnTo>
                  <a:pt x="50387" y="36671"/>
                </a:lnTo>
                <a:lnTo>
                  <a:pt x="62579" y="36671"/>
                </a:lnTo>
                <a:lnTo>
                  <a:pt x="62579" y="50387"/>
                </a:lnTo>
                <a:lnTo>
                  <a:pt x="61055" y="56483"/>
                </a:lnTo>
                <a:lnTo>
                  <a:pt x="61055" y="62579"/>
                </a:lnTo>
                <a:lnTo>
                  <a:pt x="59531" y="67151"/>
                </a:lnTo>
                <a:lnTo>
                  <a:pt x="56483" y="71723"/>
                </a:lnTo>
                <a:lnTo>
                  <a:pt x="54959" y="76295"/>
                </a:lnTo>
                <a:lnTo>
                  <a:pt x="53435" y="778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ransition spd="med">
    <p:wipe dir="d"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spect">
  <a:themeElements>
    <a:clrScheme name="Aspect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Aspect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inorFont>
    </a:fontScheme>
    <a:fmtScheme name="A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270000"/>
              </a:schemeClr>
            </a:gs>
            <a:gs pos="25000">
              <a:schemeClr val="phClr">
                <a:tint val="60000"/>
                <a:satMod val="300000"/>
              </a:schemeClr>
            </a:gs>
            <a:gs pos="100000">
              <a:schemeClr val="phClr">
                <a:tint val="29000"/>
                <a:satMod val="40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5000"/>
                <a:satMod val="155000"/>
              </a:schemeClr>
            </a:gs>
            <a:gs pos="60000">
              <a:schemeClr val="phClr">
                <a:shade val="95000"/>
                <a:satMod val="150000"/>
              </a:schemeClr>
            </a:gs>
            <a:gs pos="100000">
              <a:schemeClr val="phClr">
                <a:tint val="87000"/>
                <a:satMod val="2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atMod val="150000"/>
            </a:schemeClr>
          </a:solidFill>
          <a:prstDash val="solid"/>
        </a:ln>
        <a:ln w="425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2000000"/>
            </a:lightRig>
          </a:scene3d>
          <a:sp3d prstMaterial="powder">
            <a:bevelT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35000"/>
                <a:satMod val="150000"/>
              </a:schemeClr>
            </a:gs>
            <a:gs pos="45000">
              <a:schemeClr val="phClr">
                <a:shade val="68000"/>
                <a:satMod val="155000"/>
              </a:schemeClr>
            </a:gs>
            <a:gs pos="100000">
              <a:schemeClr val="phClr">
                <a:tint val="70000"/>
                <a:satMod val="175000"/>
              </a:schemeClr>
            </a:gs>
          </a:gsLst>
          <a:lin ang="16200000" scaled="0"/>
        </a:gradFill>
        <a:blipFill>
          <a:blip xmlns:r="http://schemas.openxmlformats.org/officeDocument/2006/relationships" r:embed="rId1">
            <a:duotone>
              <a:schemeClr val="phClr">
                <a:shade val="800"/>
                <a:satMod val="150000"/>
              </a:schemeClr>
              <a:schemeClr val="phClr">
                <a:tint val="80000"/>
                <a:satMod val="150000"/>
              </a:schemeClr>
            </a:duotone>
          </a:blip>
          <a:tile tx="0" ty="0" sx="75000" sy="75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Aspect</Template>
  <TotalTime>2</TotalTime>
  <Words>0</Words>
  <Application>Microsoft Office PowerPoint</Application>
  <PresentationFormat>Custom</PresentationFormat>
  <Paragraphs>0</Paragraphs>
  <Slides>29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0" baseType="lpstr">
      <vt:lpstr>Aspect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task1</dc:title>
  <dc:creator>Rishabh</dc:creator>
  <cp:lastModifiedBy>Rishabh Saxena</cp:lastModifiedBy>
  <cp:revision>2</cp:revision>
  <dcterms:created xsi:type="dcterms:W3CDTF">2019-11-13T04:40:55Z</dcterms:created>
  <dcterms:modified xsi:type="dcterms:W3CDTF">2019-11-13T04:45:02Z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2019-07-07T00:00:00Z</vt:filetime>
  </property>
  <property fmtid="{D5CDD505-2E9C-101B-9397-08002B2CF9AE}" pid="3" name="LastSaved">
    <vt:filetime>2019-11-13T00:00:00Z</vt:filetime>
  </property>
</Properties>
</file>